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4" r:id="rId2"/>
    <p:sldMasterId id="2147483699" r:id="rId3"/>
    <p:sldMasterId id="2147483710" r:id="rId4"/>
    <p:sldMasterId id="2147483723" r:id="rId5"/>
  </p:sldMasterIdLst>
  <p:notesMasterIdLst>
    <p:notesMasterId r:id="rId40"/>
  </p:notesMasterIdLst>
  <p:sldIdLst>
    <p:sldId id="271" r:id="rId6"/>
    <p:sldId id="272" r:id="rId7"/>
    <p:sldId id="362" r:id="rId8"/>
    <p:sldId id="292" r:id="rId9"/>
    <p:sldId id="257" r:id="rId10"/>
    <p:sldId id="342" r:id="rId11"/>
    <p:sldId id="307" r:id="rId12"/>
    <p:sldId id="308" r:id="rId13"/>
    <p:sldId id="344" r:id="rId14"/>
    <p:sldId id="357" r:id="rId15"/>
    <p:sldId id="298" r:id="rId16"/>
    <p:sldId id="297" r:id="rId17"/>
    <p:sldId id="363" r:id="rId18"/>
    <p:sldId id="314" r:id="rId19"/>
    <p:sldId id="322" r:id="rId20"/>
    <p:sldId id="343" r:id="rId21"/>
    <p:sldId id="268" r:id="rId22"/>
    <p:sldId id="323" r:id="rId23"/>
    <p:sldId id="360" r:id="rId24"/>
    <p:sldId id="355" r:id="rId25"/>
    <p:sldId id="315" r:id="rId26"/>
    <p:sldId id="339" r:id="rId27"/>
    <p:sldId id="349" r:id="rId28"/>
    <p:sldId id="341" r:id="rId29"/>
    <p:sldId id="353" r:id="rId30"/>
    <p:sldId id="351" r:id="rId31"/>
    <p:sldId id="282" r:id="rId32"/>
    <p:sldId id="304" r:id="rId33"/>
    <p:sldId id="302" r:id="rId34"/>
    <p:sldId id="283" r:id="rId35"/>
    <p:sldId id="284" r:id="rId36"/>
    <p:sldId id="352" r:id="rId37"/>
    <p:sldId id="361" r:id="rId38"/>
    <p:sldId id="277" r:id="rId39"/>
  </p:sldIdLst>
  <p:sldSz cx="9144000" cy="5143500" type="screen16x9"/>
  <p:notesSz cx="9144000" cy="5143500"/>
  <p:embeddedFontLst>
    <p:embeddedFont>
      <p:font typeface="Abel" panose="02000506030000020004" pitchFamily="2" charset="0"/>
      <p:regular r:id="rId41"/>
    </p:embeddedFont>
    <p:embeddedFont>
      <p:font typeface="Anton" pitchFamily="2" charset="0"/>
      <p:regular r:id="rId42"/>
    </p:embeddedFont>
    <p:embeddedFont>
      <p:font typeface="Calibri" panose="020F0502020204030204" pitchFamily="34" charset="0"/>
      <p:regular r:id="rId43"/>
      <p:bold r:id="rId44"/>
      <p:italic r:id="rId45"/>
      <p:boldItalic r:id="rId46"/>
    </p:embeddedFont>
    <p:embeddedFont>
      <p:font typeface="Calibri Light" panose="020F0302020204030204" pitchFamily="34" charset="0"/>
      <p:regular r:id="rId47"/>
      <p:italic r:id="rId48"/>
    </p:embeddedFont>
    <p:embeddedFont>
      <p:font typeface="Didact Gothic" panose="00000500000000000000" pitchFamily="2" charset="0"/>
      <p:regular r:id="rId49"/>
    </p:embeddedFont>
    <p:embeddedFont>
      <p:font typeface="Josefin Sans" pitchFamily="2" charset="0"/>
      <p:regular r:id="rId50"/>
      <p:bold r:id="rId51"/>
    </p:embeddedFont>
    <p:embeddedFont>
      <p:font typeface="lato" panose="020F0502020204030203" pitchFamily="34" charset="0"/>
      <p:regular r:id="rId52"/>
      <p:bold r:id="rId53"/>
      <p:italic r:id="rId54"/>
      <p:boldItalic r:id="rId55"/>
    </p:embeddedFont>
    <p:embeddedFont>
      <p:font typeface="lato" panose="020F0502020204030203" pitchFamily="34" charset="0"/>
      <p:regular r:id="rId52"/>
      <p:bold r:id="rId53"/>
      <p:italic r:id="rId54"/>
      <p:boldItalic r:id="rId55"/>
    </p:embeddedFont>
    <p:embeddedFont>
      <p:font typeface="Montserrat" panose="00000500000000000000" pitchFamily="2" charset="0"/>
      <p:regular r:id="rId56"/>
      <p:bold r:id="rId57"/>
      <p:italic r:id="rId58"/>
      <p:boldItalic r:id="rId59"/>
    </p:embeddedFont>
    <p:embeddedFont>
      <p:font typeface="Montserrat Light" panose="00000400000000000000" pitchFamily="2" charset="0"/>
      <p:regular r:id="rId60"/>
      <p:italic r:id="rId61"/>
    </p:embeddedFont>
    <p:embeddedFont>
      <p:font typeface="Montserrat-light" panose="020B0604020202020204" charset="0"/>
      <p:regular r:id="rId62"/>
    </p:embeddedFont>
    <p:embeddedFont>
      <p:font typeface="Open Sans" panose="020B0606030504020204" pitchFamily="34" charset="0"/>
      <p:regular r:id="rId63"/>
      <p:bold r:id="rId64"/>
      <p:italic r:id="rId65"/>
      <p:boldItalic r:id="rId66"/>
    </p:embeddedFont>
    <p:embeddedFont>
      <p:font typeface="Oswald" panose="00000500000000000000" pitchFamily="2" charset="0"/>
      <p:regular r:id="rId67"/>
      <p:bold r:id="rId68"/>
    </p:embeddedFont>
    <p:embeddedFont>
      <p:font typeface="Playfair Display" panose="00000500000000000000" pitchFamily="2" charset="0"/>
      <p:regular r:id="rId69"/>
      <p:bold r:id="rId70"/>
      <p:italic r:id="rId71"/>
      <p:boldItalic r:id="rId72"/>
    </p:embeddedFont>
    <p:embeddedFont>
      <p:font typeface="Raleway" pitchFamily="2" charset="0"/>
      <p:regular r:id="rId73"/>
      <p:bold r:id="rId74"/>
      <p:italic r:id="rId75"/>
      <p:boldItalic r:id="rId76"/>
    </p:embeddedFont>
    <p:embeddedFont>
      <p:font typeface="Source Sans Pro" panose="020B0503030403020204" pitchFamily="34" charset="0"/>
      <p:regular r:id="rId77"/>
      <p:bold r:id="rId78"/>
      <p:italic r:id="rId79"/>
      <p:boldItalic r:id="rId80"/>
    </p:embeddedFont>
    <p:embeddedFont>
      <p:font typeface="Tahoma" panose="020B0604030504040204" pitchFamily="34" charset="0"/>
      <p:regular r:id="rId81"/>
      <p:bold r:id="rId82"/>
    </p:embeddedFont>
    <p:embeddedFont>
      <p:font typeface="Verdana" panose="020B0604030504040204" pitchFamily="34" charset="0"/>
      <p:regular r:id="rId83"/>
      <p:bold r:id="rId84"/>
      <p:italic r:id="rId85"/>
      <p:boldItalic r:id="rId86"/>
    </p:embeddedFont>
  </p:embeddedFontLst>
  <p:custDataLst>
    <p:tags r:id="rId87"/>
  </p:custDataLst>
  <p:defaultTextStyle>
    <a:defPPr>
      <a:defRPr lang="en-US"/>
    </a:defPPr>
    <a:lvl1pPr marL="0" lvl="0" algn="l" rtl="0">
      <a:defRPr lang="en-US" sz="1800" dirty="0">
        <a:solidFill>
          <a:schemeClr val="tx1"/>
        </a:solidFill>
        <a:latin typeface="+mn-lt"/>
      </a:defRPr>
    </a:lvl1pPr>
    <a:lvl2pPr marL="457200" lvl="1" algn="l" rtl="0">
      <a:defRPr lang="en-US" sz="1800" dirty="0">
        <a:solidFill>
          <a:schemeClr val="tx1"/>
        </a:solidFill>
        <a:latin typeface="+mn-lt"/>
      </a:defRPr>
    </a:lvl2pPr>
    <a:lvl3pPr marL="914400" lvl="2" algn="l" rtl="0">
      <a:defRPr lang="en-US" sz="1800" dirty="0">
        <a:solidFill>
          <a:schemeClr val="tx1"/>
        </a:solidFill>
        <a:latin typeface="+mn-lt"/>
      </a:defRPr>
    </a:lvl3pPr>
    <a:lvl4pPr marL="1371600" lvl="3" algn="l" rtl="0">
      <a:defRPr lang="en-US" sz="1800" dirty="0">
        <a:solidFill>
          <a:schemeClr val="tx1"/>
        </a:solidFill>
        <a:latin typeface="+mn-lt"/>
      </a:defRPr>
    </a:lvl4pPr>
    <a:lvl5pPr marL="1828800" lvl="4" algn="l" rtl="0">
      <a:defRPr lang="en-US" sz="1800" dirty="0">
        <a:solidFill>
          <a:schemeClr val="tx1"/>
        </a:solidFill>
        <a:latin typeface="+mn-lt"/>
      </a:defRPr>
    </a:lvl5pPr>
    <a:lvl6pPr marL="2286000" lvl="5" algn="l" rtl="0">
      <a:defRPr lang="en-US" sz="1800" dirty="0">
        <a:solidFill>
          <a:schemeClr val="tx1"/>
        </a:solidFill>
        <a:latin typeface="+mn-lt"/>
      </a:defRPr>
    </a:lvl6pPr>
    <a:lvl7pPr marL="2743200" lvl="6" algn="l" rtl="0">
      <a:defRPr lang="en-US" sz="1800" dirty="0">
        <a:solidFill>
          <a:schemeClr val="tx1"/>
        </a:solidFill>
        <a:latin typeface="+mn-lt"/>
      </a:defRPr>
    </a:lvl7pPr>
    <a:lvl8pPr marL="3200400" lvl="7" algn="l" rtl="0">
      <a:defRPr lang="en-US" sz="1800" dirty="0">
        <a:solidFill>
          <a:schemeClr val="tx1"/>
        </a:solidFill>
        <a:latin typeface="+mn-lt"/>
      </a:defRPr>
    </a:lvl8pPr>
    <a:lvl9pPr marL="3657600" lvl="8" algn="l" rtl="0">
      <a:defRPr lang="en-US" sz="1800" dirty="0">
        <a:solidFill>
          <a:schemeClr val="tx1"/>
        </a:solidFill>
        <a:latin typeface="+mn-lt"/>
      </a:defRPr>
    </a:lvl9pPr>
  </p:defaultTextStyle>
  <p:extLst>
    <p:ext uri="{521415D9-36F7-43E2-AB2F-B90AF26B5E84}">
      <p14:sectionLst xmlns:p14="http://schemas.microsoft.com/office/powerpoint/2010/main">
        <p14:section name="Default Section" id="{4CE43EDE-DE24-474F-B2F5-24D49274C8F3}">
          <p14:sldIdLst>
            <p14:sldId id="271"/>
            <p14:sldId id="272"/>
            <p14:sldId id="362"/>
            <p14:sldId id="292"/>
            <p14:sldId id="257"/>
            <p14:sldId id="342"/>
            <p14:sldId id="307"/>
            <p14:sldId id="308"/>
            <p14:sldId id="344"/>
            <p14:sldId id="357"/>
            <p14:sldId id="298"/>
            <p14:sldId id="297"/>
            <p14:sldId id="363"/>
            <p14:sldId id="314"/>
            <p14:sldId id="322"/>
            <p14:sldId id="343"/>
            <p14:sldId id="268"/>
            <p14:sldId id="323"/>
            <p14:sldId id="360"/>
            <p14:sldId id="355"/>
            <p14:sldId id="315"/>
            <p14:sldId id="339"/>
            <p14:sldId id="349"/>
            <p14:sldId id="341"/>
            <p14:sldId id="353"/>
            <p14:sldId id="351"/>
            <p14:sldId id="282"/>
            <p14:sldId id="304"/>
            <p14:sldId id="302"/>
            <p14:sldId id="283"/>
            <p14:sldId id="284"/>
            <p14:sldId id="352"/>
            <p14:sldId id="361"/>
            <p14:sldId id="27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8" autoAdjust="0"/>
    <p:restoredTop sz="94660"/>
  </p:normalViewPr>
  <p:slideViewPr>
    <p:cSldViewPr>
      <p:cViewPr varScale="1">
        <p:scale>
          <a:sx n="89" d="100"/>
          <a:sy n="89" d="100"/>
        </p:scale>
        <p:origin x="1002"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font" Target="fonts/font2.fntdata"/><Relationship Id="rId47" Type="http://schemas.openxmlformats.org/officeDocument/2006/relationships/font" Target="fonts/font7.fntdata"/><Relationship Id="rId63" Type="http://schemas.openxmlformats.org/officeDocument/2006/relationships/font" Target="fonts/font23.fntdata"/><Relationship Id="rId68" Type="http://schemas.openxmlformats.org/officeDocument/2006/relationships/font" Target="fonts/font28.fntdata"/><Relationship Id="rId84" Type="http://schemas.openxmlformats.org/officeDocument/2006/relationships/font" Target="fonts/font44.fntdata"/><Relationship Id="rId89"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font" Target="fonts/font13.fntdata"/><Relationship Id="rId58" Type="http://schemas.openxmlformats.org/officeDocument/2006/relationships/font" Target="fonts/font18.fntdata"/><Relationship Id="rId74" Type="http://schemas.openxmlformats.org/officeDocument/2006/relationships/font" Target="fonts/font34.fntdata"/><Relationship Id="rId79" Type="http://schemas.openxmlformats.org/officeDocument/2006/relationships/font" Target="fonts/font39.fntdata"/><Relationship Id="rId5" Type="http://schemas.openxmlformats.org/officeDocument/2006/relationships/slideMaster" Target="slideMasters/slideMaster5.xml"/><Relationship Id="rId90" Type="http://schemas.openxmlformats.org/officeDocument/2006/relationships/theme" Target="theme/theme1.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font" Target="fonts/font29.fntdata"/><Relationship Id="rId77" Type="http://schemas.openxmlformats.org/officeDocument/2006/relationships/font" Target="fonts/font37.fntdata"/><Relationship Id="rId8" Type="http://schemas.openxmlformats.org/officeDocument/2006/relationships/slide" Target="slides/slide3.xml"/><Relationship Id="rId51" Type="http://schemas.openxmlformats.org/officeDocument/2006/relationships/font" Target="fonts/font11.fntdata"/><Relationship Id="rId72" Type="http://schemas.openxmlformats.org/officeDocument/2006/relationships/font" Target="fonts/font32.fntdata"/><Relationship Id="rId80" Type="http://schemas.openxmlformats.org/officeDocument/2006/relationships/font" Target="fonts/font40.fntdata"/><Relationship Id="rId85" Type="http://schemas.openxmlformats.org/officeDocument/2006/relationships/font" Target="fonts/font45.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font" Target="fonts/font27.fntdata"/><Relationship Id="rId20" Type="http://schemas.openxmlformats.org/officeDocument/2006/relationships/slide" Target="slides/slide15.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70" Type="http://schemas.openxmlformats.org/officeDocument/2006/relationships/font" Target="fonts/font30.fntdata"/><Relationship Id="rId75" Type="http://schemas.openxmlformats.org/officeDocument/2006/relationships/font" Target="fonts/font35.fntdata"/><Relationship Id="rId83" Type="http://schemas.openxmlformats.org/officeDocument/2006/relationships/font" Target="fonts/font43.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73" Type="http://schemas.openxmlformats.org/officeDocument/2006/relationships/font" Target="fonts/font33.fntdata"/><Relationship Id="rId78" Type="http://schemas.openxmlformats.org/officeDocument/2006/relationships/font" Target="fonts/font38.fntdata"/><Relationship Id="rId81" Type="http://schemas.openxmlformats.org/officeDocument/2006/relationships/font" Target="fonts/font41.fntdata"/><Relationship Id="rId86" Type="http://schemas.openxmlformats.org/officeDocument/2006/relationships/font" Target="fonts/font46.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font" Target="fonts/font10.fntdata"/><Relationship Id="rId55" Type="http://schemas.openxmlformats.org/officeDocument/2006/relationships/font" Target="fonts/font15.fntdata"/><Relationship Id="rId76" Type="http://schemas.openxmlformats.org/officeDocument/2006/relationships/font" Target="fonts/font36.fntdata"/><Relationship Id="rId7" Type="http://schemas.openxmlformats.org/officeDocument/2006/relationships/slide" Target="slides/slide2.xml"/><Relationship Id="rId71" Type="http://schemas.openxmlformats.org/officeDocument/2006/relationships/font" Target="fonts/font31.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notesMaster" Target="notesMasters/notesMaster1.xml"/><Relationship Id="rId45" Type="http://schemas.openxmlformats.org/officeDocument/2006/relationships/font" Target="fonts/font5.fntdata"/><Relationship Id="rId66" Type="http://schemas.openxmlformats.org/officeDocument/2006/relationships/font" Target="fonts/font26.fntdata"/><Relationship Id="rId87" Type="http://schemas.openxmlformats.org/officeDocument/2006/relationships/tags" Target="tags/tag1.xml"/><Relationship Id="rId61" Type="http://schemas.openxmlformats.org/officeDocument/2006/relationships/font" Target="fonts/font21.fntdata"/><Relationship Id="rId82" Type="http://schemas.openxmlformats.org/officeDocument/2006/relationships/font" Target="fonts/font42.fntdata"/><Relationship Id="rId19" Type="http://schemas.openxmlformats.org/officeDocument/2006/relationships/slide" Target="slides/slide14.xml"/></Relationships>
</file>

<file path=ppt/diagrams/_rels/data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png"/></Relationships>
</file>

<file path=ppt/diagrams/_rels/drawing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7D17D9-DE1A-473C-919F-ABC157885877}"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5393F649-C5ED-48C4-98AF-82A4A8E1E1DA}">
      <dgm:prSet phldrT="[Text]" custT="1"/>
      <dgm:spPr/>
      <dgm:t>
        <a:bodyPr/>
        <a:lstStyle/>
        <a:p>
          <a:r>
            <a:rPr lang="mn-MN" sz="1200" i="1" dirty="0">
              <a:solidFill>
                <a:schemeClr val="tx2">
                  <a:lumMod val="75000"/>
                </a:schemeClr>
              </a:solidFill>
              <a:latin typeface="Arial" panose="020B0604020202020204" pitchFamily="34" charset="0"/>
              <a:cs typeface="Arial" panose="020B0604020202020204" pitchFamily="34" charset="0"/>
            </a:rPr>
            <a:t>Албад, тасаг нэгж</a:t>
          </a:r>
          <a:endParaRPr lang="en-US" sz="1200" i="1" dirty="0">
            <a:solidFill>
              <a:schemeClr val="tx2">
                <a:lumMod val="75000"/>
              </a:schemeClr>
            </a:solidFill>
            <a:latin typeface="Arial" panose="020B0604020202020204" pitchFamily="34" charset="0"/>
            <a:cs typeface="Arial" panose="020B0604020202020204" pitchFamily="34" charset="0"/>
          </a:endParaRPr>
        </a:p>
      </dgm:t>
    </dgm:pt>
    <dgm:pt modelId="{82DEE971-6FF2-4AC9-914D-5961BACBAF87}" type="parTrans" cxnId="{DB99548D-3561-4BBF-A019-F520C6F1B8B0}">
      <dgm:prSet/>
      <dgm:spPr/>
      <dgm:t>
        <a:bodyPr/>
        <a:lstStyle/>
        <a:p>
          <a:endParaRPr lang="en-US" i="1">
            <a:solidFill>
              <a:schemeClr val="tx2">
                <a:lumMod val="75000"/>
              </a:schemeClr>
            </a:solidFill>
          </a:endParaRPr>
        </a:p>
      </dgm:t>
    </dgm:pt>
    <dgm:pt modelId="{B60A5AC6-1720-411D-9C01-DBAAF0470555}" type="sibTrans" cxnId="{DB99548D-3561-4BBF-A019-F520C6F1B8B0}">
      <dgm:prSet/>
      <dgm:spPr/>
      <dgm:t>
        <a:bodyPr/>
        <a:lstStyle/>
        <a:p>
          <a:endParaRPr lang="en-US" i="1" dirty="0">
            <a:solidFill>
              <a:schemeClr val="tx2">
                <a:lumMod val="75000"/>
              </a:schemeClr>
            </a:solidFill>
          </a:endParaRPr>
        </a:p>
      </dgm:t>
    </dgm:pt>
    <dgm:pt modelId="{FE88240C-0CAC-4DD6-9F6D-9E09E4E626C8}">
      <dgm:prSet phldrT="[Text]" custT="1"/>
      <dgm:spPr/>
      <dgm:t>
        <a:bodyPr/>
        <a:lstStyle/>
        <a:p>
          <a:r>
            <a:rPr lang="mn-MN" sz="1800" i="1" dirty="0">
              <a:solidFill>
                <a:srgbClr val="002060"/>
              </a:solidFill>
              <a:latin typeface="Arial" panose="020B0604020202020204" pitchFamily="34" charset="0"/>
              <a:cs typeface="Arial" panose="020B0604020202020204" pitchFamily="34" charset="0"/>
            </a:rPr>
            <a:t>Хамтын ажиллагаа</a:t>
          </a:r>
          <a:endParaRPr lang="en-US" sz="1800" i="1" dirty="0">
            <a:solidFill>
              <a:srgbClr val="002060"/>
            </a:solidFill>
            <a:latin typeface="Arial" panose="020B0604020202020204" pitchFamily="34" charset="0"/>
            <a:cs typeface="Arial" panose="020B0604020202020204" pitchFamily="34" charset="0"/>
          </a:endParaRPr>
        </a:p>
      </dgm:t>
    </dgm:pt>
    <dgm:pt modelId="{C620E27F-5809-441D-923B-BF97CAE3C6A1}" type="parTrans" cxnId="{D379892F-7D59-4356-9AD3-6889E8822154}">
      <dgm:prSet/>
      <dgm:spPr/>
      <dgm:t>
        <a:bodyPr/>
        <a:lstStyle/>
        <a:p>
          <a:endParaRPr lang="en-US" i="1">
            <a:solidFill>
              <a:schemeClr val="tx2">
                <a:lumMod val="75000"/>
              </a:schemeClr>
            </a:solidFill>
          </a:endParaRPr>
        </a:p>
      </dgm:t>
    </dgm:pt>
    <dgm:pt modelId="{99A560EE-92E7-4AB6-B4A7-FC314F3A4B1B}" type="sibTrans" cxnId="{D379892F-7D59-4356-9AD3-6889E8822154}">
      <dgm:prSet/>
      <dgm:spPr/>
      <dgm:t>
        <a:bodyPr/>
        <a:lstStyle/>
        <a:p>
          <a:endParaRPr lang="en-US" i="1">
            <a:solidFill>
              <a:schemeClr val="tx2">
                <a:lumMod val="75000"/>
              </a:schemeClr>
            </a:solidFill>
          </a:endParaRPr>
        </a:p>
      </dgm:t>
    </dgm:pt>
    <dgm:pt modelId="{420E2B08-9853-404C-92AF-62FC4DE5DF16}">
      <dgm:prSet phldrT="[Text]" custT="1"/>
      <dgm:spPr/>
      <dgm:t>
        <a:bodyPr/>
        <a:lstStyle/>
        <a:p>
          <a:r>
            <a:rPr lang="mn-MN" sz="1200" i="1" dirty="0">
              <a:solidFill>
                <a:schemeClr val="tx2">
                  <a:lumMod val="75000"/>
                </a:schemeClr>
              </a:solidFill>
              <a:latin typeface="Arial" panose="020B0604020202020204" pitchFamily="34" charset="0"/>
              <a:cs typeface="Arial" panose="020B0604020202020204" pitchFamily="34" charset="0"/>
            </a:rPr>
            <a:t>Хүний нөөцийн алба</a:t>
          </a:r>
          <a:endParaRPr lang="en-US" sz="1200" i="1" dirty="0">
            <a:solidFill>
              <a:schemeClr val="tx2">
                <a:lumMod val="75000"/>
              </a:schemeClr>
            </a:solidFill>
            <a:latin typeface="Arial" panose="020B0604020202020204" pitchFamily="34" charset="0"/>
            <a:cs typeface="Arial" panose="020B0604020202020204" pitchFamily="34" charset="0"/>
          </a:endParaRPr>
        </a:p>
      </dgm:t>
    </dgm:pt>
    <dgm:pt modelId="{A3464F95-4E72-4868-987F-E61EE520C37D}" type="parTrans" cxnId="{034160FD-C8EA-430A-A8EA-5AF08BC81BFE}">
      <dgm:prSet/>
      <dgm:spPr/>
      <dgm:t>
        <a:bodyPr/>
        <a:lstStyle/>
        <a:p>
          <a:endParaRPr lang="en-US" i="1">
            <a:solidFill>
              <a:schemeClr val="tx2">
                <a:lumMod val="75000"/>
              </a:schemeClr>
            </a:solidFill>
          </a:endParaRPr>
        </a:p>
      </dgm:t>
    </dgm:pt>
    <dgm:pt modelId="{A6B3A7CF-1B54-4CD1-A5AD-616504C2CBAC}" type="sibTrans" cxnId="{034160FD-C8EA-430A-A8EA-5AF08BC81BFE}">
      <dgm:prSet/>
      <dgm:spPr/>
      <dgm:t>
        <a:bodyPr/>
        <a:lstStyle/>
        <a:p>
          <a:endParaRPr lang="en-US" i="1" dirty="0">
            <a:solidFill>
              <a:schemeClr val="tx2">
                <a:lumMod val="75000"/>
              </a:schemeClr>
            </a:solidFill>
          </a:endParaRPr>
        </a:p>
      </dgm:t>
    </dgm:pt>
    <dgm:pt modelId="{52151716-5D18-46DC-AD4F-1A3EA87EAEC4}">
      <dgm:prSet phldrT="[Text]" custT="1"/>
      <dgm:spPr/>
      <dgm:t>
        <a:bodyPr/>
        <a:lstStyle/>
        <a:p>
          <a:r>
            <a:rPr lang="mn-MN" sz="1400" i="1" dirty="0">
              <a:solidFill>
                <a:srgbClr val="002060"/>
              </a:solidFill>
              <a:latin typeface="Arial" panose="020B0604020202020204" pitchFamily="34" charset="0"/>
              <a:cs typeface="Arial" panose="020B0604020202020204" pitchFamily="34" charset="0"/>
            </a:rPr>
            <a:t>Уялдаа холбоо</a:t>
          </a:r>
          <a:endParaRPr lang="en-US" sz="1400" i="1" dirty="0">
            <a:solidFill>
              <a:srgbClr val="002060"/>
            </a:solidFill>
            <a:latin typeface="Arial" panose="020B0604020202020204" pitchFamily="34" charset="0"/>
            <a:cs typeface="Arial" panose="020B0604020202020204" pitchFamily="34" charset="0"/>
          </a:endParaRPr>
        </a:p>
      </dgm:t>
    </dgm:pt>
    <dgm:pt modelId="{C3A8BB77-526B-4540-AAD8-786115C7842F}" type="parTrans" cxnId="{56C1F724-B23C-4200-88CA-F6F738E8106F}">
      <dgm:prSet/>
      <dgm:spPr/>
      <dgm:t>
        <a:bodyPr/>
        <a:lstStyle/>
        <a:p>
          <a:endParaRPr lang="en-US" i="1">
            <a:solidFill>
              <a:schemeClr val="tx2">
                <a:lumMod val="75000"/>
              </a:schemeClr>
            </a:solidFill>
          </a:endParaRPr>
        </a:p>
      </dgm:t>
    </dgm:pt>
    <dgm:pt modelId="{2D7F94BF-5FB7-44AA-AF5C-F9C7E31C06F3}" type="sibTrans" cxnId="{56C1F724-B23C-4200-88CA-F6F738E8106F}">
      <dgm:prSet/>
      <dgm:spPr/>
      <dgm:t>
        <a:bodyPr/>
        <a:lstStyle/>
        <a:p>
          <a:endParaRPr lang="en-US" i="1">
            <a:solidFill>
              <a:schemeClr val="tx2">
                <a:lumMod val="75000"/>
              </a:schemeClr>
            </a:solidFill>
          </a:endParaRPr>
        </a:p>
      </dgm:t>
    </dgm:pt>
    <dgm:pt modelId="{B0BA1585-E30A-42E9-808E-BA0FB2F7C270}">
      <dgm:prSet phldrT="[Text]" custT="1"/>
      <dgm:spPr/>
      <dgm:t>
        <a:bodyPr/>
        <a:lstStyle/>
        <a:p>
          <a:r>
            <a:rPr lang="mn-MN" sz="1200" i="1" dirty="0">
              <a:solidFill>
                <a:schemeClr val="tx2">
                  <a:lumMod val="75000"/>
                </a:schemeClr>
              </a:solidFill>
              <a:latin typeface="Arial" panose="020B0604020202020204" pitchFamily="34" charset="0"/>
              <a:cs typeface="Arial" panose="020B0604020202020204" pitchFamily="34" charset="0"/>
            </a:rPr>
            <a:t>Захирлын зөвлөл, Удирдлагын баг</a:t>
          </a:r>
          <a:endParaRPr lang="en-US" sz="1200" i="1" dirty="0">
            <a:solidFill>
              <a:schemeClr val="tx2">
                <a:lumMod val="75000"/>
              </a:schemeClr>
            </a:solidFill>
            <a:latin typeface="Arial" panose="020B0604020202020204" pitchFamily="34" charset="0"/>
            <a:cs typeface="Arial" panose="020B0604020202020204" pitchFamily="34" charset="0"/>
          </a:endParaRPr>
        </a:p>
      </dgm:t>
    </dgm:pt>
    <dgm:pt modelId="{11D8DD4B-31FD-460F-A2A2-8FB97CB8A38A}" type="parTrans" cxnId="{B8EC2B5A-C6EE-4C88-8986-91EC8092036B}">
      <dgm:prSet/>
      <dgm:spPr/>
      <dgm:t>
        <a:bodyPr/>
        <a:lstStyle/>
        <a:p>
          <a:endParaRPr lang="en-US" i="1">
            <a:solidFill>
              <a:schemeClr val="tx2">
                <a:lumMod val="75000"/>
              </a:schemeClr>
            </a:solidFill>
          </a:endParaRPr>
        </a:p>
      </dgm:t>
    </dgm:pt>
    <dgm:pt modelId="{6805C818-6A52-4BFD-9DA8-7D272EEA9B62}" type="sibTrans" cxnId="{B8EC2B5A-C6EE-4C88-8986-91EC8092036B}">
      <dgm:prSet/>
      <dgm:spPr/>
      <dgm:t>
        <a:bodyPr/>
        <a:lstStyle/>
        <a:p>
          <a:endParaRPr lang="en-US" i="1" dirty="0">
            <a:solidFill>
              <a:schemeClr val="tx2">
                <a:lumMod val="75000"/>
              </a:schemeClr>
            </a:solidFill>
          </a:endParaRPr>
        </a:p>
      </dgm:t>
    </dgm:pt>
    <dgm:pt modelId="{C2A92750-24AB-4024-BF9C-0DB03CEA6E43}">
      <dgm:prSet phldrT="[Text]" custT="1"/>
      <dgm:spPr/>
      <dgm:t>
        <a:bodyPr/>
        <a:lstStyle/>
        <a:p>
          <a:r>
            <a:rPr lang="mn-MN" sz="1600" i="1" dirty="0">
              <a:solidFill>
                <a:srgbClr val="002060"/>
              </a:solidFill>
              <a:latin typeface="Arial" panose="020B0604020202020204" pitchFamily="34" charset="0"/>
              <a:cs typeface="Arial" panose="020B0604020202020204" pitchFamily="34" charset="0"/>
            </a:rPr>
            <a:t>Нэгдмэл шийдвэр гаргалт</a:t>
          </a:r>
          <a:endParaRPr lang="en-US" sz="1600" i="1" dirty="0">
            <a:solidFill>
              <a:srgbClr val="002060"/>
            </a:solidFill>
            <a:latin typeface="Arial" panose="020B0604020202020204" pitchFamily="34" charset="0"/>
            <a:cs typeface="Arial" panose="020B0604020202020204" pitchFamily="34" charset="0"/>
          </a:endParaRPr>
        </a:p>
      </dgm:t>
    </dgm:pt>
    <dgm:pt modelId="{0DF7F57B-C197-4130-916D-7BDD600652CA}" type="parTrans" cxnId="{6D06057D-88D0-4D27-AC4F-AE227BEA2E10}">
      <dgm:prSet/>
      <dgm:spPr/>
      <dgm:t>
        <a:bodyPr/>
        <a:lstStyle/>
        <a:p>
          <a:endParaRPr lang="en-US" i="1">
            <a:solidFill>
              <a:schemeClr val="tx2">
                <a:lumMod val="75000"/>
              </a:schemeClr>
            </a:solidFill>
          </a:endParaRPr>
        </a:p>
      </dgm:t>
    </dgm:pt>
    <dgm:pt modelId="{38758F67-7AA2-45B1-8019-0B7839BCB31C}" type="sibTrans" cxnId="{6D06057D-88D0-4D27-AC4F-AE227BEA2E10}">
      <dgm:prSet/>
      <dgm:spPr/>
      <dgm:t>
        <a:bodyPr/>
        <a:lstStyle/>
        <a:p>
          <a:endParaRPr lang="en-US" i="1">
            <a:solidFill>
              <a:schemeClr val="tx2">
                <a:lumMod val="75000"/>
              </a:schemeClr>
            </a:solidFill>
          </a:endParaRPr>
        </a:p>
      </dgm:t>
    </dgm:pt>
    <dgm:pt modelId="{EC1A14E5-DF8F-460C-B235-08991CEA9B39}" type="pres">
      <dgm:prSet presAssocID="{AC7D17D9-DE1A-473C-919F-ABC157885877}" presName="Name0" presStyleCnt="0">
        <dgm:presLayoutVars>
          <dgm:chMax/>
          <dgm:chPref/>
          <dgm:dir/>
          <dgm:animLvl val="lvl"/>
        </dgm:presLayoutVars>
      </dgm:prSet>
      <dgm:spPr/>
    </dgm:pt>
    <dgm:pt modelId="{A3F2E0A7-D8B3-4A05-ADF6-BA89181B6A18}" type="pres">
      <dgm:prSet presAssocID="{5393F649-C5ED-48C4-98AF-82A4A8E1E1DA}" presName="composite" presStyleCnt="0"/>
      <dgm:spPr/>
    </dgm:pt>
    <dgm:pt modelId="{A795541C-A296-4371-A3E9-80FE0020E297}" type="pres">
      <dgm:prSet presAssocID="{5393F649-C5ED-48C4-98AF-82A4A8E1E1DA}" presName="Parent1" presStyleLbl="node1" presStyleIdx="0" presStyleCnt="6">
        <dgm:presLayoutVars>
          <dgm:chMax val="1"/>
          <dgm:chPref val="1"/>
          <dgm:bulletEnabled val="1"/>
        </dgm:presLayoutVars>
      </dgm:prSet>
      <dgm:spPr/>
    </dgm:pt>
    <dgm:pt modelId="{A6BA6D73-2335-45A3-A35E-D4E934F2B453}" type="pres">
      <dgm:prSet presAssocID="{5393F649-C5ED-48C4-98AF-82A4A8E1E1DA}" presName="Childtext1" presStyleLbl="revTx" presStyleIdx="0" presStyleCnt="3">
        <dgm:presLayoutVars>
          <dgm:chMax val="0"/>
          <dgm:chPref val="0"/>
          <dgm:bulletEnabled val="1"/>
        </dgm:presLayoutVars>
      </dgm:prSet>
      <dgm:spPr/>
    </dgm:pt>
    <dgm:pt modelId="{763E86FA-ECBA-4F7D-8744-C27885ED6E6B}" type="pres">
      <dgm:prSet presAssocID="{5393F649-C5ED-48C4-98AF-82A4A8E1E1DA}" presName="BalanceSpacing" presStyleCnt="0"/>
      <dgm:spPr/>
    </dgm:pt>
    <dgm:pt modelId="{FBA414EA-E6A4-4600-8ACE-F51FABBA93C2}" type="pres">
      <dgm:prSet presAssocID="{5393F649-C5ED-48C4-98AF-82A4A8E1E1DA}" presName="BalanceSpacing1" presStyleCnt="0"/>
      <dgm:spPr/>
    </dgm:pt>
    <dgm:pt modelId="{87DBFD84-4146-4FA5-A868-D12A4DE799D6}" type="pres">
      <dgm:prSet presAssocID="{B60A5AC6-1720-411D-9C01-DBAAF0470555}" presName="Accent1Text" presStyleLbl="node1" presStyleIdx="1" presStyleCnt="6" custLinFactNeighborY="0"/>
      <dgm:spPr/>
    </dgm:pt>
    <dgm:pt modelId="{43ECBFCB-1612-4EC5-925B-910C2DC61300}" type="pres">
      <dgm:prSet presAssocID="{B60A5AC6-1720-411D-9C01-DBAAF0470555}" presName="spaceBetweenRectangles" presStyleCnt="0"/>
      <dgm:spPr/>
    </dgm:pt>
    <dgm:pt modelId="{C23DB5C9-F08B-49A5-B3B8-A89AB5EA2EE9}" type="pres">
      <dgm:prSet presAssocID="{420E2B08-9853-404C-92AF-62FC4DE5DF16}" presName="composite" presStyleCnt="0"/>
      <dgm:spPr/>
    </dgm:pt>
    <dgm:pt modelId="{CB52185B-EDFC-4798-B748-9885AC1285D4}" type="pres">
      <dgm:prSet presAssocID="{420E2B08-9853-404C-92AF-62FC4DE5DF16}" presName="Parent1" presStyleLbl="node1" presStyleIdx="2" presStyleCnt="6" custScaleX="125350" custLinFactNeighborX="-6223" custLinFactNeighborY="4811">
        <dgm:presLayoutVars>
          <dgm:chMax val="1"/>
          <dgm:chPref val="1"/>
          <dgm:bulletEnabled val="1"/>
        </dgm:presLayoutVars>
      </dgm:prSet>
      <dgm:spPr/>
    </dgm:pt>
    <dgm:pt modelId="{DCD2E7FC-4546-447F-9441-DE4C8EE413AA}" type="pres">
      <dgm:prSet presAssocID="{420E2B08-9853-404C-92AF-62FC4DE5DF16}" presName="Childtext1" presStyleLbl="revTx" presStyleIdx="1" presStyleCnt="3" custScaleX="58764">
        <dgm:presLayoutVars>
          <dgm:chMax val="0"/>
          <dgm:chPref val="0"/>
          <dgm:bulletEnabled val="1"/>
        </dgm:presLayoutVars>
      </dgm:prSet>
      <dgm:spPr/>
    </dgm:pt>
    <dgm:pt modelId="{E598EB0C-023F-4625-AC43-4FF681332FB7}" type="pres">
      <dgm:prSet presAssocID="{420E2B08-9853-404C-92AF-62FC4DE5DF16}" presName="BalanceSpacing" presStyleCnt="0"/>
      <dgm:spPr/>
    </dgm:pt>
    <dgm:pt modelId="{1206DB99-4586-40AC-A6DC-F9EEE3DDB79B}" type="pres">
      <dgm:prSet presAssocID="{420E2B08-9853-404C-92AF-62FC4DE5DF16}" presName="BalanceSpacing1" presStyleCnt="0"/>
      <dgm:spPr/>
    </dgm:pt>
    <dgm:pt modelId="{276AA648-FD2C-4145-AB6D-3A9C87578C94}" type="pres">
      <dgm:prSet presAssocID="{A6B3A7CF-1B54-4CD1-A5AD-616504C2CBAC}" presName="Accent1Text" presStyleLbl="node1" presStyleIdx="3" presStyleCnt="6"/>
      <dgm:spPr/>
    </dgm:pt>
    <dgm:pt modelId="{5D449813-46B2-4207-8AFF-27B961EFCFB4}" type="pres">
      <dgm:prSet presAssocID="{A6B3A7CF-1B54-4CD1-A5AD-616504C2CBAC}" presName="spaceBetweenRectangles" presStyleCnt="0"/>
      <dgm:spPr/>
    </dgm:pt>
    <dgm:pt modelId="{7E3797D6-157D-418F-97FE-E4D4BD1E34D4}" type="pres">
      <dgm:prSet presAssocID="{B0BA1585-E30A-42E9-808E-BA0FB2F7C270}" presName="composite" presStyleCnt="0"/>
      <dgm:spPr/>
    </dgm:pt>
    <dgm:pt modelId="{E3673CC2-F10B-42F9-9AE1-82D588641F7B}" type="pres">
      <dgm:prSet presAssocID="{B0BA1585-E30A-42E9-808E-BA0FB2F7C270}" presName="Parent1" presStyleLbl="node1" presStyleIdx="4" presStyleCnt="6" custScaleX="131481" custLinFactNeighborX="-1639" custLinFactNeighborY="-177">
        <dgm:presLayoutVars>
          <dgm:chMax val="1"/>
          <dgm:chPref val="1"/>
          <dgm:bulletEnabled val="1"/>
        </dgm:presLayoutVars>
      </dgm:prSet>
      <dgm:spPr/>
    </dgm:pt>
    <dgm:pt modelId="{3C6BC3FD-718B-4EB4-8807-664ACA574700}" type="pres">
      <dgm:prSet presAssocID="{B0BA1585-E30A-42E9-808E-BA0FB2F7C270}" presName="Childtext1" presStyleLbl="revTx" presStyleIdx="2" presStyleCnt="3" custScaleX="92369" custScaleY="106655" custLinFactNeighborX="10917" custLinFactNeighborY="-10100">
        <dgm:presLayoutVars>
          <dgm:chMax val="0"/>
          <dgm:chPref val="0"/>
          <dgm:bulletEnabled val="1"/>
        </dgm:presLayoutVars>
      </dgm:prSet>
      <dgm:spPr/>
    </dgm:pt>
    <dgm:pt modelId="{5B0178C4-AD68-47BA-A412-AB6AE7A94519}" type="pres">
      <dgm:prSet presAssocID="{B0BA1585-E30A-42E9-808E-BA0FB2F7C270}" presName="BalanceSpacing" presStyleCnt="0"/>
      <dgm:spPr/>
    </dgm:pt>
    <dgm:pt modelId="{92F4AB42-8C45-4AB7-B2F6-69A271B60F1D}" type="pres">
      <dgm:prSet presAssocID="{B0BA1585-E30A-42E9-808E-BA0FB2F7C270}" presName="BalanceSpacing1" presStyleCnt="0"/>
      <dgm:spPr/>
    </dgm:pt>
    <dgm:pt modelId="{8EDE8E0E-56BC-43E2-BE1C-AAC0FD73CD86}" type="pres">
      <dgm:prSet presAssocID="{6805C818-6A52-4BFD-9DA8-7D272EEA9B62}" presName="Accent1Text" presStyleLbl="node1" presStyleIdx="5" presStyleCnt="6"/>
      <dgm:spPr/>
    </dgm:pt>
  </dgm:ptLst>
  <dgm:cxnLst>
    <dgm:cxn modelId="{56C1F724-B23C-4200-88CA-F6F738E8106F}" srcId="{420E2B08-9853-404C-92AF-62FC4DE5DF16}" destId="{52151716-5D18-46DC-AD4F-1A3EA87EAEC4}" srcOrd="0" destOrd="0" parTransId="{C3A8BB77-526B-4540-AAD8-786115C7842F}" sibTransId="{2D7F94BF-5FB7-44AA-AF5C-F9C7E31C06F3}"/>
    <dgm:cxn modelId="{D379892F-7D59-4356-9AD3-6889E8822154}" srcId="{5393F649-C5ED-48C4-98AF-82A4A8E1E1DA}" destId="{FE88240C-0CAC-4DD6-9F6D-9E09E4E626C8}" srcOrd="0" destOrd="0" parTransId="{C620E27F-5809-441D-923B-BF97CAE3C6A1}" sibTransId="{99A560EE-92E7-4AB6-B4A7-FC314F3A4B1B}"/>
    <dgm:cxn modelId="{29B5843C-CCDF-4C90-A9F6-A51240ADF7BC}" type="presOf" srcId="{FE88240C-0CAC-4DD6-9F6D-9E09E4E626C8}" destId="{A6BA6D73-2335-45A3-A35E-D4E934F2B453}" srcOrd="0" destOrd="0" presId="urn:microsoft.com/office/officeart/2008/layout/AlternatingHexagons"/>
    <dgm:cxn modelId="{E1525F3E-A068-45BA-B0D2-15C31EEBBAA7}" type="presOf" srcId="{5393F649-C5ED-48C4-98AF-82A4A8E1E1DA}" destId="{A795541C-A296-4371-A3E9-80FE0020E297}" srcOrd="0" destOrd="0" presId="urn:microsoft.com/office/officeart/2008/layout/AlternatingHexagons"/>
    <dgm:cxn modelId="{2754F065-F01E-4075-B683-06E0E2C6548B}" type="presOf" srcId="{B0BA1585-E30A-42E9-808E-BA0FB2F7C270}" destId="{E3673CC2-F10B-42F9-9AE1-82D588641F7B}" srcOrd="0" destOrd="0" presId="urn:microsoft.com/office/officeart/2008/layout/AlternatingHexagons"/>
    <dgm:cxn modelId="{0C6BC166-5C5B-42A9-9BC1-BD762377FF25}" type="presOf" srcId="{6805C818-6A52-4BFD-9DA8-7D272EEA9B62}" destId="{8EDE8E0E-56BC-43E2-BE1C-AAC0FD73CD86}" srcOrd="0" destOrd="0" presId="urn:microsoft.com/office/officeart/2008/layout/AlternatingHexagons"/>
    <dgm:cxn modelId="{56C7BB71-B230-4F3E-A292-E5C7BC966552}" type="presOf" srcId="{52151716-5D18-46DC-AD4F-1A3EA87EAEC4}" destId="{DCD2E7FC-4546-447F-9441-DE4C8EE413AA}" srcOrd="0" destOrd="0" presId="urn:microsoft.com/office/officeart/2008/layout/AlternatingHexagons"/>
    <dgm:cxn modelId="{B8EC2B5A-C6EE-4C88-8986-91EC8092036B}" srcId="{AC7D17D9-DE1A-473C-919F-ABC157885877}" destId="{B0BA1585-E30A-42E9-808E-BA0FB2F7C270}" srcOrd="2" destOrd="0" parTransId="{11D8DD4B-31FD-460F-A2A2-8FB97CB8A38A}" sibTransId="{6805C818-6A52-4BFD-9DA8-7D272EEA9B62}"/>
    <dgm:cxn modelId="{6D06057D-88D0-4D27-AC4F-AE227BEA2E10}" srcId="{B0BA1585-E30A-42E9-808E-BA0FB2F7C270}" destId="{C2A92750-24AB-4024-BF9C-0DB03CEA6E43}" srcOrd="0" destOrd="0" parTransId="{0DF7F57B-C197-4130-916D-7BDD600652CA}" sibTransId="{38758F67-7AA2-45B1-8019-0B7839BCB31C}"/>
    <dgm:cxn modelId="{254ACF84-E826-4587-98F3-DCEC7FA9FAA6}" type="presOf" srcId="{C2A92750-24AB-4024-BF9C-0DB03CEA6E43}" destId="{3C6BC3FD-718B-4EB4-8807-664ACA574700}" srcOrd="0" destOrd="0" presId="urn:microsoft.com/office/officeart/2008/layout/AlternatingHexagons"/>
    <dgm:cxn modelId="{DB99548D-3561-4BBF-A019-F520C6F1B8B0}" srcId="{AC7D17D9-DE1A-473C-919F-ABC157885877}" destId="{5393F649-C5ED-48C4-98AF-82A4A8E1E1DA}" srcOrd="0" destOrd="0" parTransId="{82DEE971-6FF2-4AC9-914D-5961BACBAF87}" sibTransId="{B60A5AC6-1720-411D-9C01-DBAAF0470555}"/>
    <dgm:cxn modelId="{FCAC11A7-551A-4128-AB03-1976DCE9E539}" type="presOf" srcId="{A6B3A7CF-1B54-4CD1-A5AD-616504C2CBAC}" destId="{276AA648-FD2C-4145-AB6D-3A9C87578C94}" srcOrd="0" destOrd="0" presId="urn:microsoft.com/office/officeart/2008/layout/AlternatingHexagons"/>
    <dgm:cxn modelId="{E3E693B2-CAB8-4C61-8EA3-CA3F9224BCE4}" type="presOf" srcId="{AC7D17D9-DE1A-473C-919F-ABC157885877}" destId="{EC1A14E5-DF8F-460C-B235-08991CEA9B39}" srcOrd="0" destOrd="0" presId="urn:microsoft.com/office/officeart/2008/layout/AlternatingHexagons"/>
    <dgm:cxn modelId="{0CBF53C0-2483-4CB2-977C-D579DB7708B5}" type="presOf" srcId="{420E2B08-9853-404C-92AF-62FC4DE5DF16}" destId="{CB52185B-EDFC-4798-B748-9885AC1285D4}" srcOrd="0" destOrd="0" presId="urn:microsoft.com/office/officeart/2008/layout/AlternatingHexagons"/>
    <dgm:cxn modelId="{034160FD-C8EA-430A-A8EA-5AF08BC81BFE}" srcId="{AC7D17D9-DE1A-473C-919F-ABC157885877}" destId="{420E2B08-9853-404C-92AF-62FC4DE5DF16}" srcOrd="1" destOrd="0" parTransId="{A3464F95-4E72-4868-987F-E61EE520C37D}" sibTransId="{A6B3A7CF-1B54-4CD1-A5AD-616504C2CBAC}"/>
    <dgm:cxn modelId="{94648AFF-8B22-4C60-B971-7BAF368E4FA2}" type="presOf" srcId="{B60A5AC6-1720-411D-9C01-DBAAF0470555}" destId="{87DBFD84-4146-4FA5-A868-D12A4DE799D6}" srcOrd="0" destOrd="0" presId="urn:microsoft.com/office/officeart/2008/layout/AlternatingHexagons"/>
    <dgm:cxn modelId="{C7AB8C26-A9F6-4F08-89D1-26921DA3D514}" type="presParOf" srcId="{EC1A14E5-DF8F-460C-B235-08991CEA9B39}" destId="{A3F2E0A7-D8B3-4A05-ADF6-BA89181B6A18}" srcOrd="0" destOrd="0" presId="urn:microsoft.com/office/officeart/2008/layout/AlternatingHexagons"/>
    <dgm:cxn modelId="{1E10162C-AD8A-48CC-81D6-2CC17B1FCB17}" type="presParOf" srcId="{A3F2E0A7-D8B3-4A05-ADF6-BA89181B6A18}" destId="{A795541C-A296-4371-A3E9-80FE0020E297}" srcOrd="0" destOrd="0" presId="urn:microsoft.com/office/officeart/2008/layout/AlternatingHexagons"/>
    <dgm:cxn modelId="{4B204F83-D0A6-425F-94C1-6C07227464EF}" type="presParOf" srcId="{A3F2E0A7-D8B3-4A05-ADF6-BA89181B6A18}" destId="{A6BA6D73-2335-45A3-A35E-D4E934F2B453}" srcOrd="1" destOrd="0" presId="urn:microsoft.com/office/officeart/2008/layout/AlternatingHexagons"/>
    <dgm:cxn modelId="{525E5A3B-52D9-4E6F-8669-5DF6CFB43F34}" type="presParOf" srcId="{A3F2E0A7-D8B3-4A05-ADF6-BA89181B6A18}" destId="{763E86FA-ECBA-4F7D-8744-C27885ED6E6B}" srcOrd="2" destOrd="0" presId="urn:microsoft.com/office/officeart/2008/layout/AlternatingHexagons"/>
    <dgm:cxn modelId="{EE6069C7-F8D7-4643-9874-B09E8B97A77D}" type="presParOf" srcId="{A3F2E0A7-D8B3-4A05-ADF6-BA89181B6A18}" destId="{FBA414EA-E6A4-4600-8ACE-F51FABBA93C2}" srcOrd="3" destOrd="0" presId="urn:microsoft.com/office/officeart/2008/layout/AlternatingHexagons"/>
    <dgm:cxn modelId="{5B8ACCA4-A6D3-4594-83B8-1DD71E8B32E3}" type="presParOf" srcId="{A3F2E0A7-D8B3-4A05-ADF6-BA89181B6A18}" destId="{87DBFD84-4146-4FA5-A868-D12A4DE799D6}" srcOrd="4" destOrd="0" presId="urn:microsoft.com/office/officeart/2008/layout/AlternatingHexagons"/>
    <dgm:cxn modelId="{4906F700-8EEA-44B0-AD0D-B2C7144FB905}" type="presParOf" srcId="{EC1A14E5-DF8F-460C-B235-08991CEA9B39}" destId="{43ECBFCB-1612-4EC5-925B-910C2DC61300}" srcOrd="1" destOrd="0" presId="urn:microsoft.com/office/officeart/2008/layout/AlternatingHexagons"/>
    <dgm:cxn modelId="{7D6C5A27-B04E-42C2-B255-0594B0345AF5}" type="presParOf" srcId="{EC1A14E5-DF8F-460C-B235-08991CEA9B39}" destId="{C23DB5C9-F08B-49A5-B3B8-A89AB5EA2EE9}" srcOrd="2" destOrd="0" presId="urn:microsoft.com/office/officeart/2008/layout/AlternatingHexagons"/>
    <dgm:cxn modelId="{9CFFBE9C-5E97-44F5-AE6E-3855E92F773F}" type="presParOf" srcId="{C23DB5C9-F08B-49A5-B3B8-A89AB5EA2EE9}" destId="{CB52185B-EDFC-4798-B748-9885AC1285D4}" srcOrd="0" destOrd="0" presId="urn:microsoft.com/office/officeart/2008/layout/AlternatingHexagons"/>
    <dgm:cxn modelId="{2B9B8C51-34CF-4BE3-B3BB-C454C63462B3}" type="presParOf" srcId="{C23DB5C9-F08B-49A5-B3B8-A89AB5EA2EE9}" destId="{DCD2E7FC-4546-447F-9441-DE4C8EE413AA}" srcOrd="1" destOrd="0" presId="urn:microsoft.com/office/officeart/2008/layout/AlternatingHexagons"/>
    <dgm:cxn modelId="{CFF00CD5-30C2-47CD-AE98-47A634C6E1AF}" type="presParOf" srcId="{C23DB5C9-F08B-49A5-B3B8-A89AB5EA2EE9}" destId="{E598EB0C-023F-4625-AC43-4FF681332FB7}" srcOrd="2" destOrd="0" presId="urn:microsoft.com/office/officeart/2008/layout/AlternatingHexagons"/>
    <dgm:cxn modelId="{61F7FD06-7D8A-465A-80A8-080B4A720D64}" type="presParOf" srcId="{C23DB5C9-F08B-49A5-B3B8-A89AB5EA2EE9}" destId="{1206DB99-4586-40AC-A6DC-F9EEE3DDB79B}" srcOrd="3" destOrd="0" presId="urn:microsoft.com/office/officeart/2008/layout/AlternatingHexagons"/>
    <dgm:cxn modelId="{35BC9134-D721-4709-921C-AAC27FD80579}" type="presParOf" srcId="{C23DB5C9-F08B-49A5-B3B8-A89AB5EA2EE9}" destId="{276AA648-FD2C-4145-AB6D-3A9C87578C94}" srcOrd="4" destOrd="0" presId="urn:microsoft.com/office/officeart/2008/layout/AlternatingHexagons"/>
    <dgm:cxn modelId="{EB22B31A-DAEF-490F-B691-FA179C71FC63}" type="presParOf" srcId="{EC1A14E5-DF8F-460C-B235-08991CEA9B39}" destId="{5D449813-46B2-4207-8AFF-27B961EFCFB4}" srcOrd="3" destOrd="0" presId="urn:microsoft.com/office/officeart/2008/layout/AlternatingHexagons"/>
    <dgm:cxn modelId="{3F6A0970-E434-435D-A05D-C08FC0B9DCF6}" type="presParOf" srcId="{EC1A14E5-DF8F-460C-B235-08991CEA9B39}" destId="{7E3797D6-157D-418F-97FE-E4D4BD1E34D4}" srcOrd="4" destOrd="0" presId="urn:microsoft.com/office/officeart/2008/layout/AlternatingHexagons"/>
    <dgm:cxn modelId="{52612A71-F4DB-4085-9719-96153A57A4B7}" type="presParOf" srcId="{7E3797D6-157D-418F-97FE-E4D4BD1E34D4}" destId="{E3673CC2-F10B-42F9-9AE1-82D588641F7B}" srcOrd="0" destOrd="0" presId="urn:microsoft.com/office/officeart/2008/layout/AlternatingHexagons"/>
    <dgm:cxn modelId="{92757163-DB60-469D-86EA-515104765BBD}" type="presParOf" srcId="{7E3797D6-157D-418F-97FE-E4D4BD1E34D4}" destId="{3C6BC3FD-718B-4EB4-8807-664ACA574700}" srcOrd="1" destOrd="0" presId="urn:microsoft.com/office/officeart/2008/layout/AlternatingHexagons"/>
    <dgm:cxn modelId="{1D93CDC2-3C2D-4FAA-837C-6A7D2E4B0E0F}" type="presParOf" srcId="{7E3797D6-157D-418F-97FE-E4D4BD1E34D4}" destId="{5B0178C4-AD68-47BA-A412-AB6AE7A94519}" srcOrd="2" destOrd="0" presId="urn:microsoft.com/office/officeart/2008/layout/AlternatingHexagons"/>
    <dgm:cxn modelId="{CBC1ECF5-9386-41CD-902A-074636BE0CD3}" type="presParOf" srcId="{7E3797D6-157D-418F-97FE-E4D4BD1E34D4}" destId="{92F4AB42-8C45-4AB7-B2F6-69A271B60F1D}" srcOrd="3" destOrd="0" presId="urn:microsoft.com/office/officeart/2008/layout/AlternatingHexagons"/>
    <dgm:cxn modelId="{D4E39BC6-091B-487D-91BC-50CDEAE1A803}" type="presParOf" srcId="{7E3797D6-157D-418F-97FE-E4D4BD1E34D4}" destId="{8EDE8E0E-56BC-43E2-BE1C-AAC0FD73CD86}"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5A8554-53F4-4CDD-AB85-5BB69BE3F59E}"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D24DB298-3A15-4BCC-B09A-E6BDE8320DA7}">
      <dgm:prSet phldrT="[Text]" custT="1"/>
      <dgm:spPr/>
      <dgm:t>
        <a:bodyPr/>
        <a:lstStyle/>
        <a:p>
          <a:r>
            <a:rPr lang="mn-MN" sz="1800" i="1" dirty="0">
              <a:solidFill>
                <a:schemeClr val="accent1">
                  <a:lumMod val="50000"/>
                </a:schemeClr>
              </a:solidFill>
              <a:latin typeface="Times New Roman" panose="02020603050405020304" pitchFamily="18" charset="0"/>
              <a:cs typeface="Times New Roman" panose="02020603050405020304" pitchFamily="18" charset="0"/>
            </a:rPr>
            <a:t>Их эмч </a:t>
          </a:r>
          <a:endParaRPr lang="en-US" sz="1800" i="1" dirty="0">
            <a:solidFill>
              <a:schemeClr val="accent1">
                <a:lumMod val="50000"/>
              </a:schemeClr>
            </a:solidFill>
            <a:latin typeface="Times New Roman" panose="02020603050405020304" pitchFamily="18" charset="0"/>
            <a:cs typeface="Times New Roman" panose="02020603050405020304" pitchFamily="18" charset="0"/>
          </a:endParaRPr>
        </a:p>
      </dgm:t>
    </dgm:pt>
    <dgm:pt modelId="{44D8415C-0BA1-466D-B21D-B39DF7BA9DCE}" type="parTrans" cxnId="{B26E3EBA-1C27-46AD-9BCC-25610A88998E}">
      <dgm:prSet/>
      <dgm:spPr/>
      <dgm:t>
        <a:bodyPr/>
        <a:lstStyle/>
        <a:p>
          <a:endParaRPr lang="en-US" sz="1400" i="1">
            <a:solidFill>
              <a:schemeClr val="accent1">
                <a:lumMod val="50000"/>
              </a:schemeClr>
            </a:solidFill>
            <a:latin typeface="Times New Roman" panose="02020603050405020304" pitchFamily="18" charset="0"/>
            <a:cs typeface="Times New Roman" panose="02020603050405020304" pitchFamily="18" charset="0"/>
          </a:endParaRPr>
        </a:p>
      </dgm:t>
    </dgm:pt>
    <dgm:pt modelId="{81F8F6B6-79C5-498B-AC97-FEE948FA746A}" type="sibTrans" cxnId="{B26E3EBA-1C27-46AD-9BCC-25610A88998E}">
      <dgm:prSet/>
      <dgm:spPr/>
      <dgm:t>
        <a:bodyPr/>
        <a:lstStyle/>
        <a:p>
          <a:endParaRPr lang="en-US" sz="1400" i="1">
            <a:solidFill>
              <a:schemeClr val="accent1">
                <a:lumMod val="50000"/>
              </a:schemeClr>
            </a:solidFill>
            <a:latin typeface="Times New Roman" panose="02020603050405020304" pitchFamily="18" charset="0"/>
            <a:cs typeface="Times New Roman" panose="02020603050405020304" pitchFamily="18" charset="0"/>
          </a:endParaRPr>
        </a:p>
      </dgm:t>
    </dgm:pt>
    <dgm:pt modelId="{CDA5AB15-F41E-406A-A152-0F21D52E35AA}">
      <dgm:prSet phldrT="[Text]" custT="1"/>
      <dgm:spPr/>
      <dgm:t>
        <a:bodyPr/>
        <a:lstStyle/>
        <a:p>
          <a:r>
            <a:rPr lang="mn-MN" sz="1600" i="1" dirty="0">
              <a:solidFill>
                <a:schemeClr val="accent1">
                  <a:lumMod val="50000"/>
                </a:schemeClr>
              </a:solidFill>
              <a:latin typeface="Times New Roman" panose="02020603050405020304" pitchFamily="18" charset="0"/>
              <a:cs typeface="Times New Roman" panose="02020603050405020304" pitchFamily="18" charset="0"/>
            </a:rPr>
            <a:t>Мэргэжлийн зэрэгтэй эмч нар- одоо 27%</a:t>
          </a:r>
          <a:endParaRPr lang="en-US" sz="1600" i="1" dirty="0">
            <a:solidFill>
              <a:schemeClr val="accent1">
                <a:lumMod val="50000"/>
              </a:schemeClr>
            </a:solidFill>
            <a:latin typeface="Times New Roman" panose="02020603050405020304" pitchFamily="18" charset="0"/>
            <a:cs typeface="Times New Roman" panose="02020603050405020304" pitchFamily="18" charset="0"/>
          </a:endParaRPr>
        </a:p>
      </dgm:t>
    </dgm:pt>
    <dgm:pt modelId="{93BC3824-07C5-4461-9BD6-342C6B640BBB}" type="parTrans" cxnId="{07D42143-6D5E-4C11-8723-4AC1817F7340}">
      <dgm:prSet/>
      <dgm:spPr/>
      <dgm:t>
        <a:bodyPr/>
        <a:lstStyle/>
        <a:p>
          <a:endParaRPr lang="en-US" sz="1400" i="1">
            <a:solidFill>
              <a:schemeClr val="accent1">
                <a:lumMod val="50000"/>
              </a:schemeClr>
            </a:solidFill>
            <a:latin typeface="Times New Roman" panose="02020603050405020304" pitchFamily="18" charset="0"/>
            <a:cs typeface="Times New Roman" panose="02020603050405020304" pitchFamily="18" charset="0"/>
          </a:endParaRPr>
        </a:p>
      </dgm:t>
    </dgm:pt>
    <dgm:pt modelId="{573B05C8-BCBA-41EF-9972-C6BE1A8A4F13}" type="sibTrans" cxnId="{07D42143-6D5E-4C11-8723-4AC1817F7340}">
      <dgm:prSet/>
      <dgm:spPr/>
      <dgm:t>
        <a:bodyPr/>
        <a:lstStyle/>
        <a:p>
          <a:endParaRPr lang="en-US" sz="1400" i="1">
            <a:solidFill>
              <a:schemeClr val="accent1">
                <a:lumMod val="50000"/>
              </a:schemeClr>
            </a:solidFill>
            <a:latin typeface="Times New Roman" panose="02020603050405020304" pitchFamily="18" charset="0"/>
            <a:cs typeface="Times New Roman" panose="02020603050405020304" pitchFamily="18" charset="0"/>
          </a:endParaRPr>
        </a:p>
      </dgm:t>
    </dgm:pt>
    <dgm:pt modelId="{85BA838B-1D81-4814-9A8F-8814265CC443}">
      <dgm:prSet phldrT="[Text]" custT="1"/>
      <dgm:spPr/>
      <dgm:t>
        <a:bodyPr/>
        <a:lstStyle/>
        <a:p>
          <a:r>
            <a:rPr lang="mn-MN" sz="1600" i="1" dirty="0">
              <a:solidFill>
                <a:schemeClr val="accent1">
                  <a:lumMod val="50000"/>
                </a:schemeClr>
              </a:solidFill>
              <a:latin typeface="Times New Roman" panose="02020603050405020304" pitchFamily="18" charset="0"/>
              <a:cs typeface="Times New Roman" panose="02020603050405020304" pitchFamily="18" charset="0"/>
            </a:rPr>
            <a:t>Цаашид </a:t>
          </a:r>
        </a:p>
        <a:p>
          <a:r>
            <a:rPr lang="mn-MN" sz="1600" i="1" dirty="0">
              <a:solidFill>
                <a:schemeClr val="accent1">
                  <a:lumMod val="50000"/>
                </a:schemeClr>
              </a:solidFill>
              <a:latin typeface="Times New Roman" panose="02020603050405020304" pitchFamily="18" charset="0"/>
              <a:cs typeface="Times New Roman" panose="02020603050405020304" pitchFamily="18" charset="0"/>
            </a:rPr>
            <a:t>50%-д хүргэнэ</a:t>
          </a:r>
          <a:endParaRPr lang="en-US" sz="1600" i="1" dirty="0">
            <a:solidFill>
              <a:schemeClr val="accent1">
                <a:lumMod val="50000"/>
              </a:schemeClr>
            </a:solidFill>
            <a:latin typeface="Times New Roman" panose="02020603050405020304" pitchFamily="18" charset="0"/>
            <a:cs typeface="Times New Roman" panose="02020603050405020304" pitchFamily="18" charset="0"/>
          </a:endParaRPr>
        </a:p>
      </dgm:t>
    </dgm:pt>
    <dgm:pt modelId="{3D5BF0EC-80C3-410A-98C0-C408E999DAB7}" type="parTrans" cxnId="{9A53C10C-AE36-4CAD-9CAF-BD11019D229E}">
      <dgm:prSet/>
      <dgm:spPr/>
      <dgm:t>
        <a:bodyPr/>
        <a:lstStyle/>
        <a:p>
          <a:endParaRPr lang="en-US" sz="1400" i="1">
            <a:solidFill>
              <a:schemeClr val="accent1">
                <a:lumMod val="50000"/>
              </a:schemeClr>
            </a:solidFill>
            <a:latin typeface="Times New Roman" panose="02020603050405020304" pitchFamily="18" charset="0"/>
            <a:cs typeface="Times New Roman" panose="02020603050405020304" pitchFamily="18" charset="0"/>
          </a:endParaRPr>
        </a:p>
      </dgm:t>
    </dgm:pt>
    <dgm:pt modelId="{389B3F99-5D89-42F1-A1CE-F39BA9352789}" type="sibTrans" cxnId="{9A53C10C-AE36-4CAD-9CAF-BD11019D229E}">
      <dgm:prSet/>
      <dgm:spPr/>
      <dgm:t>
        <a:bodyPr/>
        <a:lstStyle/>
        <a:p>
          <a:endParaRPr lang="en-US" sz="1400" i="1">
            <a:solidFill>
              <a:schemeClr val="accent1">
                <a:lumMod val="50000"/>
              </a:schemeClr>
            </a:solidFill>
            <a:latin typeface="Times New Roman" panose="02020603050405020304" pitchFamily="18" charset="0"/>
            <a:cs typeface="Times New Roman" panose="02020603050405020304" pitchFamily="18" charset="0"/>
          </a:endParaRPr>
        </a:p>
      </dgm:t>
    </dgm:pt>
    <dgm:pt modelId="{65D5EF48-90C9-4803-A192-1E0896E0E69D}">
      <dgm:prSet phldrT="[Text]" custT="1"/>
      <dgm:spPr/>
      <dgm:t>
        <a:bodyPr/>
        <a:lstStyle/>
        <a:p>
          <a:r>
            <a:rPr lang="mn-MN" sz="1800" i="1" dirty="0">
              <a:solidFill>
                <a:schemeClr val="accent1">
                  <a:lumMod val="50000"/>
                </a:schemeClr>
              </a:solidFill>
              <a:latin typeface="Times New Roman" panose="02020603050405020304" pitchFamily="18" charset="0"/>
              <a:cs typeface="Times New Roman" panose="02020603050405020304" pitchFamily="18" charset="0"/>
            </a:rPr>
            <a:t>Сувилагч</a:t>
          </a:r>
          <a:endParaRPr lang="en-US" sz="1800" i="1" dirty="0">
            <a:solidFill>
              <a:schemeClr val="accent1">
                <a:lumMod val="50000"/>
              </a:schemeClr>
            </a:solidFill>
            <a:latin typeface="Times New Roman" panose="02020603050405020304" pitchFamily="18" charset="0"/>
            <a:cs typeface="Times New Roman" panose="02020603050405020304" pitchFamily="18" charset="0"/>
          </a:endParaRPr>
        </a:p>
      </dgm:t>
    </dgm:pt>
    <dgm:pt modelId="{9267F6E5-8A83-44BD-92DA-057812DC08D3}" type="parTrans" cxnId="{352E061D-F51C-48C7-94E5-0591280D6FC7}">
      <dgm:prSet/>
      <dgm:spPr/>
      <dgm:t>
        <a:bodyPr/>
        <a:lstStyle/>
        <a:p>
          <a:endParaRPr lang="en-US" sz="1400" i="1">
            <a:solidFill>
              <a:schemeClr val="accent1">
                <a:lumMod val="50000"/>
              </a:schemeClr>
            </a:solidFill>
            <a:latin typeface="Times New Roman" panose="02020603050405020304" pitchFamily="18" charset="0"/>
            <a:cs typeface="Times New Roman" panose="02020603050405020304" pitchFamily="18" charset="0"/>
          </a:endParaRPr>
        </a:p>
      </dgm:t>
    </dgm:pt>
    <dgm:pt modelId="{501F72EE-6781-4037-9948-98885D9BCC57}" type="sibTrans" cxnId="{352E061D-F51C-48C7-94E5-0591280D6FC7}">
      <dgm:prSet/>
      <dgm:spPr/>
      <dgm:t>
        <a:bodyPr/>
        <a:lstStyle/>
        <a:p>
          <a:endParaRPr lang="en-US" sz="1400" i="1">
            <a:solidFill>
              <a:schemeClr val="accent1">
                <a:lumMod val="50000"/>
              </a:schemeClr>
            </a:solidFill>
            <a:latin typeface="Times New Roman" panose="02020603050405020304" pitchFamily="18" charset="0"/>
            <a:cs typeface="Times New Roman" panose="02020603050405020304" pitchFamily="18" charset="0"/>
          </a:endParaRPr>
        </a:p>
      </dgm:t>
    </dgm:pt>
    <dgm:pt modelId="{0512B94B-7CA1-4101-84F0-1DAD4B311914}">
      <dgm:prSet phldrT="[Text]" custT="1"/>
      <dgm:spPr/>
      <dgm:t>
        <a:bodyPr/>
        <a:lstStyle/>
        <a:p>
          <a:r>
            <a:rPr lang="mn-MN" sz="1600" i="1" dirty="0">
              <a:solidFill>
                <a:schemeClr val="accent1">
                  <a:lumMod val="50000"/>
                </a:schemeClr>
              </a:solidFill>
              <a:latin typeface="Times New Roman" panose="02020603050405020304" pitchFamily="18" charset="0"/>
              <a:cs typeface="Times New Roman" panose="02020603050405020304" pitchFamily="18" charset="0"/>
            </a:rPr>
            <a:t>Мэргэжлийн зэрэгтэй - одоо 43.9%</a:t>
          </a:r>
          <a:endParaRPr lang="en-US" sz="1600" i="1" dirty="0">
            <a:solidFill>
              <a:schemeClr val="accent1">
                <a:lumMod val="50000"/>
              </a:schemeClr>
            </a:solidFill>
            <a:latin typeface="Times New Roman" panose="02020603050405020304" pitchFamily="18" charset="0"/>
            <a:cs typeface="Times New Roman" panose="02020603050405020304" pitchFamily="18" charset="0"/>
          </a:endParaRPr>
        </a:p>
      </dgm:t>
    </dgm:pt>
    <dgm:pt modelId="{A30B8F85-5B4D-4059-A5B4-E388C0F76E0F}" type="parTrans" cxnId="{16C9A166-BE75-4902-89F3-3FFB1F2ADD01}">
      <dgm:prSet/>
      <dgm:spPr/>
      <dgm:t>
        <a:bodyPr/>
        <a:lstStyle/>
        <a:p>
          <a:endParaRPr lang="en-US" sz="1400" i="1">
            <a:solidFill>
              <a:schemeClr val="accent1">
                <a:lumMod val="50000"/>
              </a:schemeClr>
            </a:solidFill>
            <a:latin typeface="Times New Roman" panose="02020603050405020304" pitchFamily="18" charset="0"/>
            <a:cs typeface="Times New Roman" panose="02020603050405020304" pitchFamily="18" charset="0"/>
          </a:endParaRPr>
        </a:p>
      </dgm:t>
    </dgm:pt>
    <dgm:pt modelId="{5EC7F023-80D5-442E-A3A5-BBF69E33E48B}" type="sibTrans" cxnId="{16C9A166-BE75-4902-89F3-3FFB1F2ADD01}">
      <dgm:prSet/>
      <dgm:spPr/>
      <dgm:t>
        <a:bodyPr/>
        <a:lstStyle/>
        <a:p>
          <a:endParaRPr lang="en-US" sz="1400" i="1">
            <a:solidFill>
              <a:schemeClr val="accent1">
                <a:lumMod val="50000"/>
              </a:schemeClr>
            </a:solidFill>
            <a:latin typeface="Times New Roman" panose="02020603050405020304" pitchFamily="18" charset="0"/>
            <a:cs typeface="Times New Roman" panose="02020603050405020304" pitchFamily="18" charset="0"/>
          </a:endParaRPr>
        </a:p>
      </dgm:t>
    </dgm:pt>
    <dgm:pt modelId="{CC2CF4EE-BC08-4218-8F37-860D5E79DFCA}">
      <dgm:prSet phldrT="[Text]" custT="1"/>
      <dgm:spPr/>
      <dgm:t>
        <a:bodyPr/>
        <a:lstStyle/>
        <a:p>
          <a:r>
            <a:rPr lang="mn-MN" sz="1600" i="1" dirty="0">
              <a:solidFill>
                <a:schemeClr val="accent1">
                  <a:lumMod val="50000"/>
                </a:schemeClr>
              </a:solidFill>
              <a:latin typeface="Times New Roman" panose="02020603050405020304" pitchFamily="18" charset="0"/>
              <a:cs typeface="Times New Roman" panose="02020603050405020304" pitchFamily="18" charset="0"/>
            </a:rPr>
            <a:t>Цаашид </a:t>
          </a:r>
        </a:p>
        <a:p>
          <a:r>
            <a:rPr lang="mn-MN" sz="1600" i="1" dirty="0">
              <a:solidFill>
                <a:schemeClr val="accent1">
                  <a:lumMod val="50000"/>
                </a:schemeClr>
              </a:solidFill>
              <a:latin typeface="Times New Roman" panose="02020603050405020304" pitchFamily="18" charset="0"/>
              <a:cs typeface="Times New Roman" panose="02020603050405020304" pitchFamily="18" charset="0"/>
            </a:rPr>
            <a:t>70%-д хүргэнэ</a:t>
          </a:r>
          <a:endParaRPr lang="en-US" sz="1600" i="1" dirty="0">
            <a:solidFill>
              <a:schemeClr val="accent1">
                <a:lumMod val="50000"/>
              </a:schemeClr>
            </a:solidFill>
            <a:latin typeface="Times New Roman" panose="02020603050405020304" pitchFamily="18" charset="0"/>
            <a:cs typeface="Times New Roman" panose="02020603050405020304" pitchFamily="18" charset="0"/>
          </a:endParaRPr>
        </a:p>
      </dgm:t>
    </dgm:pt>
    <dgm:pt modelId="{3DF6D0E5-685B-4BA1-B7A3-A7D6A232201B}" type="parTrans" cxnId="{424F9130-5593-481A-8CF2-80D917D9202D}">
      <dgm:prSet/>
      <dgm:spPr/>
      <dgm:t>
        <a:bodyPr/>
        <a:lstStyle/>
        <a:p>
          <a:endParaRPr lang="en-US" sz="1400" i="1">
            <a:solidFill>
              <a:schemeClr val="accent1">
                <a:lumMod val="50000"/>
              </a:schemeClr>
            </a:solidFill>
            <a:latin typeface="Times New Roman" panose="02020603050405020304" pitchFamily="18" charset="0"/>
            <a:cs typeface="Times New Roman" panose="02020603050405020304" pitchFamily="18" charset="0"/>
          </a:endParaRPr>
        </a:p>
      </dgm:t>
    </dgm:pt>
    <dgm:pt modelId="{A029107F-D47E-4E96-9459-21EC073DC915}" type="sibTrans" cxnId="{424F9130-5593-481A-8CF2-80D917D9202D}">
      <dgm:prSet/>
      <dgm:spPr/>
      <dgm:t>
        <a:bodyPr/>
        <a:lstStyle/>
        <a:p>
          <a:endParaRPr lang="en-US" sz="1400" i="1">
            <a:solidFill>
              <a:schemeClr val="accent1">
                <a:lumMod val="50000"/>
              </a:schemeClr>
            </a:solidFill>
            <a:latin typeface="Times New Roman" panose="02020603050405020304" pitchFamily="18" charset="0"/>
            <a:cs typeface="Times New Roman" panose="02020603050405020304" pitchFamily="18" charset="0"/>
          </a:endParaRPr>
        </a:p>
      </dgm:t>
    </dgm:pt>
    <dgm:pt modelId="{72D96C91-564E-4953-8AD0-63ADC46626F7}" type="pres">
      <dgm:prSet presAssocID="{765A8554-53F4-4CDD-AB85-5BB69BE3F59E}" presName="diagram" presStyleCnt="0">
        <dgm:presLayoutVars>
          <dgm:chPref val="1"/>
          <dgm:dir/>
          <dgm:animOne val="branch"/>
          <dgm:animLvl val="lvl"/>
          <dgm:resizeHandles/>
        </dgm:presLayoutVars>
      </dgm:prSet>
      <dgm:spPr/>
    </dgm:pt>
    <dgm:pt modelId="{0284C40A-0D3F-4510-82AA-DC22DE851DC0}" type="pres">
      <dgm:prSet presAssocID="{D24DB298-3A15-4BCC-B09A-E6BDE8320DA7}" presName="root" presStyleCnt="0"/>
      <dgm:spPr/>
    </dgm:pt>
    <dgm:pt modelId="{3C5C847A-7875-4AD9-B8FE-0F84097E4692}" type="pres">
      <dgm:prSet presAssocID="{D24DB298-3A15-4BCC-B09A-E6BDE8320DA7}" presName="rootComposite" presStyleCnt="0"/>
      <dgm:spPr/>
    </dgm:pt>
    <dgm:pt modelId="{41D9A648-D820-4CE1-A8E0-950613C495E0}" type="pres">
      <dgm:prSet presAssocID="{D24DB298-3A15-4BCC-B09A-E6BDE8320DA7}" presName="rootText" presStyleLbl="node1" presStyleIdx="0" presStyleCnt="2" custScaleX="105314" custLinFactNeighborX="-1563" custLinFactNeighborY="-2519"/>
      <dgm:spPr/>
    </dgm:pt>
    <dgm:pt modelId="{1C4D5D91-F6B0-4D29-BCFB-D380C0A2CC3C}" type="pres">
      <dgm:prSet presAssocID="{D24DB298-3A15-4BCC-B09A-E6BDE8320DA7}" presName="rootConnector" presStyleLbl="node1" presStyleIdx="0" presStyleCnt="2"/>
      <dgm:spPr/>
    </dgm:pt>
    <dgm:pt modelId="{4135EFD5-D3C8-4D31-89FE-4A39A12433BD}" type="pres">
      <dgm:prSet presAssocID="{D24DB298-3A15-4BCC-B09A-E6BDE8320DA7}" presName="childShape" presStyleCnt="0"/>
      <dgm:spPr/>
    </dgm:pt>
    <dgm:pt modelId="{75B232B2-0D78-4A35-928F-B2DB73836A3D}" type="pres">
      <dgm:prSet presAssocID="{93BC3824-07C5-4461-9BD6-342C6B640BBB}" presName="Name13" presStyleLbl="parChTrans1D2" presStyleIdx="0" presStyleCnt="4"/>
      <dgm:spPr/>
    </dgm:pt>
    <dgm:pt modelId="{2640A02A-F969-4023-88B2-BF3EEEBDDBAB}" type="pres">
      <dgm:prSet presAssocID="{CDA5AB15-F41E-406A-A152-0F21D52E35AA}" presName="childText" presStyleLbl="bgAcc1" presStyleIdx="0" presStyleCnt="4">
        <dgm:presLayoutVars>
          <dgm:bulletEnabled val="1"/>
        </dgm:presLayoutVars>
      </dgm:prSet>
      <dgm:spPr/>
    </dgm:pt>
    <dgm:pt modelId="{7D2563F0-4477-4875-9942-A5F3D3E139C5}" type="pres">
      <dgm:prSet presAssocID="{3D5BF0EC-80C3-410A-98C0-C408E999DAB7}" presName="Name13" presStyleLbl="parChTrans1D2" presStyleIdx="1" presStyleCnt="4"/>
      <dgm:spPr/>
    </dgm:pt>
    <dgm:pt modelId="{CDEA657A-9763-4333-8806-2588E84A01F1}" type="pres">
      <dgm:prSet presAssocID="{85BA838B-1D81-4814-9A8F-8814265CC443}" presName="childText" presStyleLbl="bgAcc1" presStyleIdx="1" presStyleCnt="4">
        <dgm:presLayoutVars>
          <dgm:bulletEnabled val="1"/>
        </dgm:presLayoutVars>
      </dgm:prSet>
      <dgm:spPr/>
    </dgm:pt>
    <dgm:pt modelId="{B6D70DC4-62C8-44EC-8840-220DB9F0AC0A}" type="pres">
      <dgm:prSet presAssocID="{65D5EF48-90C9-4803-A192-1E0896E0E69D}" presName="root" presStyleCnt="0"/>
      <dgm:spPr/>
    </dgm:pt>
    <dgm:pt modelId="{9D733838-0C0A-4D35-A427-33EE72A7942A}" type="pres">
      <dgm:prSet presAssocID="{65D5EF48-90C9-4803-A192-1E0896E0E69D}" presName="rootComposite" presStyleCnt="0"/>
      <dgm:spPr/>
    </dgm:pt>
    <dgm:pt modelId="{13B9336B-316C-4861-AEEF-CF627DF78F79}" type="pres">
      <dgm:prSet presAssocID="{65D5EF48-90C9-4803-A192-1E0896E0E69D}" presName="rootText" presStyleLbl="node1" presStyleIdx="1" presStyleCnt="2"/>
      <dgm:spPr/>
    </dgm:pt>
    <dgm:pt modelId="{34718B25-587A-443D-A219-12E39BE662C1}" type="pres">
      <dgm:prSet presAssocID="{65D5EF48-90C9-4803-A192-1E0896E0E69D}" presName="rootConnector" presStyleLbl="node1" presStyleIdx="1" presStyleCnt="2"/>
      <dgm:spPr/>
    </dgm:pt>
    <dgm:pt modelId="{151F4694-7397-4509-9CBF-255B76FB1183}" type="pres">
      <dgm:prSet presAssocID="{65D5EF48-90C9-4803-A192-1E0896E0E69D}" presName="childShape" presStyleCnt="0"/>
      <dgm:spPr/>
    </dgm:pt>
    <dgm:pt modelId="{2B8F2612-1CB8-488A-AAC7-06E7A1E46534}" type="pres">
      <dgm:prSet presAssocID="{A30B8F85-5B4D-4059-A5B4-E388C0F76E0F}" presName="Name13" presStyleLbl="parChTrans1D2" presStyleIdx="2" presStyleCnt="4"/>
      <dgm:spPr/>
    </dgm:pt>
    <dgm:pt modelId="{1F75251D-E7A0-4CC9-8E6F-78F551AB3C8C}" type="pres">
      <dgm:prSet presAssocID="{0512B94B-7CA1-4101-84F0-1DAD4B311914}" presName="childText" presStyleLbl="bgAcc1" presStyleIdx="2" presStyleCnt="4">
        <dgm:presLayoutVars>
          <dgm:bulletEnabled val="1"/>
        </dgm:presLayoutVars>
      </dgm:prSet>
      <dgm:spPr/>
    </dgm:pt>
    <dgm:pt modelId="{5E698E8F-62D4-4097-88F0-553C72E33B66}" type="pres">
      <dgm:prSet presAssocID="{3DF6D0E5-685B-4BA1-B7A3-A7D6A232201B}" presName="Name13" presStyleLbl="parChTrans1D2" presStyleIdx="3" presStyleCnt="4"/>
      <dgm:spPr/>
    </dgm:pt>
    <dgm:pt modelId="{C9C6DDC3-B6D8-4557-B7E3-64BBBAF77ED0}" type="pres">
      <dgm:prSet presAssocID="{CC2CF4EE-BC08-4218-8F37-860D5E79DFCA}" presName="childText" presStyleLbl="bgAcc1" presStyleIdx="3" presStyleCnt="4">
        <dgm:presLayoutVars>
          <dgm:bulletEnabled val="1"/>
        </dgm:presLayoutVars>
      </dgm:prSet>
      <dgm:spPr/>
    </dgm:pt>
  </dgm:ptLst>
  <dgm:cxnLst>
    <dgm:cxn modelId="{64DCA403-3A48-402D-A9E0-4FC70ACBB4D2}" type="presOf" srcId="{A30B8F85-5B4D-4059-A5B4-E388C0F76E0F}" destId="{2B8F2612-1CB8-488A-AAC7-06E7A1E46534}" srcOrd="0" destOrd="0" presId="urn:microsoft.com/office/officeart/2005/8/layout/hierarchy3"/>
    <dgm:cxn modelId="{9A53C10C-AE36-4CAD-9CAF-BD11019D229E}" srcId="{D24DB298-3A15-4BCC-B09A-E6BDE8320DA7}" destId="{85BA838B-1D81-4814-9A8F-8814265CC443}" srcOrd="1" destOrd="0" parTransId="{3D5BF0EC-80C3-410A-98C0-C408E999DAB7}" sibTransId="{389B3F99-5D89-42F1-A1CE-F39BA9352789}"/>
    <dgm:cxn modelId="{EDDEB911-7CA6-40DF-8960-50C190EAE30C}" type="presOf" srcId="{0512B94B-7CA1-4101-84F0-1DAD4B311914}" destId="{1F75251D-E7A0-4CC9-8E6F-78F551AB3C8C}" srcOrd="0" destOrd="0" presId="urn:microsoft.com/office/officeart/2005/8/layout/hierarchy3"/>
    <dgm:cxn modelId="{352E061D-F51C-48C7-94E5-0591280D6FC7}" srcId="{765A8554-53F4-4CDD-AB85-5BB69BE3F59E}" destId="{65D5EF48-90C9-4803-A192-1E0896E0E69D}" srcOrd="1" destOrd="0" parTransId="{9267F6E5-8A83-44BD-92DA-057812DC08D3}" sibTransId="{501F72EE-6781-4037-9948-98885D9BCC57}"/>
    <dgm:cxn modelId="{F41AC12C-08E2-4CE2-95C7-5BE11B60C194}" type="presOf" srcId="{65D5EF48-90C9-4803-A192-1E0896E0E69D}" destId="{34718B25-587A-443D-A219-12E39BE662C1}" srcOrd="1" destOrd="0" presId="urn:microsoft.com/office/officeart/2005/8/layout/hierarchy3"/>
    <dgm:cxn modelId="{424F9130-5593-481A-8CF2-80D917D9202D}" srcId="{65D5EF48-90C9-4803-A192-1E0896E0E69D}" destId="{CC2CF4EE-BC08-4218-8F37-860D5E79DFCA}" srcOrd="1" destOrd="0" parTransId="{3DF6D0E5-685B-4BA1-B7A3-A7D6A232201B}" sibTransId="{A029107F-D47E-4E96-9459-21EC073DC915}"/>
    <dgm:cxn modelId="{2E10BB36-E9AB-4352-B434-CF6E605310D0}" type="presOf" srcId="{CC2CF4EE-BC08-4218-8F37-860D5E79DFCA}" destId="{C9C6DDC3-B6D8-4557-B7E3-64BBBAF77ED0}" srcOrd="0" destOrd="0" presId="urn:microsoft.com/office/officeart/2005/8/layout/hierarchy3"/>
    <dgm:cxn modelId="{5C8EA638-74BE-4B3E-9C83-D6B9D6B4C201}" type="presOf" srcId="{CDA5AB15-F41E-406A-A152-0F21D52E35AA}" destId="{2640A02A-F969-4023-88B2-BF3EEEBDDBAB}" srcOrd="0" destOrd="0" presId="urn:microsoft.com/office/officeart/2005/8/layout/hierarchy3"/>
    <dgm:cxn modelId="{4A63CA3F-9C26-4E9A-8A54-8D3A943F8CB0}" type="presOf" srcId="{3DF6D0E5-685B-4BA1-B7A3-A7D6A232201B}" destId="{5E698E8F-62D4-4097-88F0-553C72E33B66}" srcOrd="0" destOrd="0" presId="urn:microsoft.com/office/officeart/2005/8/layout/hierarchy3"/>
    <dgm:cxn modelId="{AAA2E141-6FD9-4129-BF7A-800C8A9B078C}" type="presOf" srcId="{3D5BF0EC-80C3-410A-98C0-C408E999DAB7}" destId="{7D2563F0-4477-4875-9942-A5F3D3E139C5}" srcOrd="0" destOrd="0" presId="urn:microsoft.com/office/officeart/2005/8/layout/hierarchy3"/>
    <dgm:cxn modelId="{07D42143-6D5E-4C11-8723-4AC1817F7340}" srcId="{D24DB298-3A15-4BCC-B09A-E6BDE8320DA7}" destId="{CDA5AB15-F41E-406A-A152-0F21D52E35AA}" srcOrd="0" destOrd="0" parTransId="{93BC3824-07C5-4461-9BD6-342C6B640BBB}" sibTransId="{573B05C8-BCBA-41EF-9972-C6BE1A8A4F13}"/>
    <dgm:cxn modelId="{16C9A166-BE75-4902-89F3-3FFB1F2ADD01}" srcId="{65D5EF48-90C9-4803-A192-1E0896E0E69D}" destId="{0512B94B-7CA1-4101-84F0-1DAD4B311914}" srcOrd="0" destOrd="0" parTransId="{A30B8F85-5B4D-4059-A5B4-E388C0F76E0F}" sibTransId="{5EC7F023-80D5-442E-A3A5-BBF69E33E48B}"/>
    <dgm:cxn modelId="{4D207676-212B-454E-A1D5-BB902290A16A}" type="presOf" srcId="{765A8554-53F4-4CDD-AB85-5BB69BE3F59E}" destId="{72D96C91-564E-4953-8AD0-63ADC46626F7}" srcOrd="0" destOrd="0" presId="urn:microsoft.com/office/officeart/2005/8/layout/hierarchy3"/>
    <dgm:cxn modelId="{89E80894-4A71-4A89-AA4D-44A9F5479F25}" type="presOf" srcId="{85BA838B-1D81-4814-9A8F-8814265CC443}" destId="{CDEA657A-9763-4333-8806-2588E84A01F1}" srcOrd="0" destOrd="0" presId="urn:microsoft.com/office/officeart/2005/8/layout/hierarchy3"/>
    <dgm:cxn modelId="{3A9AE2A7-68FA-4ACB-BED6-9AC3DA4B086E}" type="presOf" srcId="{65D5EF48-90C9-4803-A192-1E0896E0E69D}" destId="{13B9336B-316C-4861-AEEF-CF627DF78F79}" srcOrd="0" destOrd="0" presId="urn:microsoft.com/office/officeart/2005/8/layout/hierarchy3"/>
    <dgm:cxn modelId="{B26E3EBA-1C27-46AD-9BCC-25610A88998E}" srcId="{765A8554-53F4-4CDD-AB85-5BB69BE3F59E}" destId="{D24DB298-3A15-4BCC-B09A-E6BDE8320DA7}" srcOrd="0" destOrd="0" parTransId="{44D8415C-0BA1-466D-B21D-B39DF7BA9DCE}" sibTransId="{81F8F6B6-79C5-498B-AC97-FEE948FA746A}"/>
    <dgm:cxn modelId="{AA04B3D7-7E96-4E58-9E47-208B2DA7B875}" type="presOf" srcId="{D24DB298-3A15-4BCC-B09A-E6BDE8320DA7}" destId="{1C4D5D91-F6B0-4D29-BCFB-D380C0A2CC3C}" srcOrd="1" destOrd="0" presId="urn:microsoft.com/office/officeart/2005/8/layout/hierarchy3"/>
    <dgm:cxn modelId="{750D89F5-0932-4708-BE4E-178754D386FA}" type="presOf" srcId="{93BC3824-07C5-4461-9BD6-342C6B640BBB}" destId="{75B232B2-0D78-4A35-928F-B2DB73836A3D}" srcOrd="0" destOrd="0" presId="urn:microsoft.com/office/officeart/2005/8/layout/hierarchy3"/>
    <dgm:cxn modelId="{33A677F6-4CCD-4704-9F29-D8738CCBD6A5}" type="presOf" srcId="{D24DB298-3A15-4BCC-B09A-E6BDE8320DA7}" destId="{41D9A648-D820-4CE1-A8E0-950613C495E0}" srcOrd="0" destOrd="0" presId="urn:microsoft.com/office/officeart/2005/8/layout/hierarchy3"/>
    <dgm:cxn modelId="{F2DCE1D4-C48E-4E40-AB0E-E2AEDC7633B7}" type="presParOf" srcId="{72D96C91-564E-4953-8AD0-63ADC46626F7}" destId="{0284C40A-0D3F-4510-82AA-DC22DE851DC0}" srcOrd="0" destOrd="0" presId="urn:microsoft.com/office/officeart/2005/8/layout/hierarchy3"/>
    <dgm:cxn modelId="{54273E92-5F44-4D93-B4A2-6BEDF8F0765E}" type="presParOf" srcId="{0284C40A-0D3F-4510-82AA-DC22DE851DC0}" destId="{3C5C847A-7875-4AD9-B8FE-0F84097E4692}" srcOrd="0" destOrd="0" presId="urn:microsoft.com/office/officeart/2005/8/layout/hierarchy3"/>
    <dgm:cxn modelId="{E5FDDAF7-2998-4422-958C-C49B7CC8B096}" type="presParOf" srcId="{3C5C847A-7875-4AD9-B8FE-0F84097E4692}" destId="{41D9A648-D820-4CE1-A8E0-950613C495E0}" srcOrd="0" destOrd="0" presId="urn:microsoft.com/office/officeart/2005/8/layout/hierarchy3"/>
    <dgm:cxn modelId="{4EE7923A-79BA-4428-96E6-8F1C2439FEFC}" type="presParOf" srcId="{3C5C847A-7875-4AD9-B8FE-0F84097E4692}" destId="{1C4D5D91-F6B0-4D29-BCFB-D380C0A2CC3C}" srcOrd="1" destOrd="0" presId="urn:microsoft.com/office/officeart/2005/8/layout/hierarchy3"/>
    <dgm:cxn modelId="{59BD117B-D762-4ECA-A2A0-A4E93657CBDA}" type="presParOf" srcId="{0284C40A-0D3F-4510-82AA-DC22DE851DC0}" destId="{4135EFD5-D3C8-4D31-89FE-4A39A12433BD}" srcOrd="1" destOrd="0" presId="urn:microsoft.com/office/officeart/2005/8/layout/hierarchy3"/>
    <dgm:cxn modelId="{5EB36D4C-8FA0-4447-BBC1-3C7A64B3ED5B}" type="presParOf" srcId="{4135EFD5-D3C8-4D31-89FE-4A39A12433BD}" destId="{75B232B2-0D78-4A35-928F-B2DB73836A3D}" srcOrd="0" destOrd="0" presId="urn:microsoft.com/office/officeart/2005/8/layout/hierarchy3"/>
    <dgm:cxn modelId="{87271511-1822-4459-9813-269FB2D1F85B}" type="presParOf" srcId="{4135EFD5-D3C8-4D31-89FE-4A39A12433BD}" destId="{2640A02A-F969-4023-88B2-BF3EEEBDDBAB}" srcOrd="1" destOrd="0" presId="urn:microsoft.com/office/officeart/2005/8/layout/hierarchy3"/>
    <dgm:cxn modelId="{4C4F9224-37CC-4957-9128-5F01800FB0F0}" type="presParOf" srcId="{4135EFD5-D3C8-4D31-89FE-4A39A12433BD}" destId="{7D2563F0-4477-4875-9942-A5F3D3E139C5}" srcOrd="2" destOrd="0" presId="urn:microsoft.com/office/officeart/2005/8/layout/hierarchy3"/>
    <dgm:cxn modelId="{E7DD921C-1CC4-4F6D-929B-A81397C9AA56}" type="presParOf" srcId="{4135EFD5-D3C8-4D31-89FE-4A39A12433BD}" destId="{CDEA657A-9763-4333-8806-2588E84A01F1}" srcOrd="3" destOrd="0" presId="urn:microsoft.com/office/officeart/2005/8/layout/hierarchy3"/>
    <dgm:cxn modelId="{D543CB9C-A7F5-457F-BF84-25136374F490}" type="presParOf" srcId="{72D96C91-564E-4953-8AD0-63ADC46626F7}" destId="{B6D70DC4-62C8-44EC-8840-220DB9F0AC0A}" srcOrd="1" destOrd="0" presId="urn:microsoft.com/office/officeart/2005/8/layout/hierarchy3"/>
    <dgm:cxn modelId="{C207C63B-A57C-4583-918E-2B9B339E1382}" type="presParOf" srcId="{B6D70DC4-62C8-44EC-8840-220DB9F0AC0A}" destId="{9D733838-0C0A-4D35-A427-33EE72A7942A}" srcOrd="0" destOrd="0" presId="urn:microsoft.com/office/officeart/2005/8/layout/hierarchy3"/>
    <dgm:cxn modelId="{3E915EDE-1A27-4848-9DD5-273FCA3F53BE}" type="presParOf" srcId="{9D733838-0C0A-4D35-A427-33EE72A7942A}" destId="{13B9336B-316C-4861-AEEF-CF627DF78F79}" srcOrd="0" destOrd="0" presId="urn:microsoft.com/office/officeart/2005/8/layout/hierarchy3"/>
    <dgm:cxn modelId="{52DD1595-6947-4EA1-A64A-7CC8F2F5344C}" type="presParOf" srcId="{9D733838-0C0A-4D35-A427-33EE72A7942A}" destId="{34718B25-587A-443D-A219-12E39BE662C1}" srcOrd="1" destOrd="0" presId="urn:microsoft.com/office/officeart/2005/8/layout/hierarchy3"/>
    <dgm:cxn modelId="{813630BB-602C-43BC-8CD2-F63F4662B206}" type="presParOf" srcId="{B6D70DC4-62C8-44EC-8840-220DB9F0AC0A}" destId="{151F4694-7397-4509-9CBF-255B76FB1183}" srcOrd="1" destOrd="0" presId="urn:microsoft.com/office/officeart/2005/8/layout/hierarchy3"/>
    <dgm:cxn modelId="{7ADEB27D-9701-4A5B-950C-892E1719BB7D}" type="presParOf" srcId="{151F4694-7397-4509-9CBF-255B76FB1183}" destId="{2B8F2612-1CB8-488A-AAC7-06E7A1E46534}" srcOrd="0" destOrd="0" presId="urn:microsoft.com/office/officeart/2005/8/layout/hierarchy3"/>
    <dgm:cxn modelId="{7AD1F4C2-97E2-48C8-A83C-D1D0BDB142E2}" type="presParOf" srcId="{151F4694-7397-4509-9CBF-255B76FB1183}" destId="{1F75251D-E7A0-4CC9-8E6F-78F551AB3C8C}" srcOrd="1" destOrd="0" presId="urn:microsoft.com/office/officeart/2005/8/layout/hierarchy3"/>
    <dgm:cxn modelId="{64E54478-32E0-4123-BF77-B1C4E66B338E}" type="presParOf" srcId="{151F4694-7397-4509-9CBF-255B76FB1183}" destId="{5E698E8F-62D4-4097-88F0-553C72E33B66}" srcOrd="2" destOrd="0" presId="urn:microsoft.com/office/officeart/2005/8/layout/hierarchy3"/>
    <dgm:cxn modelId="{C1FB6D0A-9DB8-4B46-8AA7-E5DA43987F53}" type="presParOf" srcId="{151F4694-7397-4509-9CBF-255B76FB1183}" destId="{C9C6DDC3-B6D8-4557-B7E3-64BBBAF77ED0}"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68B064E-F323-483D-85C6-27FD8EFCA2E0}"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E3C5154C-496F-42DF-A446-1DA07C3E46EA}">
      <dgm:prSet phldrT="[Text]" custT="1"/>
      <dgm:spPr/>
      <dgm:t>
        <a:bodyPr/>
        <a:lstStyle/>
        <a:p>
          <a:r>
            <a:rPr lang="mn-MN" sz="1600" i="1" dirty="0">
              <a:latin typeface="Times New Roman" panose="02020603050405020304" pitchFamily="18" charset="0"/>
              <a:cs typeface="Times New Roman" panose="02020603050405020304" pitchFamily="18" charset="0"/>
            </a:rPr>
            <a:t>Их эмч</a:t>
          </a:r>
          <a:endParaRPr lang="en-US" sz="1600" i="1" dirty="0">
            <a:latin typeface="Times New Roman" panose="02020603050405020304" pitchFamily="18" charset="0"/>
            <a:cs typeface="Times New Roman" panose="02020603050405020304" pitchFamily="18" charset="0"/>
          </a:endParaRPr>
        </a:p>
      </dgm:t>
    </dgm:pt>
    <dgm:pt modelId="{D657D189-7CE3-490E-9FAE-F48D429BE5DE}" type="parTrans" cxnId="{2AA023A7-050E-401E-A015-5121994C5D09}">
      <dgm:prSet/>
      <dgm:spPr/>
      <dgm:t>
        <a:bodyPr/>
        <a:lstStyle/>
        <a:p>
          <a:endParaRPr lang="en-US" sz="1400" i="1">
            <a:latin typeface="Times New Roman" panose="02020603050405020304" pitchFamily="18" charset="0"/>
            <a:cs typeface="Times New Roman" panose="02020603050405020304" pitchFamily="18" charset="0"/>
          </a:endParaRPr>
        </a:p>
      </dgm:t>
    </dgm:pt>
    <dgm:pt modelId="{8B7AC9FC-106A-40BC-ADF9-7048732CB11E}" type="sibTrans" cxnId="{2AA023A7-050E-401E-A015-5121994C5D09}">
      <dgm:prSet/>
      <dgm:spPr/>
      <dgm:t>
        <a:bodyPr/>
        <a:lstStyle/>
        <a:p>
          <a:endParaRPr lang="en-US" sz="1400" i="1">
            <a:latin typeface="Times New Roman" panose="02020603050405020304" pitchFamily="18" charset="0"/>
            <a:cs typeface="Times New Roman" panose="02020603050405020304" pitchFamily="18" charset="0"/>
          </a:endParaRPr>
        </a:p>
      </dgm:t>
    </dgm:pt>
    <dgm:pt modelId="{71FF13CA-5925-4119-943A-90B788E8D66A}">
      <dgm:prSet phldrT="[Text]" custT="1"/>
      <dgm:spPr/>
      <dgm:t>
        <a:bodyPr/>
        <a:lstStyle/>
        <a:p>
          <a:r>
            <a:rPr lang="mn-MN" sz="1600" i="1" dirty="0">
              <a:solidFill>
                <a:schemeClr val="accent1">
                  <a:lumMod val="50000"/>
                </a:schemeClr>
              </a:solidFill>
              <a:latin typeface="Times New Roman" panose="02020603050405020304" pitchFamily="18" charset="0"/>
              <a:cs typeface="Times New Roman" panose="02020603050405020304" pitchFamily="18" charset="0"/>
            </a:rPr>
            <a:t>Төрөлжсөн нарийн мэргэжил эзэмшсэн - одоо 45.8%</a:t>
          </a:r>
          <a:endParaRPr lang="en-US" sz="1600" i="1" dirty="0">
            <a:solidFill>
              <a:schemeClr val="accent1">
                <a:lumMod val="50000"/>
              </a:schemeClr>
            </a:solidFill>
            <a:latin typeface="Times New Roman" panose="02020603050405020304" pitchFamily="18" charset="0"/>
            <a:cs typeface="Times New Roman" panose="02020603050405020304" pitchFamily="18" charset="0"/>
          </a:endParaRPr>
        </a:p>
      </dgm:t>
    </dgm:pt>
    <dgm:pt modelId="{922719B2-B0D4-4C4D-8DBE-5DBFB984DAB1}" type="parTrans" cxnId="{D434E3E2-62E2-48F1-849F-049CA0EF184C}">
      <dgm:prSet/>
      <dgm:spPr/>
      <dgm:t>
        <a:bodyPr/>
        <a:lstStyle/>
        <a:p>
          <a:endParaRPr lang="en-US" sz="1400" i="1">
            <a:latin typeface="Times New Roman" panose="02020603050405020304" pitchFamily="18" charset="0"/>
            <a:cs typeface="Times New Roman" panose="02020603050405020304" pitchFamily="18" charset="0"/>
          </a:endParaRPr>
        </a:p>
      </dgm:t>
    </dgm:pt>
    <dgm:pt modelId="{13CA1A4E-AF15-4768-A276-610370981365}" type="sibTrans" cxnId="{D434E3E2-62E2-48F1-849F-049CA0EF184C}">
      <dgm:prSet/>
      <dgm:spPr/>
      <dgm:t>
        <a:bodyPr/>
        <a:lstStyle/>
        <a:p>
          <a:endParaRPr lang="en-US" sz="1400" i="1">
            <a:latin typeface="Times New Roman" panose="02020603050405020304" pitchFamily="18" charset="0"/>
            <a:cs typeface="Times New Roman" panose="02020603050405020304" pitchFamily="18" charset="0"/>
          </a:endParaRPr>
        </a:p>
      </dgm:t>
    </dgm:pt>
    <dgm:pt modelId="{B38BEF79-71BC-492E-B292-DD1D316A8CF2}">
      <dgm:prSet phldrT="[Text]" custT="1"/>
      <dgm:spPr/>
      <dgm:t>
        <a:bodyPr/>
        <a:lstStyle/>
        <a:p>
          <a:r>
            <a:rPr lang="mn-MN" sz="1800" i="1" dirty="0">
              <a:solidFill>
                <a:schemeClr val="accent1">
                  <a:lumMod val="50000"/>
                </a:schemeClr>
              </a:solidFill>
              <a:latin typeface="Times New Roman" panose="02020603050405020304" pitchFamily="18" charset="0"/>
              <a:cs typeface="Times New Roman" panose="02020603050405020304" pitchFamily="18" charset="0"/>
            </a:rPr>
            <a:t>Цаашид </a:t>
          </a:r>
        </a:p>
        <a:p>
          <a:r>
            <a:rPr lang="mn-MN" sz="1800" i="1" dirty="0">
              <a:solidFill>
                <a:schemeClr val="accent1">
                  <a:lumMod val="50000"/>
                </a:schemeClr>
              </a:solidFill>
              <a:latin typeface="Times New Roman" panose="02020603050405020304" pitchFamily="18" charset="0"/>
              <a:cs typeface="Times New Roman" panose="02020603050405020304" pitchFamily="18" charset="0"/>
            </a:rPr>
            <a:t>70%-д хүргэнэ</a:t>
          </a:r>
          <a:endParaRPr lang="en-US" sz="1800" i="1" dirty="0">
            <a:solidFill>
              <a:schemeClr val="accent1">
                <a:lumMod val="50000"/>
              </a:schemeClr>
            </a:solidFill>
            <a:latin typeface="Times New Roman" panose="02020603050405020304" pitchFamily="18" charset="0"/>
            <a:cs typeface="Times New Roman" panose="02020603050405020304" pitchFamily="18" charset="0"/>
          </a:endParaRPr>
        </a:p>
      </dgm:t>
    </dgm:pt>
    <dgm:pt modelId="{D77CAB78-C8F1-4B07-9793-D8AB9E5B5238}" type="parTrans" cxnId="{09EF1AFC-0326-40E1-9BEC-15287434DD70}">
      <dgm:prSet/>
      <dgm:spPr/>
      <dgm:t>
        <a:bodyPr/>
        <a:lstStyle/>
        <a:p>
          <a:endParaRPr lang="en-US" sz="1400" i="1">
            <a:latin typeface="Times New Roman" panose="02020603050405020304" pitchFamily="18" charset="0"/>
            <a:cs typeface="Times New Roman" panose="02020603050405020304" pitchFamily="18" charset="0"/>
          </a:endParaRPr>
        </a:p>
      </dgm:t>
    </dgm:pt>
    <dgm:pt modelId="{8A068F86-32ED-4DE5-B403-25569C6474C2}" type="sibTrans" cxnId="{09EF1AFC-0326-40E1-9BEC-15287434DD70}">
      <dgm:prSet/>
      <dgm:spPr/>
      <dgm:t>
        <a:bodyPr/>
        <a:lstStyle/>
        <a:p>
          <a:endParaRPr lang="en-US" sz="1400" i="1">
            <a:latin typeface="Times New Roman" panose="02020603050405020304" pitchFamily="18" charset="0"/>
            <a:cs typeface="Times New Roman" panose="02020603050405020304" pitchFamily="18" charset="0"/>
          </a:endParaRPr>
        </a:p>
      </dgm:t>
    </dgm:pt>
    <dgm:pt modelId="{2B450328-E165-46B1-8417-F362CA104EF8}">
      <dgm:prSet phldrT="[Text]" custT="1"/>
      <dgm:spPr/>
      <dgm:t>
        <a:bodyPr/>
        <a:lstStyle/>
        <a:p>
          <a:r>
            <a:rPr lang="mn-MN" sz="1600" i="1" dirty="0">
              <a:latin typeface="Times New Roman" panose="02020603050405020304" pitchFamily="18" charset="0"/>
              <a:cs typeface="Times New Roman" panose="02020603050405020304" pitchFamily="18" charset="0"/>
            </a:rPr>
            <a:t>Сувилагч</a:t>
          </a:r>
          <a:endParaRPr lang="en-US" sz="1600" i="1" dirty="0">
            <a:latin typeface="Times New Roman" panose="02020603050405020304" pitchFamily="18" charset="0"/>
            <a:cs typeface="Times New Roman" panose="02020603050405020304" pitchFamily="18" charset="0"/>
          </a:endParaRPr>
        </a:p>
      </dgm:t>
    </dgm:pt>
    <dgm:pt modelId="{4CEF9B6A-0E8C-4C9A-9634-CDE9066114D1}" type="parTrans" cxnId="{7E8021D6-5B79-4747-AA4E-2DA866371F4D}">
      <dgm:prSet/>
      <dgm:spPr/>
      <dgm:t>
        <a:bodyPr/>
        <a:lstStyle/>
        <a:p>
          <a:endParaRPr lang="en-US" sz="1400" i="1">
            <a:latin typeface="Times New Roman" panose="02020603050405020304" pitchFamily="18" charset="0"/>
            <a:cs typeface="Times New Roman" panose="02020603050405020304" pitchFamily="18" charset="0"/>
          </a:endParaRPr>
        </a:p>
      </dgm:t>
    </dgm:pt>
    <dgm:pt modelId="{8C1AD6DC-476B-404F-A90E-FE39F64EF6E8}" type="sibTrans" cxnId="{7E8021D6-5B79-4747-AA4E-2DA866371F4D}">
      <dgm:prSet/>
      <dgm:spPr/>
      <dgm:t>
        <a:bodyPr/>
        <a:lstStyle/>
        <a:p>
          <a:endParaRPr lang="en-US" sz="1400" i="1">
            <a:latin typeface="Times New Roman" panose="02020603050405020304" pitchFamily="18" charset="0"/>
            <a:cs typeface="Times New Roman" panose="02020603050405020304" pitchFamily="18" charset="0"/>
          </a:endParaRPr>
        </a:p>
      </dgm:t>
    </dgm:pt>
    <dgm:pt modelId="{E1709D48-0033-4F76-9F71-8C8480D055E5}">
      <dgm:prSet phldrT="[Text]" custT="1"/>
      <dgm:spPr/>
      <dgm:t>
        <a:bodyPr/>
        <a:lstStyle/>
        <a:p>
          <a:r>
            <a:rPr lang="mn-MN" sz="1600" i="1" dirty="0">
              <a:solidFill>
                <a:schemeClr val="accent1">
                  <a:lumMod val="50000"/>
                </a:schemeClr>
              </a:solidFill>
              <a:latin typeface="Times New Roman" panose="02020603050405020304" pitchFamily="18" charset="0"/>
              <a:cs typeface="Times New Roman" panose="02020603050405020304" pitchFamily="18" charset="0"/>
            </a:rPr>
            <a:t>Төрөлжсөн нарийн мэргэжил эзэмшсэн- одоо 85.5%</a:t>
          </a:r>
          <a:endParaRPr lang="en-US" sz="1600" i="1" dirty="0">
            <a:solidFill>
              <a:schemeClr val="accent1">
                <a:lumMod val="50000"/>
              </a:schemeClr>
            </a:solidFill>
            <a:latin typeface="Times New Roman" panose="02020603050405020304" pitchFamily="18" charset="0"/>
            <a:cs typeface="Times New Roman" panose="02020603050405020304" pitchFamily="18" charset="0"/>
          </a:endParaRPr>
        </a:p>
      </dgm:t>
    </dgm:pt>
    <dgm:pt modelId="{E0AB9011-6E52-42D8-9658-689DAB8E6B45}" type="parTrans" cxnId="{0F73D45B-B551-4F31-AA82-8CE6F66BE93C}">
      <dgm:prSet/>
      <dgm:spPr/>
      <dgm:t>
        <a:bodyPr/>
        <a:lstStyle/>
        <a:p>
          <a:endParaRPr lang="en-US" sz="1400" i="1">
            <a:latin typeface="Times New Roman" panose="02020603050405020304" pitchFamily="18" charset="0"/>
            <a:cs typeface="Times New Roman" panose="02020603050405020304" pitchFamily="18" charset="0"/>
          </a:endParaRPr>
        </a:p>
      </dgm:t>
    </dgm:pt>
    <dgm:pt modelId="{1192F54F-680D-4764-8F1E-65E18D2910D4}" type="sibTrans" cxnId="{0F73D45B-B551-4F31-AA82-8CE6F66BE93C}">
      <dgm:prSet/>
      <dgm:spPr/>
      <dgm:t>
        <a:bodyPr/>
        <a:lstStyle/>
        <a:p>
          <a:endParaRPr lang="en-US" sz="1400" i="1">
            <a:latin typeface="Times New Roman" panose="02020603050405020304" pitchFamily="18" charset="0"/>
            <a:cs typeface="Times New Roman" panose="02020603050405020304" pitchFamily="18" charset="0"/>
          </a:endParaRPr>
        </a:p>
      </dgm:t>
    </dgm:pt>
    <dgm:pt modelId="{D3AF9265-717A-414C-8636-2D644782BE06}">
      <dgm:prSet phldrT="[Text]" custT="1"/>
      <dgm:spPr/>
      <dgm:t>
        <a:bodyPr/>
        <a:lstStyle/>
        <a:p>
          <a:r>
            <a:rPr lang="mn-MN" sz="1800" i="1" dirty="0">
              <a:solidFill>
                <a:schemeClr val="accent1">
                  <a:lumMod val="50000"/>
                </a:schemeClr>
              </a:solidFill>
              <a:latin typeface="Times New Roman" panose="02020603050405020304" pitchFamily="18" charset="0"/>
              <a:cs typeface="Times New Roman" panose="02020603050405020304" pitchFamily="18" charset="0"/>
            </a:rPr>
            <a:t>Цаашид 100%-д хүргэнэ</a:t>
          </a:r>
          <a:endParaRPr lang="en-US" sz="1800" i="1" dirty="0">
            <a:solidFill>
              <a:schemeClr val="accent1">
                <a:lumMod val="50000"/>
              </a:schemeClr>
            </a:solidFill>
            <a:latin typeface="Times New Roman" panose="02020603050405020304" pitchFamily="18" charset="0"/>
            <a:cs typeface="Times New Roman" panose="02020603050405020304" pitchFamily="18" charset="0"/>
          </a:endParaRPr>
        </a:p>
      </dgm:t>
    </dgm:pt>
    <dgm:pt modelId="{00F83081-33CF-4609-BB9F-2ECD919030CD}" type="parTrans" cxnId="{9B9066CE-10C8-4F0F-8026-997B9E38B19A}">
      <dgm:prSet/>
      <dgm:spPr/>
      <dgm:t>
        <a:bodyPr/>
        <a:lstStyle/>
        <a:p>
          <a:endParaRPr lang="en-US" sz="1400" i="1">
            <a:latin typeface="Times New Roman" panose="02020603050405020304" pitchFamily="18" charset="0"/>
            <a:cs typeface="Times New Roman" panose="02020603050405020304" pitchFamily="18" charset="0"/>
          </a:endParaRPr>
        </a:p>
      </dgm:t>
    </dgm:pt>
    <dgm:pt modelId="{73FED984-C9C7-44FB-B25E-9A211A272B53}" type="sibTrans" cxnId="{9B9066CE-10C8-4F0F-8026-997B9E38B19A}">
      <dgm:prSet/>
      <dgm:spPr/>
      <dgm:t>
        <a:bodyPr/>
        <a:lstStyle/>
        <a:p>
          <a:endParaRPr lang="en-US" sz="1400" i="1">
            <a:latin typeface="Times New Roman" panose="02020603050405020304" pitchFamily="18" charset="0"/>
            <a:cs typeface="Times New Roman" panose="02020603050405020304" pitchFamily="18" charset="0"/>
          </a:endParaRPr>
        </a:p>
      </dgm:t>
    </dgm:pt>
    <dgm:pt modelId="{B763F2DE-9C30-4200-A1A8-989DCA731AC0}" type="pres">
      <dgm:prSet presAssocID="{C68B064E-F323-483D-85C6-27FD8EFCA2E0}" presName="diagram" presStyleCnt="0">
        <dgm:presLayoutVars>
          <dgm:chPref val="1"/>
          <dgm:dir/>
          <dgm:animOne val="branch"/>
          <dgm:animLvl val="lvl"/>
          <dgm:resizeHandles/>
        </dgm:presLayoutVars>
      </dgm:prSet>
      <dgm:spPr/>
    </dgm:pt>
    <dgm:pt modelId="{093F4E0F-3920-4936-82E7-8B7BF9951606}" type="pres">
      <dgm:prSet presAssocID="{E3C5154C-496F-42DF-A446-1DA07C3E46EA}" presName="root" presStyleCnt="0"/>
      <dgm:spPr/>
    </dgm:pt>
    <dgm:pt modelId="{A0F26CA0-4E96-4F3E-A640-CFA39DEB39AE}" type="pres">
      <dgm:prSet presAssocID="{E3C5154C-496F-42DF-A446-1DA07C3E46EA}" presName="rootComposite" presStyleCnt="0"/>
      <dgm:spPr/>
    </dgm:pt>
    <dgm:pt modelId="{63B507A9-36FE-4174-B285-19C28CB71956}" type="pres">
      <dgm:prSet presAssocID="{E3C5154C-496F-42DF-A446-1DA07C3E46EA}" presName="rootText" presStyleLbl="node1" presStyleIdx="0" presStyleCnt="2" custLinFactNeighborX="433" custLinFactNeighborY="-167"/>
      <dgm:spPr/>
    </dgm:pt>
    <dgm:pt modelId="{B1F6A4EA-8A12-4745-B8BD-8CCC62485AF8}" type="pres">
      <dgm:prSet presAssocID="{E3C5154C-496F-42DF-A446-1DA07C3E46EA}" presName="rootConnector" presStyleLbl="node1" presStyleIdx="0" presStyleCnt="2"/>
      <dgm:spPr/>
    </dgm:pt>
    <dgm:pt modelId="{DC30B7E6-DE05-46F1-8A33-C581E279BC27}" type="pres">
      <dgm:prSet presAssocID="{E3C5154C-496F-42DF-A446-1DA07C3E46EA}" presName="childShape" presStyleCnt="0"/>
      <dgm:spPr/>
    </dgm:pt>
    <dgm:pt modelId="{75DB5B13-883F-4D1D-9F07-A87FDD28D9B0}" type="pres">
      <dgm:prSet presAssocID="{922719B2-B0D4-4C4D-8DBE-5DBFB984DAB1}" presName="Name13" presStyleLbl="parChTrans1D2" presStyleIdx="0" presStyleCnt="4"/>
      <dgm:spPr/>
    </dgm:pt>
    <dgm:pt modelId="{26A05344-05F5-420F-8020-468830901BEB}" type="pres">
      <dgm:prSet presAssocID="{71FF13CA-5925-4119-943A-90B788E8D66A}" presName="childText" presStyleLbl="bgAcc1" presStyleIdx="0" presStyleCnt="4">
        <dgm:presLayoutVars>
          <dgm:bulletEnabled val="1"/>
        </dgm:presLayoutVars>
      </dgm:prSet>
      <dgm:spPr/>
    </dgm:pt>
    <dgm:pt modelId="{903905F9-CCCA-4ABC-A120-893985A3B1E6}" type="pres">
      <dgm:prSet presAssocID="{D77CAB78-C8F1-4B07-9793-D8AB9E5B5238}" presName="Name13" presStyleLbl="parChTrans1D2" presStyleIdx="1" presStyleCnt="4"/>
      <dgm:spPr/>
    </dgm:pt>
    <dgm:pt modelId="{2C82AF8C-C674-4AF6-9CE5-6CD559DF61A7}" type="pres">
      <dgm:prSet presAssocID="{B38BEF79-71BC-492E-B292-DD1D316A8CF2}" presName="childText" presStyleLbl="bgAcc1" presStyleIdx="1" presStyleCnt="4">
        <dgm:presLayoutVars>
          <dgm:bulletEnabled val="1"/>
        </dgm:presLayoutVars>
      </dgm:prSet>
      <dgm:spPr/>
    </dgm:pt>
    <dgm:pt modelId="{74E1B34C-F67C-4117-BC81-FD314CAC142B}" type="pres">
      <dgm:prSet presAssocID="{2B450328-E165-46B1-8417-F362CA104EF8}" presName="root" presStyleCnt="0"/>
      <dgm:spPr/>
    </dgm:pt>
    <dgm:pt modelId="{F27CCC21-A3DF-4D33-A9C0-EA3EB964A84C}" type="pres">
      <dgm:prSet presAssocID="{2B450328-E165-46B1-8417-F362CA104EF8}" presName="rootComposite" presStyleCnt="0"/>
      <dgm:spPr/>
    </dgm:pt>
    <dgm:pt modelId="{88DDCC01-712F-425D-975C-F537617ED03C}" type="pres">
      <dgm:prSet presAssocID="{2B450328-E165-46B1-8417-F362CA104EF8}" presName="rootText" presStyleLbl="node1" presStyleIdx="1" presStyleCnt="2"/>
      <dgm:spPr/>
    </dgm:pt>
    <dgm:pt modelId="{B419CE23-D87A-4180-B2C3-01B94864E9D1}" type="pres">
      <dgm:prSet presAssocID="{2B450328-E165-46B1-8417-F362CA104EF8}" presName="rootConnector" presStyleLbl="node1" presStyleIdx="1" presStyleCnt="2"/>
      <dgm:spPr/>
    </dgm:pt>
    <dgm:pt modelId="{91121CC9-A7D9-4FB2-9EEF-DD14769FB64D}" type="pres">
      <dgm:prSet presAssocID="{2B450328-E165-46B1-8417-F362CA104EF8}" presName="childShape" presStyleCnt="0"/>
      <dgm:spPr/>
    </dgm:pt>
    <dgm:pt modelId="{03A3021C-47DA-4A80-B5A8-B61A0A0E46E6}" type="pres">
      <dgm:prSet presAssocID="{E0AB9011-6E52-42D8-9658-689DAB8E6B45}" presName="Name13" presStyleLbl="parChTrans1D2" presStyleIdx="2" presStyleCnt="4"/>
      <dgm:spPr/>
    </dgm:pt>
    <dgm:pt modelId="{FD3C4965-4FAC-4FD1-B133-38ED155AC594}" type="pres">
      <dgm:prSet presAssocID="{E1709D48-0033-4F76-9F71-8C8480D055E5}" presName="childText" presStyleLbl="bgAcc1" presStyleIdx="2" presStyleCnt="4">
        <dgm:presLayoutVars>
          <dgm:bulletEnabled val="1"/>
        </dgm:presLayoutVars>
      </dgm:prSet>
      <dgm:spPr/>
    </dgm:pt>
    <dgm:pt modelId="{0F0EBC6E-AB41-4B5A-BE98-A1405539A031}" type="pres">
      <dgm:prSet presAssocID="{00F83081-33CF-4609-BB9F-2ECD919030CD}" presName="Name13" presStyleLbl="parChTrans1D2" presStyleIdx="3" presStyleCnt="4"/>
      <dgm:spPr/>
    </dgm:pt>
    <dgm:pt modelId="{F42021C5-DCA0-4B6C-B0C1-FFC31B3BEC6E}" type="pres">
      <dgm:prSet presAssocID="{D3AF9265-717A-414C-8636-2D644782BE06}" presName="childText" presStyleLbl="bgAcc1" presStyleIdx="3" presStyleCnt="4">
        <dgm:presLayoutVars>
          <dgm:bulletEnabled val="1"/>
        </dgm:presLayoutVars>
      </dgm:prSet>
      <dgm:spPr/>
    </dgm:pt>
  </dgm:ptLst>
  <dgm:cxnLst>
    <dgm:cxn modelId="{1108F413-A5CF-4643-972C-25851415DC0F}" type="presOf" srcId="{2B450328-E165-46B1-8417-F362CA104EF8}" destId="{B419CE23-D87A-4180-B2C3-01B94864E9D1}" srcOrd="1" destOrd="0" presId="urn:microsoft.com/office/officeart/2005/8/layout/hierarchy3"/>
    <dgm:cxn modelId="{14152632-8DE6-4117-B864-B63F57391B51}" type="presOf" srcId="{B38BEF79-71BC-492E-B292-DD1D316A8CF2}" destId="{2C82AF8C-C674-4AF6-9CE5-6CD559DF61A7}" srcOrd="0" destOrd="0" presId="urn:microsoft.com/office/officeart/2005/8/layout/hierarchy3"/>
    <dgm:cxn modelId="{0F73D45B-B551-4F31-AA82-8CE6F66BE93C}" srcId="{2B450328-E165-46B1-8417-F362CA104EF8}" destId="{E1709D48-0033-4F76-9F71-8C8480D055E5}" srcOrd="0" destOrd="0" parTransId="{E0AB9011-6E52-42D8-9658-689DAB8E6B45}" sibTransId="{1192F54F-680D-4764-8F1E-65E18D2910D4}"/>
    <dgm:cxn modelId="{AE053F46-61D1-40E1-BAD1-05D73B4EB1E2}" type="presOf" srcId="{D77CAB78-C8F1-4B07-9793-D8AB9E5B5238}" destId="{903905F9-CCCA-4ABC-A120-893985A3B1E6}" srcOrd="0" destOrd="0" presId="urn:microsoft.com/office/officeart/2005/8/layout/hierarchy3"/>
    <dgm:cxn modelId="{73D3CB6D-319E-478A-909B-13CDAADC4472}" type="presOf" srcId="{00F83081-33CF-4609-BB9F-2ECD919030CD}" destId="{0F0EBC6E-AB41-4B5A-BE98-A1405539A031}" srcOrd="0" destOrd="0" presId="urn:microsoft.com/office/officeart/2005/8/layout/hierarchy3"/>
    <dgm:cxn modelId="{DB6E1550-6662-4698-BF30-031F94ECB1E9}" type="presOf" srcId="{E1709D48-0033-4F76-9F71-8C8480D055E5}" destId="{FD3C4965-4FAC-4FD1-B133-38ED155AC594}" srcOrd="0" destOrd="0" presId="urn:microsoft.com/office/officeart/2005/8/layout/hierarchy3"/>
    <dgm:cxn modelId="{DAE8525A-BA26-4D86-929E-E48236206038}" type="presOf" srcId="{71FF13CA-5925-4119-943A-90B788E8D66A}" destId="{26A05344-05F5-420F-8020-468830901BEB}" srcOrd="0" destOrd="0" presId="urn:microsoft.com/office/officeart/2005/8/layout/hierarchy3"/>
    <dgm:cxn modelId="{6CF28F7E-3A75-4554-9DA1-3B13AE4F587F}" type="presOf" srcId="{E3C5154C-496F-42DF-A446-1DA07C3E46EA}" destId="{63B507A9-36FE-4174-B285-19C28CB71956}" srcOrd="0" destOrd="0" presId="urn:microsoft.com/office/officeart/2005/8/layout/hierarchy3"/>
    <dgm:cxn modelId="{4B1E6199-7519-41B7-B6E5-9CE5C616EAF9}" type="presOf" srcId="{C68B064E-F323-483D-85C6-27FD8EFCA2E0}" destId="{B763F2DE-9C30-4200-A1A8-989DCA731AC0}" srcOrd="0" destOrd="0" presId="urn:microsoft.com/office/officeart/2005/8/layout/hierarchy3"/>
    <dgm:cxn modelId="{75242AA2-06E0-4191-A3FF-2A704896FD0B}" type="presOf" srcId="{2B450328-E165-46B1-8417-F362CA104EF8}" destId="{88DDCC01-712F-425D-975C-F537617ED03C}" srcOrd="0" destOrd="0" presId="urn:microsoft.com/office/officeart/2005/8/layout/hierarchy3"/>
    <dgm:cxn modelId="{580DA9A5-CA29-4FD6-891B-ABFC4DB30887}" type="presOf" srcId="{922719B2-B0D4-4C4D-8DBE-5DBFB984DAB1}" destId="{75DB5B13-883F-4D1D-9F07-A87FDD28D9B0}" srcOrd="0" destOrd="0" presId="urn:microsoft.com/office/officeart/2005/8/layout/hierarchy3"/>
    <dgm:cxn modelId="{2AA023A7-050E-401E-A015-5121994C5D09}" srcId="{C68B064E-F323-483D-85C6-27FD8EFCA2E0}" destId="{E3C5154C-496F-42DF-A446-1DA07C3E46EA}" srcOrd="0" destOrd="0" parTransId="{D657D189-7CE3-490E-9FAE-F48D429BE5DE}" sibTransId="{8B7AC9FC-106A-40BC-ADF9-7048732CB11E}"/>
    <dgm:cxn modelId="{844D92AE-8A30-455F-B1E2-AAA14123613F}" type="presOf" srcId="{E3C5154C-496F-42DF-A446-1DA07C3E46EA}" destId="{B1F6A4EA-8A12-4745-B8BD-8CCC62485AF8}" srcOrd="1" destOrd="0" presId="urn:microsoft.com/office/officeart/2005/8/layout/hierarchy3"/>
    <dgm:cxn modelId="{9B9066CE-10C8-4F0F-8026-997B9E38B19A}" srcId="{2B450328-E165-46B1-8417-F362CA104EF8}" destId="{D3AF9265-717A-414C-8636-2D644782BE06}" srcOrd="1" destOrd="0" parTransId="{00F83081-33CF-4609-BB9F-2ECD919030CD}" sibTransId="{73FED984-C9C7-44FB-B25E-9A211A272B53}"/>
    <dgm:cxn modelId="{6A755DD1-781D-4533-8D91-2C3BEED77954}" type="presOf" srcId="{D3AF9265-717A-414C-8636-2D644782BE06}" destId="{F42021C5-DCA0-4B6C-B0C1-FFC31B3BEC6E}" srcOrd="0" destOrd="0" presId="urn:microsoft.com/office/officeart/2005/8/layout/hierarchy3"/>
    <dgm:cxn modelId="{7E8021D6-5B79-4747-AA4E-2DA866371F4D}" srcId="{C68B064E-F323-483D-85C6-27FD8EFCA2E0}" destId="{2B450328-E165-46B1-8417-F362CA104EF8}" srcOrd="1" destOrd="0" parTransId="{4CEF9B6A-0E8C-4C9A-9634-CDE9066114D1}" sibTransId="{8C1AD6DC-476B-404F-A90E-FE39F64EF6E8}"/>
    <dgm:cxn modelId="{D434E3E2-62E2-48F1-849F-049CA0EF184C}" srcId="{E3C5154C-496F-42DF-A446-1DA07C3E46EA}" destId="{71FF13CA-5925-4119-943A-90B788E8D66A}" srcOrd="0" destOrd="0" parTransId="{922719B2-B0D4-4C4D-8DBE-5DBFB984DAB1}" sibTransId="{13CA1A4E-AF15-4768-A276-610370981365}"/>
    <dgm:cxn modelId="{E31E2EF2-2B18-45D4-8B3F-DB6AA2A98FE1}" type="presOf" srcId="{E0AB9011-6E52-42D8-9658-689DAB8E6B45}" destId="{03A3021C-47DA-4A80-B5A8-B61A0A0E46E6}" srcOrd="0" destOrd="0" presId="urn:microsoft.com/office/officeart/2005/8/layout/hierarchy3"/>
    <dgm:cxn modelId="{09EF1AFC-0326-40E1-9BEC-15287434DD70}" srcId="{E3C5154C-496F-42DF-A446-1DA07C3E46EA}" destId="{B38BEF79-71BC-492E-B292-DD1D316A8CF2}" srcOrd="1" destOrd="0" parTransId="{D77CAB78-C8F1-4B07-9793-D8AB9E5B5238}" sibTransId="{8A068F86-32ED-4DE5-B403-25569C6474C2}"/>
    <dgm:cxn modelId="{1DC59654-A70E-475C-844A-5FDC910ED559}" type="presParOf" srcId="{B763F2DE-9C30-4200-A1A8-989DCA731AC0}" destId="{093F4E0F-3920-4936-82E7-8B7BF9951606}" srcOrd="0" destOrd="0" presId="urn:microsoft.com/office/officeart/2005/8/layout/hierarchy3"/>
    <dgm:cxn modelId="{F7F0B5E4-2FB0-42F4-9EE3-B583A4AD4970}" type="presParOf" srcId="{093F4E0F-3920-4936-82E7-8B7BF9951606}" destId="{A0F26CA0-4E96-4F3E-A640-CFA39DEB39AE}" srcOrd="0" destOrd="0" presId="urn:microsoft.com/office/officeart/2005/8/layout/hierarchy3"/>
    <dgm:cxn modelId="{6F91C138-440A-4951-B9EE-770CED6638D3}" type="presParOf" srcId="{A0F26CA0-4E96-4F3E-A640-CFA39DEB39AE}" destId="{63B507A9-36FE-4174-B285-19C28CB71956}" srcOrd="0" destOrd="0" presId="urn:microsoft.com/office/officeart/2005/8/layout/hierarchy3"/>
    <dgm:cxn modelId="{AE156751-99C4-4772-8EE1-002A2A415A2D}" type="presParOf" srcId="{A0F26CA0-4E96-4F3E-A640-CFA39DEB39AE}" destId="{B1F6A4EA-8A12-4745-B8BD-8CCC62485AF8}" srcOrd="1" destOrd="0" presId="urn:microsoft.com/office/officeart/2005/8/layout/hierarchy3"/>
    <dgm:cxn modelId="{AC6384F5-7DFE-4B58-9C68-4000EB0D0B86}" type="presParOf" srcId="{093F4E0F-3920-4936-82E7-8B7BF9951606}" destId="{DC30B7E6-DE05-46F1-8A33-C581E279BC27}" srcOrd="1" destOrd="0" presId="urn:microsoft.com/office/officeart/2005/8/layout/hierarchy3"/>
    <dgm:cxn modelId="{07159F3A-45D1-4A40-81E2-5A7D50E6E3EB}" type="presParOf" srcId="{DC30B7E6-DE05-46F1-8A33-C581E279BC27}" destId="{75DB5B13-883F-4D1D-9F07-A87FDD28D9B0}" srcOrd="0" destOrd="0" presId="urn:microsoft.com/office/officeart/2005/8/layout/hierarchy3"/>
    <dgm:cxn modelId="{0FB5F954-54C6-45F8-8F16-3C0BC2B7D60F}" type="presParOf" srcId="{DC30B7E6-DE05-46F1-8A33-C581E279BC27}" destId="{26A05344-05F5-420F-8020-468830901BEB}" srcOrd="1" destOrd="0" presId="urn:microsoft.com/office/officeart/2005/8/layout/hierarchy3"/>
    <dgm:cxn modelId="{DE42385D-21C2-4AE6-BA21-DBFBDDE7A17B}" type="presParOf" srcId="{DC30B7E6-DE05-46F1-8A33-C581E279BC27}" destId="{903905F9-CCCA-4ABC-A120-893985A3B1E6}" srcOrd="2" destOrd="0" presId="urn:microsoft.com/office/officeart/2005/8/layout/hierarchy3"/>
    <dgm:cxn modelId="{37F2886F-AF30-4439-B965-E4700638DAE5}" type="presParOf" srcId="{DC30B7E6-DE05-46F1-8A33-C581E279BC27}" destId="{2C82AF8C-C674-4AF6-9CE5-6CD559DF61A7}" srcOrd="3" destOrd="0" presId="urn:microsoft.com/office/officeart/2005/8/layout/hierarchy3"/>
    <dgm:cxn modelId="{13ADF687-B9F4-450D-BB28-865F991DCAA0}" type="presParOf" srcId="{B763F2DE-9C30-4200-A1A8-989DCA731AC0}" destId="{74E1B34C-F67C-4117-BC81-FD314CAC142B}" srcOrd="1" destOrd="0" presId="urn:microsoft.com/office/officeart/2005/8/layout/hierarchy3"/>
    <dgm:cxn modelId="{A3CC8254-241F-49F3-AA10-E0DE3AAD376C}" type="presParOf" srcId="{74E1B34C-F67C-4117-BC81-FD314CAC142B}" destId="{F27CCC21-A3DF-4D33-A9C0-EA3EB964A84C}" srcOrd="0" destOrd="0" presId="urn:microsoft.com/office/officeart/2005/8/layout/hierarchy3"/>
    <dgm:cxn modelId="{FFE61960-4A81-4E6C-BDF9-CA95DC496EF2}" type="presParOf" srcId="{F27CCC21-A3DF-4D33-A9C0-EA3EB964A84C}" destId="{88DDCC01-712F-425D-975C-F537617ED03C}" srcOrd="0" destOrd="0" presId="urn:microsoft.com/office/officeart/2005/8/layout/hierarchy3"/>
    <dgm:cxn modelId="{129CA596-B25D-4B6C-AA57-C2D629940C58}" type="presParOf" srcId="{F27CCC21-A3DF-4D33-A9C0-EA3EB964A84C}" destId="{B419CE23-D87A-4180-B2C3-01B94864E9D1}" srcOrd="1" destOrd="0" presId="urn:microsoft.com/office/officeart/2005/8/layout/hierarchy3"/>
    <dgm:cxn modelId="{FE1BDB68-070A-4227-99C2-735DA71B9F29}" type="presParOf" srcId="{74E1B34C-F67C-4117-BC81-FD314CAC142B}" destId="{91121CC9-A7D9-4FB2-9EEF-DD14769FB64D}" srcOrd="1" destOrd="0" presId="urn:microsoft.com/office/officeart/2005/8/layout/hierarchy3"/>
    <dgm:cxn modelId="{5D8F8DE5-1DF1-43E3-9C7B-BDD0817CBB04}" type="presParOf" srcId="{91121CC9-A7D9-4FB2-9EEF-DD14769FB64D}" destId="{03A3021C-47DA-4A80-B5A8-B61A0A0E46E6}" srcOrd="0" destOrd="0" presId="urn:microsoft.com/office/officeart/2005/8/layout/hierarchy3"/>
    <dgm:cxn modelId="{9CCC6216-C1BE-4EC6-86F1-D1F8F0537ECF}" type="presParOf" srcId="{91121CC9-A7D9-4FB2-9EEF-DD14769FB64D}" destId="{FD3C4965-4FAC-4FD1-B133-38ED155AC594}" srcOrd="1" destOrd="0" presId="urn:microsoft.com/office/officeart/2005/8/layout/hierarchy3"/>
    <dgm:cxn modelId="{23D42177-4BFC-494C-8D4B-4A2F35A7C10F}" type="presParOf" srcId="{91121CC9-A7D9-4FB2-9EEF-DD14769FB64D}" destId="{0F0EBC6E-AB41-4B5A-BE98-A1405539A031}" srcOrd="2" destOrd="0" presId="urn:microsoft.com/office/officeart/2005/8/layout/hierarchy3"/>
    <dgm:cxn modelId="{1F7F8D9E-DA8F-4344-AE47-B745F79B040E}" type="presParOf" srcId="{91121CC9-A7D9-4FB2-9EEF-DD14769FB64D}" destId="{F42021C5-DCA0-4B6C-B0C1-FFC31B3BEC6E}"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6B98309-E5A0-4BE4-845B-F42973B960C0}" type="doc">
      <dgm:prSet loTypeId="urn:microsoft.com/office/officeart/2005/8/layout/matrix2" loCatId="matrix" qsTypeId="urn:microsoft.com/office/officeart/2005/8/quickstyle/simple3" qsCatId="simple" csTypeId="urn:microsoft.com/office/officeart/2005/8/colors/accent1_2" csCatId="accent1" phldr="1"/>
      <dgm:spPr/>
      <dgm:t>
        <a:bodyPr/>
        <a:lstStyle/>
        <a:p>
          <a:endParaRPr lang="en-US"/>
        </a:p>
      </dgm:t>
    </dgm:pt>
    <dgm:pt modelId="{06E17DAE-FAAF-49C5-AC01-15D0721E6A1D}">
      <dgm:prSet phldrT="[Text]" custT="1"/>
      <dgm:spPr>
        <a:solidFill>
          <a:schemeClr val="bg1"/>
        </a:solidFill>
        <a:ln>
          <a:solidFill>
            <a:schemeClr val="accent1"/>
          </a:solidFill>
        </a:ln>
      </dgm:spPr>
      <dgm:t>
        <a:bodyPr/>
        <a:lstStyle/>
        <a:p>
          <a:r>
            <a:rPr lang="mn-MN" sz="1200" i="1" cap="all" baseline="0" dirty="0">
              <a:solidFill>
                <a:srgbClr val="FF0000"/>
              </a:solidFill>
              <a:latin typeface="Times New Roman" panose="02020603050405020304" pitchFamily="18" charset="0"/>
              <a:cs typeface="Times New Roman" panose="02020603050405020304" pitchFamily="18" charset="0"/>
            </a:rPr>
            <a:t>Цалингүй чөлөө:</a:t>
          </a:r>
        </a:p>
        <a:p>
          <a:r>
            <a:rPr lang="mn-MN" sz="1200" i="1" dirty="0">
              <a:solidFill>
                <a:srgbClr val="002060"/>
              </a:solidFill>
              <a:latin typeface="Times New Roman" panose="02020603050405020304" pitchFamily="18" charset="0"/>
              <a:cs typeface="Times New Roman" panose="02020603050405020304" pitchFamily="18" charset="0"/>
            </a:rPr>
            <a:t>Захирлын тушаалаар 50 эмч, эмнэлгийн ажилчид  </a:t>
          </a:r>
          <a:r>
            <a:rPr lang="mn-MN" sz="1200" i="1" dirty="0">
              <a:solidFill>
                <a:srgbClr val="FF0000"/>
              </a:solidFill>
              <a:latin typeface="Times New Roman" panose="02020603050405020304" pitchFamily="18" charset="0"/>
              <a:cs typeface="Times New Roman" panose="02020603050405020304" pitchFamily="18" charset="0"/>
            </a:rPr>
            <a:t>1534</a:t>
          </a:r>
          <a:r>
            <a:rPr lang="mn-MN" sz="1200" i="1" dirty="0">
              <a:solidFill>
                <a:srgbClr val="002060"/>
              </a:solidFill>
              <a:latin typeface="Times New Roman" panose="02020603050405020304" pitchFamily="18" charset="0"/>
              <a:cs typeface="Times New Roman" panose="02020603050405020304" pitchFamily="18" charset="0"/>
            </a:rPr>
            <a:t>  хоногийн чөлөөг олгосон байна. </a:t>
          </a:r>
          <a:endParaRPr lang="en-US" sz="1200" dirty="0">
            <a:solidFill>
              <a:srgbClr val="002060"/>
            </a:solidFill>
          </a:endParaRPr>
        </a:p>
      </dgm:t>
    </dgm:pt>
    <dgm:pt modelId="{BADB681F-2612-40F6-8999-9AFEA0021215}" type="parTrans" cxnId="{639311D3-E2CE-42D4-8ADA-83B8086CCBF6}">
      <dgm:prSet/>
      <dgm:spPr/>
      <dgm:t>
        <a:bodyPr/>
        <a:lstStyle/>
        <a:p>
          <a:endParaRPr lang="en-US" sz="1200">
            <a:solidFill>
              <a:srgbClr val="002060"/>
            </a:solidFill>
          </a:endParaRPr>
        </a:p>
      </dgm:t>
    </dgm:pt>
    <dgm:pt modelId="{3BA02F95-AF42-4816-94B3-3A47A86E1A88}" type="sibTrans" cxnId="{639311D3-E2CE-42D4-8ADA-83B8086CCBF6}">
      <dgm:prSet/>
      <dgm:spPr/>
      <dgm:t>
        <a:bodyPr/>
        <a:lstStyle/>
        <a:p>
          <a:endParaRPr lang="en-US" sz="1200">
            <a:solidFill>
              <a:srgbClr val="002060"/>
            </a:solidFill>
          </a:endParaRPr>
        </a:p>
      </dgm:t>
    </dgm:pt>
    <dgm:pt modelId="{1EB2006A-A895-4BE1-AB26-EC65D90CC58F}">
      <dgm:prSet custT="1"/>
      <dgm:spPr>
        <a:solidFill>
          <a:schemeClr val="bg1"/>
        </a:solidFill>
        <a:ln>
          <a:solidFill>
            <a:schemeClr val="accent1"/>
          </a:solidFill>
        </a:ln>
      </dgm:spPr>
      <dgm:t>
        <a:bodyPr/>
        <a:lstStyle/>
        <a:p>
          <a:r>
            <a:rPr lang="mn-MN" sz="1200" i="1" dirty="0">
              <a:solidFill>
                <a:srgbClr val="FF0000"/>
              </a:solidFill>
              <a:latin typeface="Times New Roman" panose="02020603050405020304" pitchFamily="18" charset="0"/>
              <a:cs typeface="Times New Roman" panose="02020603050405020304" pitchFamily="18" charset="0"/>
            </a:rPr>
            <a:t>ЦАЛИНТАЙ ЧӨЛӨӨ</a:t>
          </a:r>
        </a:p>
        <a:p>
          <a:r>
            <a:rPr lang="mn-MN" sz="1200" i="1" dirty="0">
              <a:solidFill>
                <a:srgbClr val="002060"/>
              </a:solidFill>
              <a:latin typeface="Times New Roman" panose="02020603050405020304" pitchFamily="18" charset="0"/>
              <a:cs typeface="Times New Roman" panose="02020603050405020304" pitchFamily="18" charset="0"/>
            </a:rPr>
            <a:t>Захирлын тушаалаар 89 эмч, ажилчдад ажлын </a:t>
          </a:r>
          <a:r>
            <a:rPr lang="mn-MN" sz="1200" i="1" dirty="0">
              <a:solidFill>
                <a:srgbClr val="FF0000"/>
              </a:solidFill>
              <a:latin typeface="Times New Roman" panose="02020603050405020304" pitchFamily="18" charset="0"/>
              <a:cs typeface="Times New Roman" panose="02020603050405020304" pitchFamily="18" charset="0"/>
            </a:rPr>
            <a:t>1020 </a:t>
          </a:r>
          <a:r>
            <a:rPr lang="mn-MN" sz="1200" i="1" dirty="0">
              <a:solidFill>
                <a:srgbClr val="002060"/>
              </a:solidFill>
              <a:latin typeface="Times New Roman" panose="02020603050405020304" pitchFamily="18" charset="0"/>
              <a:cs typeface="Times New Roman" panose="02020603050405020304" pitchFamily="18" charset="0"/>
            </a:rPr>
            <a:t>хоногийн чөлөөг олгосон байна.</a:t>
          </a:r>
        </a:p>
        <a:p>
          <a:r>
            <a:rPr lang="mn-MN" sz="1200" i="1" dirty="0">
              <a:solidFill>
                <a:srgbClr val="002060"/>
              </a:solidFill>
              <a:latin typeface="Times New Roman" panose="02020603050405020304" pitchFamily="18" charset="0"/>
              <a:cs typeface="Times New Roman" panose="02020603050405020304" pitchFamily="18" charset="0"/>
            </a:rPr>
            <a:t>Мөнгөн дүн: </a:t>
          </a:r>
          <a:r>
            <a:rPr lang="mn-MN" sz="1200" i="1" dirty="0">
              <a:solidFill>
                <a:srgbClr val="FF0000"/>
              </a:solidFill>
              <a:latin typeface="Times New Roman" panose="02020603050405020304" pitchFamily="18" charset="0"/>
              <a:cs typeface="Times New Roman" panose="02020603050405020304" pitchFamily="18" charset="0"/>
            </a:rPr>
            <a:t>40,800,000₮</a:t>
          </a:r>
        </a:p>
      </dgm:t>
    </dgm:pt>
    <dgm:pt modelId="{427D85CC-ED73-4C38-940D-728226C2B05E}" type="parTrans" cxnId="{915FB65E-FAFF-4D48-A923-AA28F7A1FB69}">
      <dgm:prSet/>
      <dgm:spPr/>
      <dgm:t>
        <a:bodyPr/>
        <a:lstStyle/>
        <a:p>
          <a:endParaRPr lang="en-US" sz="1200">
            <a:solidFill>
              <a:srgbClr val="002060"/>
            </a:solidFill>
          </a:endParaRPr>
        </a:p>
      </dgm:t>
    </dgm:pt>
    <dgm:pt modelId="{71ADF949-344D-4D15-B2AD-F9F92C7C4186}" type="sibTrans" cxnId="{915FB65E-FAFF-4D48-A923-AA28F7A1FB69}">
      <dgm:prSet/>
      <dgm:spPr/>
      <dgm:t>
        <a:bodyPr/>
        <a:lstStyle/>
        <a:p>
          <a:endParaRPr lang="en-US" sz="1200">
            <a:solidFill>
              <a:srgbClr val="002060"/>
            </a:solidFill>
          </a:endParaRPr>
        </a:p>
      </dgm:t>
    </dgm:pt>
    <dgm:pt modelId="{718A7FA6-25FC-42E9-809B-324F2B9C85A8}">
      <dgm:prSet custT="1"/>
      <dgm:spPr>
        <a:solidFill>
          <a:schemeClr val="bg1"/>
        </a:solidFill>
        <a:ln>
          <a:solidFill>
            <a:schemeClr val="accent1"/>
          </a:solidFill>
        </a:ln>
      </dgm:spPr>
      <dgm:t>
        <a:bodyPr/>
        <a:lstStyle/>
        <a:p>
          <a:r>
            <a:rPr lang="mn-MN" sz="1200" i="1" dirty="0">
              <a:solidFill>
                <a:srgbClr val="FF0000"/>
              </a:solidFill>
              <a:latin typeface="Times New Roman" panose="02020603050405020304" pitchFamily="18" charset="0"/>
              <a:cs typeface="Times New Roman" panose="02020603050405020304" pitchFamily="18" charset="0"/>
            </a:rPr>
            <a:t>БУСАД:</a:t>
          </a:r>
        </a:p>
        <a:p>
          <a:r>
            <a:rPr lang="mn-MN" sz="1200" i="1" dirty="0">
              <a:solidFill>
                <a:srgbClr val="002060"/>
              </a:solidFill>
              <a:latin typeface="Times New Roman" panose="02020603050405020304" pitchFamily="18" charset="0"/>
              <a:cs typeface="Times New Roman" panose="02020603050405020304" pitchFamily="18" charset="0"/>
            </a:rPr>
            <a:t>БОЭТ-ийн </a:t>
          </a:r>
          <a:r>
            <a:rPr lang="mn-MN" sz="1200" i="1" dirty="0">
              <a:solidFill>
                <a:srgbClr val="FF0000"/>
              </a:solidFill>
              <a:latin typeface="Times New Roman" panose="02020603050405020304" pitchFamily="18" charset="0"/>
              <a:cs typeface="Times New Roman" panose="02020603050405020304" pitchFamily="18" charset="0"/>
            </a:rPr>
            <a:t>28 </a:t>
          </a:r>
          <a:r>
            <a:rPr lang="mn-MN" sz="1200" i="1" dirty="0">
              <a:solidFill>
                <a:srgbClr val="002060"/>
              </a:solidFill>
              <a:latin typeface="Times New Roman" panose="02020603050405020304" pitchFamily="18" charset="0"/>
              <a:cs typeface="Times New Roman" panose="02020603050405020304" pitchFamily="18" charset="0"/>
            </a:rPr>
            <a:t>эмч, ажилчид жирэмсэн, амаржсаны амралт авсан байна.</a:t>
          </a:r>
        </a:p>
        <a:p>
          <a:r>
            <a:rPr lang="mn-MN" sz="1200" i="1" dirty="0">
              <a:solidFill>
                <a:srgbClr val="002060"/>
              </a:solidFill>
              <a:latin typeface="Times New Roman" panose="02020603050405020304" pitchFamily="18" charset="0"/>
              <a:cs typeface="Times New Roman" panose="02020603050405020304" pitchFamily="18" charset="0"/>
            </a:rPr>
            <a:t>Хөдөлмөрийн чадвар түр алдалт: </a:t>
          </a:r>
          <a:r>
            <a:rPr lang="mn-MN" sz="1200" i="1" dirty="0">
              <a:solidFill>
                <a:srgbClr val="FF0000"/>
              </a:solidFill>
              <a:latin typeface="Times New Roman" panose="02020603050405020304" pitchFamily="18" charset="0"/>
              <a:cs typeface="Times New Roman" panose="02020603050405020304" pitchFamily="18" charset="0"/>
            </a:rPr>
            <a:t>42</a:t>
          </a:r>
          <a:r>
            <a:rPr lang="mn-MN" sz="1200" i="1" dirty="0">
              <a:solidFill>
                <a:srgbClr val="002060"/>
              </a:solidFill>
              <a:latin typeface="Times New Roman" panose="02020603050405020304" pitchFamily="18" charset="0"/>
              <a:cs typeface="Times New Roman" panose="02020603050405020304" pitchFamily="18" charset="0"/>
            </a:rPr>
            <a:t> эмч, ажилчид  </a:t>
          </a:r>
        </a:p>
      </dgm:t>
    </dgm:pt>
    <dgm:pt modelId="{737E3EF9-1F76-4448-9A23-5F8D037E8D19}" type="parTrans" cxnId="{F3E0330D-F75B-485E-86AB-5CF1707F1E6A}">
      <dgm:prSet/>
      <dgm:spPr/>
      <dgm:t>
        <a:bodyPr/>
        <a:lstStyle/>
        <a:p>
          <a:endParaRPr lang="en-US" sz="1200">
            <a:solidFill>
              <a:srgbClr val="002060"/>
            </a:solidFill>
          </a:endParaRPr>
        </a:p>
      </dgm:t>
    </dgm:pt>
    <dgm:pt modelId="{7E71C4EA-D324-4E9E-B717-E5D37358832D}" type="sibTrans" cxnId="{F3E0330D-F75B-485E-86AB-5CF1707F1E6A}">
      <dgm:prSet/>
      <dgm:spPr/>
      <dgm:t>
        <a:bodyPr/>
        <a:lstStyle/>
        <a:p>
          <a:endParaRPr lang="en-US" sz="1200">
            <a:solidFill>
              <a:srgbClr val="002060"/>
            </a:solidFill>
          </a:endParaRPr>
        </a:p>
      </dgm:t>
    </dgm:pt>
    <dgm:pt modelId="{8975969D-8FA1-4388-81AB-22FFD7DF2D0B}">
      <dgm:prSet custT="1"/>
      <dgm:spPr>
        <a:solidFill>
          <a:schemeClr val="bg1"/>
        </a:solidFill>
        <a:ln>
          <a:solidFill>
            <a:schemeClr val="accent1"/>
          </a:solidFill>
        </a:ln>
      </dgm:spPr>
      <dgm:t>
        <a:bodyPr/>
        <a:lstStyle/>
        <a:p>
          <a:r>
            <a:rPr lang="mn-MN" sz="1200" i="1" cap="all" baseline="0" dirty="0">
              <a:solidFill>
                <a:srgbClr val="FF0000"/>
              </a:solidFill>
              <a:latin typeface="Times New Roman" panose="02020603050405020304" pitchFamily="18" charset="0"/>
              <a:cs typeface="Times New Roman" panose="02020603050405020304" pitchFamily="18" charset="0"/>
            </a:rPr>
            <a:t>Тэтгэвэрт гарсан:</a:t>
          </a:r>
        </a:p>
        <a:p>
          <a:r>
            <a:rPr lang="mn-MN" sz="1200" i="1" dirty="0">
              <a:solidFill>
                <a:srgbClr val="002060"/>
              </a:solidFill>
              <a:latin typeface="Times New Roman" panose="02020603050405020304" pitchFamily="18" charset="0"/>
              <a:cs typeface="Times New Roman" panose="02020603050405020304" pitchFamily="18" charset="0"/>
            </a:rPr>
            <a:t>БОЭТ-өөс </a:t>
          </a:r>
          <a:r>
            <a:rPr lang="mn-MN" sz="1200" i="1" dirty="0">
              <a:solidFill>
                <a:srgbClr val="FF0000"/>
              </a:solidFill>
              <a:latin typeface="Times New Roman" panose="02020603050405020304" pitchFamily="18" charset="0"/>
              <a:cs typeface="Times New Roman" panose="02020603050405020304" pitchFamily="18" charset="0"/>
            </a:rPr>
            <a:t>26</a:t>
          </a:r>
          <a:r>
            <a:rPr lang="mn-MN" sz="1200" i="1" dirty="0">
              <a:solidFill>
                <a:srgbClr val="002060"/>
              </a:solidFill>
              <a:latin typeface="Times New Roman" panose="02020603050405020304" pitchFamily="18" charset="0"/>
              <a:cs typeface="Times New Roman" panose="02020603050405020304" pitchFamily="18" charset="0"/>
            </a:rPr>
            <a:t> эмч, ажилчид өндөр насны тэтгэвэрт гарсан байна. </a:t>
          </a:r>
          <a:endParaRPr lang="en-US" sz="1200" i="1" dirty="0">
            <a:solidFill>
              <a:srgbClr val="002060"/>
            </a:solidFill>
            <a:latin typeface="Times New Roman" panose="02020603050405020304" pitchFamily="18" charset="0"/>
            <a:cs typeface="Times New Roman" panose="02020603050405020304" pitchFamily="18" charset="0"/>
          </a:endParaRPr>
        </a:p>
      </dgm:t>
    </dgm:pt>
    <dgm:pt modelId="{34B8E9DF-2DD6-4461-9851-C404A0753D19}" type="parTrans" cxnId="{B362AD7C-6E80-4E58-BA82-03087CEF17AF}">
      <dgm:prSet/>
      <dgm:spPr/>
      <dgm:t>
        <a:bodyPr/>
        <a:lstStyle/>
        <a:p>
          <a:endParaRPr lang="en-US"/>
        </a:p>
      </dgm:t>
    </dgm:pt>
    <dgm:pt modelId="{A1D12318-1FAA-4E0E-BEE1-1A21B6A8804E}" type="sibTrans" cxnId="{B362AD7C-6E80-4E58-BA82-03087CEF17AF}">
      <dgm:prSet/>
      <dgm:spPr/>
      <dgm:t>
        <a:bodyPr/>
        <a:lstStyle/>
        <a:p>
          <a:endParaRPr lang="en-US"/>
        </a:p>
      </dgm:t>
    </dgm:pt>
    <dgm:pt modelId="{DAA4F6C4-5B63-4684-B26F-B6B1AC657EEC}" type="pres">
      <dgm:prSet presAssocID="{36B98309-E5A0-4BE4-845B-F42973B960C0}" presName="matrix" presStyleCnt="0">
        <dgm:presLayoutVars>
          <dgm:chMax val="1"/>
          <dgm:dir/>
          <dgm:resizeHandles val="exact"/>
        </dgm:presLayoutVars>
      </dgm:prSet>
      <dgm:spPr/>
    </dgm:pt>
    <dgm:pt modelId="{2608E142-BAC9-4F4E-9D06-CDF8BC7CD4EA}" type="pres">
      <dgm:prSet presAssocID="{36B98309-E5A0-4BE4-845B-F42973B960C0}" presName="axisShape" presStyleLbl="bgShp" presStyleIdx="0" presStyleCnt="1" custScaleX="132857" custLinFactNeighborX="0"/>
      <dgm:spPr/>
    </dgm:pt>
    <dgm:pt modelId="{18305CB3-897A-4676-98F0-6DA291C68B8A}" type="pres">
      <dgm:prSet presAssocID="{36B98309-E5A0-4BE4-845B-F42973B960C0}" presName="rect1" presStyleLbl="node1" presStyleIdx="0" presStyleCnt="4" custScaleX="137227" custScaleY="114450" custLinFactNeighborX="-22637" custLinFactNeighborY="-9025">
        <dgm:presLayoutVars>
          <dgm:chMax val="0"/>
          <dgm:chPref val="0"/>
          <dgm:bulletEnabled val="1"/>
        </dgm:presLayoutVars>
      </dgm:prSet>
      <dgm:spPr/>
    </dgm:pt>
    <dgm:pt modelId="{4F069DE0-1B6F-4B73-B36C-841C8E1B7E5A}" type="pres">
      <dgm:prSet presAssocID="{36B98309-E5A0-4BE4-845B-F42973B960C0}" presName="rect2" presStyleLbl="node1" presStyleIdx="1" presStyleCnt="4" custScaleX="146858" custScaleY="111592" custLinFactNeighborX="26584" custLinFactNeighborY="-10141">
        <dgm:presLayoutVars>
          <dgm:chMax val="0"/>
          <dgm:chPref val="0"/>
          <dgm:bulletEnabled val="1"/>
        </dgm:presLayoutVars>
      </dgm:prSet>
      <dgm:spPr/>
    </dgm:pt>
    <dgm:pt modelId="{46180A35-DFC9-4705-AA69-B4232DF29376}" type="pres">
      <dgm:prSet presAssocID="{36B98309-E5A0-4BE4-845B-F42973B960C0}" presName="rect3" presStyleLbl="node1" presStyleIdx="2" presStyleCnt="4" custScaleX="144898" custScaleY="110204" custLinFactNeighborX="-21862" custLinFactNeighborY="4005">
        <dgm:presLayoutVars>
          <dgm:chMax val="0"/>
          <dgm:chPref val="0"/>
          <dgm:bulletEnabled val="1"/>
        </dgm:presLayoutVars>
      </dgm:prSet>
      <dgm:spPr/>
    </dgm:pt>
    <dgm:pt modelId="{893E7E4D-4B20-40E7-B81E-12D6612748A4}" type="pres">
      <dgm:prSet presAssocID="{36B98309-E5A0-4BE4-845B-F42973B960C0}" presName="rect4" presStyleLbl="node1" presStyleIdx="3" presStyleCnt="4" custScaleX="144898" custScaleY="114286" custLinFactNeighborX="29005" custLinFactNeighborY="6046">
        <dgm:presLayoutVars>
          <dgm:chMax val="0"/>
          <dgm:chPref val="0"/>
          <dgm:bulletEnabled val="1"/>
        </dgm:presLayoutVars>
      </dgm:prSet>
      <dgm:spPr/>
    </dgm:pt>
  </dgm:ptLst>
  <dgm:cxnLst>
    <dgm:cxn modelId="{F3E0330D-F75B-485E-86AB-5CF1707F1E6A}" srcId="{36B98309-E5A0-4BE4-845B-F42973B960C0}" destId="{718A7FA6-25FC-42E9-809B-324F2B9C85A8}" srcOrd="2" destOrd="0" parTransId="{737E3EF9-1F76-4448-9A23-5F8D037E8D19}" sibTransId="{7E71C4EA-D324-4E9E-B717-E5D37358832D}"/>
    <dgm:cxn modelId="{430FCE21-35EA-48E8-8B49-E6AB3A564030}" type="presOf" srcId="{8975969D-8FA1-4388-81AB-22FFD7DF2D0B}" destId="{893E7E4D-4B20-40E7-B81E-12D6612748A4}" srcOrd="0" destOrd="0" presId="urn:microsoft.com/office/officeart/2005/8/layout/matrix2"/>
    <dgm:cxn modelId="{915FB65E-FAFF-4D48-A923-AA28F7A1FB69}" srcId="{36B98309-E5A0-4BE4-845B-F42973B960C0}" destId="{1EB2006A-A895-4BE1-AB26-EC65D90CC58F}" srcOrd="1" destOrd="0" parTransId="{427D85CC-ED73-4C38-940D-728226C2B05E}" sibTransId="{71ADF949-344D-4D15-B2AD-F9F92C7C4186}"/>
    <dgm:cxn modelId="{105FF552-608B-44AA-A0D8-11711C822C6F}" type="presOf" srcId="{06E17DAE-FAAF-49C5-AC01-15D0721E6A1D}" destId="{18305CB3-897A-4676-98F0-6DA291C68B8A}" srcOrd="0" destOrd="0" presId="urn:microsoft.com/office/officeart/2005/8/layout/matrix2"/>
    <dgm:cxn modelId="{B362AD7C-6E80-4E58-BA82-03087CEF17AF}" srcId="{36B98309-E5A0-4BE4-845B-F42973B960C0}" destId="{8975969D-8FA1-4388-81AB-22FFD7DF2D0B}" srcOrd="3" destOrd="0" parTransId="{34B8E9DF-2DD6-4461-9851-C404A0753D19}" sibTransId="{A1D12318-1FAA-4E0E-BEE1-1A21B6A8804E}"/>
    <dgm:cxn modelId="{CEBC088A-389A-4253-A4C6-190DF50774E8}" type="presOf" srcId="{718A7FA6-25FC-42E9-809B-324F2B9C85A8}" destId="{46180A35-DFC9-4705-AA69-B4232DF29376}" srcOrd="0" destOrd="0" presId="urn:microsoft.com/office/officeart/2005/8/layout/matrix2"/>
    <dgm:cxn modelId="{CAE5A3CC-3E75-480D-B76D-E92B5F30CE6D}" type="presOf" srcId="{1EB2006A-A895-4BE1-AB26-EC65D90CC58F}" destId="{4F069DE0-1B6F-4B73-B36C-841C8E1B7E5A}" srcOrd="0" destOrd="0" presId="urn:microsoft.com/office/officeart/2005/8/layout/matrix2"/>
    <dgm:cxn modelId="{639311D3-E2CE-42D4-8ADA-83B8086CCBF6}" srcId="{36B98309-E5A0-4BE4-845B-F42973B960C0}" destId="{06E17DAE-FAAF-49C5-AC01-15D0721E6A1D}" srcOrd="0" destOrd="0" parTransId="{BADB681F-2612-40F6-8999-9AFEA0021215}" sibTransId="{3BA02F95-AF42-4816-94B3-3A47A86E1A88}"/>
    <dgm:cxn modelId="{D70A02F2-7DF5-458F-8DD1-1CA114FFF1FA}" type="presOf" srcId="{36B98309-E5A0-4BE4-845B-F42973B960C0}" destId="{DAA4F6C4-5B63-4684-B26F-B6B1AC657EEC}" srcOrd="0" destOrd="0" presId="urn:microsoft.com/office/officeart/2005/8/layout/matrix2"/>
    <dgm:cxn modelId="{B1A63224-9C5B-42C6-89AD-EFDD0BC7BB22}" type="presParOf" srcId="{DAA4F6C4-5B63-4684-B26F-B6B1AC657EEC}" destId="{2608E142-BAC9-4F4E-9D06-CDF8BC7CD4EA}" srcOrd="0" destOrd="0" presId="urn:microsoft.com/office/officeart/2005/8/layout/matrix2"/>
    <dgm:cxn modelId="{D0FD99ED-0EE6-46C4-8E0E-0CD96B998F2D}" type="presParOf" srcId="{DAA4F6C4-5B63-4684-B26F-B6B1AC657EEC}" destId="{18305CB3-897A-4676-98F0-6DA291C68B8A}" srcOrd="1" destOrd="0" presId="urn:microsoft.com/office/officeart/2005/8/layout/matrix2"/>
    <dgm:cxn modelId="{B24D2090-6C7A-46C0-93B5-545BCF69F55F}" type="presParOf" srcId="{DAA4F6C4-5B63-4684-B26F-B6B1AC657EEC}" destId="{4F069DE0-1B6F-4B73-B36C-841C8E1B7E5A}" srcOrd="2" destOrd="0" presId="urn:microsoft.com/office/officeart/2005/8/layout/matrix2"/>
    <dgm:cxn modelId="{CBAC0BEC-DE4C-4319-9825-66902C937681}" type="presParOf" srcId="{DAA4F6C4-5B63-4684-B26F-B6B1AC657EEC}" destId="{46180A35-DFC9-4705-AA69-B4232DF29376}" srcOrd="3" destOrd="0" presId="urn:microsoft.com/office/officeart/2005/8/layout/matrix2"/>
    <dgm:cxn modelId="{763A9540-82B1-46CE-8C4C-22E9851B91BF}" type="presParOf" srcId="{DAA4F6C4-5B63-4684-B26F-B6B1AC657EEC}" destId="{893E7E4D-4B20-40E7-B81E-12D6612748A4}" srcOrd="4" destOrd="0" presId="urn:microsoft.com/office/officeart/2005/8/layout/matrix2"/>
  </dgm:cxnLst>
  <dgm:bg>
    <a:effectLst>
      <a:outerShdw blurRad="50800" dist="38100" dir="2700000" algn="tl" rotWithShape="0">
        <a:prstClr val="black">
          <a:alpha val="40000"/>
        </a:prstClr>
      </a:outerShdw>
    </a:effectLst>
  </dgm:bg>
  <dgm:whole>
    <a:ln>
      <a:solidFill>
        <a:schemeClr val="accent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9613F76-BA25-4DE6-BE48-7E77C486BE5E}" type="doc">
      <dgm:prSet loTypeId="urn:microsoft.com/office/officeart/2005/8/layout/matrix3" loCatId="matrix" qsTypeId="urn:microsoft.com/office/officeart/2005/8/quickstyle/simple3" qsCatId="simple" csTypeId="urn:microsoft.com/office/officeart/2005/8/colors/accent1_1" csCatId="accent1" phldr="1"/>
      <dgm:spPr/>
      <dgm:t>
        <a:bodyPr/>
        <a:lstStyle/>
        <a:p>
          <a:endParaRPr lang="en-US"/>
        </a:p>
      </dgm:t>
    </dgm:pt>
    <dgm:pt modelId="{6A3A02B1-B51B-4556-B59F-9C822E43CB65}">
      <dgm:prSet phldrT="[Text]"/>
      <dgm:spPr/>
      <dgm:t>
        <a:bodyPr/>
        <a:lstStyle/>
        <a:p>
          <a:r>
            <a:rPr lang="mn-MN" i="1" dirty="0">
              <a:solidFill>
                <a:schemeClr val="accent1">
                  <a:lumMod val="50000"/>
                </a:schemeClr>
              </a:solidFill>
              <a:latin typeface="Times New Roman" panose="02020603050405020304" pitchFamily="18" charset="0"/>
              <a:cs typeface="Times New Roman" panose="02020603050405020304" pitchFamily="18" charset="0"/>
            </a:rPr>
            <a:t>Тэргүүн</a:t>
          </a:r>
        </a:p>
        <a:p>
          <a:r>
            <a:rPr lang="mn-MN" i="1" dirty="0">
              <a:solidFill>
                <a:schemeClr val="accent1">
                  <a:lumMod val="50000"/>
                </a:schemeClr>
              </a:solidFill>
              <a:latin typeface="Times New Roman" panose="02020603050405020304" pitchFamily="18" charset="0"/>
              <a:cs typeface="Times New Roman" panose="02020603050405020304" pitchFamily="18" charset="0"/>
            </a:rPr>
            <a:t>/21/</a:t>
          </a:r>
          <a:endParaRPr lang="en-US" i="1" dirty="0">
            <a:solidFill>
              <a:schemeClr val="accent1">
                <a:lumMod val="50000"/>
              </a:schemeClr>
            </a:solidFill>
            <a:latin typeface="Times New Roman" panose="02020603050405020304" pitchFamily="18" charset="0"/>
            <a:cs typeface="Times New Roman" panose="02020603050405020304" pitchFamily="18" charset="0"/>
          </a:endParaRPr>
        </a:p>
      </dgm:t>
    </dgm:pt>
    <dgm:pt modelId="{B998193B-693F-4F73-A58C-51A153200BBC}" type="parTrans" cxnId="{3F1DA097-2586-4469-A1F7-6297B24940A0}">
      <dgm:prSet/>
      <dgm:spPr/>
      <dgm:t>
        <a:bodyPr/>
        <a:lstStyle/>
        <a:p>
          <a:endParaRPr lang="en-US"/>
        </a:p>
      </dgm:t>
    </dgm:pt>
    <dgm:pt modelId="{0A43B20B-CBB5-4A7C-88AE-AE8F1CC2E20D}" type="sibTrans" cxnId="{3F1DA097-2586-4469-A1F7-6297B24940A0}">
      <dgm:prSet/>
      <dgm:spPr/>
      <dgm:t>
        <a:bodyPr/>
        <a:lstStyle/>
        <a:p>
          <a:endParaRPr lang="en-US"/>
        </a:p>
      </dgm:t>
    </dgm:pt>
    <dgm:pt modelId="{A35AD5C2-55F2-47E1-8C7B-36B4D412E6B5}">
      <dgm:prSet phldrT="[Text]"/>
      <dgm:spPr/>
      <dgm:t>
        <a:bodyPr/>
        <a:lstStyle/>
        <a:p>
          <a:r>
            <a:rPr lang="mn-MN" i="1" dirty="0">
              <a:solidFill>
                <a:schemeClr val="accent1">
                  <a:lumMod val="50000"/>
                </a:schemeClr>
              </a:solidFill>
              <a:latin typeface="Times New Roman" panose="02020603050405020304" pitchFamily="18" charset="0"/>
              <a:cs typeface="Times New Roman" panose="02020603050405020304" pitchFamily="18" charset="0"/>
            </a:rPr>
            <a:t>Жуух бичиг</a:t>
          </a:r>
        </a:p>
        <a:p>
          <a:r>
            <a:rPr lang="mn-MN" i="1" dirty="0">
              <a:solidFill>
                <a:schemeClr val="accent1">
                  <a:lumMod val="50000"/>
                </a:schemeClr>
              </a:solidFill>
              <a:latin typeface="Times New Roman" panose="02020603050405020304" pitchFamily="18" charset="0"/>
              <a:cs typeface="Times New Roman" panose="02020603050405020304" pitchFamily="18" charset="0"/>
            </a:rPr>
            <a:t>/30/</a:t>
          </a:r>
          <a:endParaRPr lang="en-US" i="1" dirty="0">
            <a:solidFill>
              <a:schemeClr val="accent1">
                <a:lumMod val="50000"/>
              </a:schemeClr>
            </a:solidFill>
            <a:latin typeface="Times New Roman" panose="02020603050405020304" pitchFamily="18" charset="0"/>
            <a:cs typeface="Times New Roman" panose="02020603050405020304" pitchFamily="18" charset="0"/>
          </a:endParaRPr>
        </a:p>
      </dgm:t>
    </dgm:pt>
    <dgm:pt modelId="{1FCC7CF8-8AED-4CD3-8CA8-C898598BA8D8}" type="parTrans" cxnId="{29F03044-48F4-42CB-8B5D-0204CB3832CC}">
      <dgm:prSet/>
      <dgm:spPr/>
      <dgm:t>
        <a:bodyPr/>
        <a:lstStyle/>
        <a:p>
          <a:endParaRPr lang="en-US"/>
        </a:p>
      </dgm:t>
    </dgm:pt>
    <dgm:pt modelId="{FDE6D5F2-82D3-4FE3-A664-A78A88D1F901}" type="sibTrans" cxnId="{29F03044-48F4-42CB-8B5D-0204CB3832CC}">
      <dgm:prSet/>
      <dgm:spPr/>
      <dgm:t>
        <a:bodyPr/>
        <a:lstStyle/>
        <a:p>
          <a:endParaRPr lang="en-US"/>
        </a:p>
      </dgm:t>
    </dgm:pt>
    <dgm:pt modelId="{8554533A-5028-43A6-840D-714292FF4EE1}">
      <dgm:prSet phldrT="[Text]"/>
      <dgm:spPr/>
      <dgm:t>
        <a:bodyPr/>
        <a:lstStyle/>
        <a:p>
          <a:r>
            <a:rPr lang="mn-MN" i="1" dirty="0">
              <a:solidFill>
                <a:schemeClr val="accent1">
                  <a:lumMod val="50000"/>
                </a:schemeClr>
              </a:solidFill>
              <a:latin typeface="Times New Roman" panose="02020603050405020304" pitchFamily="18" charset="0"/>
              <a:cs typeface="Times New Roman" panose="02020603050405020304" pitchFamily="18" charset="0"/>
            </a:rPr>
            <a:t>ЗД-н Жуух бичиг</a:t>
          </a:r>
        </a:p>
        <a:p>
          <a:r>
            <a:rPr lang="mn-MN" i="1" dirty="0">
              <a:solidFill>
                <a:schemeClr val="accent1">
                  <a:lumMod val="50000"/>
                </a:schemeClr>
              </a:solidFill>
              <a:latin typeface="Times New Roman" panose="02020603050405020304" pitchFamily="18" charset="0"/>
              <a:cs typeface="Times New Roman" panose="02020603050405020304" pitchFamily="18" charset="0"/>
            </a:rPr>
            <a:t>/32/</a:t>
          </a:r>
          <a:endParaRPr lang="en-US" i="1" dirty="0">
            <a:solidFill>
              <a:schemeClr val="accent1">
                <a:lumMod val="50000"/>
              </a:schemeClr>
            </a:solidFill>
            <a:latin typeface="Times New Roman" panose="02020603050405020304" pitchFamily="18" charset="0"/>
            <a:cs typeface="Times New Roman" panose="02020603050405020304" pitchFamily="18" charset="0"/>
          </a:endParaRPr>
        </a:p>
      </dgm:t>
    </dgm:pt>
    <dgm:pt modelId="{8F7A0974-1B3C-4053-89E6-6DF81AEFC264}" type="parTrans" cxnId="{560E127F-3007-4F08-A317-A4BD6ABDECA3}">
      <dgm:prSet/>
      <dgm:spPr/>
      <dgm:t>
        <a:bodyPr/>
        <a:lstStyle/>
        <a:p>
          <a:endParaRPr lang="en-US"/>
        </a:p>
      </dgm:t>
    </dgm:pt>
    <dgm:pt modelId="{DF326027-AD9E-4618-8FE9-48C4E3B3D82A}" type="sibTrans" cxnId="{560E127F-3007-4F08-A317-A4BD6ABDECA3}">
      <dgm:prSet/>
      <dgm:spPr/>
      <dgm:t>
        <a:bodyPr/>
        <a:lstStyle/>
        <a:p>
          <a:endParaRPr lang="en-US"/>
        </a:p>
      </dgm:t>
    </dgm:pt>
    <dgm:pt modelId="{9B8332D1-8F9A-462A-9DF8-11DA70E15083}">
      <dgm:prSet phldrT="[Text]"/>
      <dgm:spPr/>
      <dgm:t>
        <a:bodyPr/>
        <a:lstStyle/>
        <a:p>
          <a:r>
            <a:rPr lang="mn-MN" i="1" dirty="0">
              <a:solidFill>
                <a:schemeClr val="accent1">
                  <a:lumMod val="50000"/>
                </a:schemeClr>
              </a:solidFill>
              <a:latin typeface="Times New Roman" panose="02020603050405020304" pitchFamily="18" charset="0"/>
              <a:cs typeface="Times New Roman" panose="02020603050405020304" pitchFamily="18" charset="0"/>
            </a:rPr>
            <a:t>ЗД-н Хүндэт өргөмжлөл</a:t>
          </a:r>
        </a:p>
        <a:p>
          <a:r>
            <a:rPr lang="mn-MN" i="1" dirty="0">
              <a:solidFill>
                <a:schemeClr val="accent1">
                  <a:lumMod val="50000"/>
                </a:schemeClr>
              </a:solidFill>
              <a:latin typeface="Times New Roman" panose="02020603050405020304" pitchFamily="18" charset="0"/>
              <a:cs typeface="Times New Roman" panose="02020603050405020304" pitchFamily="18" charset="0"/>
            </a:rPr>
            <a:t>/30/</a:t>
          </a:r>
          <a:endParaRPr lang="en-US" i="1" dirty="0">
            <a:solidFill>
              <a:schemeClr val="accent1">
                <a:lumMod val="50000"/>
              </a:schemeClr>
            </a:solidFill>
            <a:latin typeface="Times New Roman" panose="02020603050405020304" pitchFamily="18" charset="0"/>
            <a:cs typeface="Times New Roman" panose="02020603050405020304" pitchFamily="18" charset="0"/>
          </a:endParaRPr>
        </a:p>
      </dgm:t>
    </dgm:pt>
    <dgm:pt modelId="{B07F636F-E3E2-41AC-B069-31498997C226}" type="parTrans" cxnId="{F25F268C-79AF-445E-91DF-E58BDE6B05CF}">
      <dgm:prSet/>
      <dgm:spPr/>
      <dgm:t>
        <a:bodyPr/>
        <a:lstStyle/>
        <a:p>
          <a:endParaRPr lang="en-US"/>
        </a:p>
      </dgm:t>
    </dgm:pt>
    <dgm:pt modelId="{9B9F5DBD-DC3A-4158-BB3F-950A356BEEAA}" type="sibTrans" cxnId="{F25F268C-79AF-445E-91DF-E58BDE6B05CF}">
      <dgm:prSet/>
      <dgm:spPr/>
      <dgm:t>
        <a:bodyPr/>
        <a:lstStyle/>
        <a:p>
          <a:endParaRPr lang="en-US"/>
        </a:p>
      </dgm:t>
    </dgm:pt>
    <dgm:pt modelId="{B406ECE5-B4C8-49BB-8758-54B25DD81A01}" type="pres">
      <dgm:prSet presAssocID="{09613F76-BA25-4DE6-BE48-7E77C486BE5E}" presName="matrix" presStyleCnt="0">
        <dgm:presLayoutVars>
          <dgm:chMax val="1"/>
          <dgm:dir/>
          <dgm:resizeHandles val="exact"/>
        </dgm:presLayoutVars>
      </dgm:prSet>
      <dgm:spPr/>
    </dgm:pt>
    <dgm:pt modelId="{01722435-8CEE-4E20-AD2D-8F24688476A3}" type="pres">
      <dgm:prSet presAssocID="{09613F76-BA25-4DE6-BE48-7E77C486BE5E}" presName="diamond" presStyleLbl="bgShp" presStyleIdx="0" presStyleCnt="1"/>
      <dgm:spPr/>
    </dgm:pt>
    <dgm:pt modelId="{3B337366-BBB0-4856-A17B-A47F5410A35F}" type="pres">
      <dgm:prSet presAssocID="{09613F76-BA25-4DE6-BE48-7E77C486BE5E}" presName="quad1" presStyleLbl="node1" presStyleIdx="0" presStyleCnt="4">
        <dgm:presLayoutVars>
          <dgm:chMax val="0"/>
          <dgm:chPref val="0"/>
          <dgm:bulletEnabled val="1"/>
        </dgm:presLayoutVars>
      </dgm:prSet>
      <dgm:spPr/>
    </dgm:pt>
    <dgm:pt modelId="{52230EC8-FB10-4B2B-BAD0-F1A06964C27F}" type="pres">
      <dgm:prSet presAssocID="{09613F76-BA25-4DE6-BE48-7E77C486BE5E}" presName="quad2" presStyleLbl="node1" presStyleIdx="1" presStyleCnt="4">
        <dgm:presLayoutVars>
          <dgm:chMax val="0"/>
          <dgm:chPref val="0"/>
          <dgm:bulletEnabled val="1"/>
        </dgm:presLayoutVars>
      </dgm:prSet>
      <dgm:spPr/>
    </dgm:pt>
    <dgm:pt modelId="{DD9AA97C-70D9-4B2C-B08E-9C4CE8BC5149}" type="pres">
      <dgm:prSet presAssocID="{09613F76-BA25-4DE6-BE48-7E77C486BE5E}" presName="quad3" presStyleLbl="node1" presStyleIdx="2" presStyleCnt="4">
        <dgm:presLayoutVars>
          <dgm:chMax val="0"/>
          <dgm:chPref val="0"/>
          <dgm:bulletEnabled val="1"/>
        </dgm:presLayoutVars>
      </dgm:prSet>
      <dgm:spPr/>
    </dgm:pt>
    <dgm:pt modelId="{162AFB71-7BA6-4279-82BC-D6934041B799}" type="pres">
      <dgm:prSet presAssocID="{09613F76-BA25-4DE6-BE48-7E77C486BE5E}" presName="quad4" presStyleLbl="node1" presStyleIdx="3" presStyleCnt="4">
        <dgm:presLayoutVars>
          <dgm:chMax val="0"/>
          <dgm:chPref val="0"/>
          <dgm:bulletEnabled val="1"/>
        </dgm:presLayoutVars>
      </dgm:prSet>
      <dgm:spPr/>
    </dgm:pt>
  </dgm:ptLst>
  <dgm:cxnLst>
    <dgm:cxn modelId="{BBD74F05-734E-4BE5-A894-DF58CD8F0E3B}" type="presOf" srcId="{09613F76-BA25-4DE6-BE48-7E77C486BE5E}" destId="{B406ECE5-B4C8-49BB-8758-54B25DD81A01}" srcOrd="0" destOrd="0" presId="urn:microsoft.com/office/officeart/2005/8/layout/matrix3"/>
    <dgm:cxn modelId="{28E57210-C8BC-4962-8D34-C6AFD71916B7}" type="presOf" srcId="{6A3A02B1-B51B-4556-B59F-9C822E43CB65}" destId="{3B337366-BBB0-4856-A17B-A47F5410A35F}" srcOrd="0" destOrd="0" presId="urn:microsoft.com/office/officeart/2005/8/layout/matrix3"/>
    <dgm:cxn modelId="{9315F512-F6B9-43AF-AB73-1A1DCCBCBD43}" type="presOf" srcId="{8554533A-5028-43A6-840D-714292FF4EE1}" destId="{DD9AA97C-70D9-4B2C-B08E-9C4CE8BC5149}" srcOrd="0" destOrd="0" presId="urn:microsoft.com/office/officeart/2005/8/layout/matrix3"/>
    <dgm:cxn modelId="{48D79918-1C37-4FE9-9264-DC7CBE4BDD22}" type="presOf" srcId="{A35AD5C2-55F2-47E1-8C7B-36B4D412E6B5}" destId="{52230EC8-FB10-4B2B-BAD0-F1A06964C27F}" srcOrd="0" destOrd="0" presId="urn:microsoft.com/office/officeart/2005/8/layout/matrix3"/>
    <dgm:cxn modelId="{29F03044-48F4-42CB-8B5D-0204CB3832CC}" srcId="{09613F76-BA25-4DE6-BE48-7E77C486BE5E}" destId="{A35AD5C2-55F2-47E1-8C7B-36B4D412E6B5}" srcOrd="1" destOrd="0" parTransId="{1FCC7CF8-8AED-4CD3-8CA8-C898598BA8D8}" sibTransId="{FDE6D5F2-82D3-4FE3-A664-A78A88D1F901}"/>
    <dgm:cxn modelId="{560E127F-3007-4F08-A317-A4BD6ABDECA3}" srcId="{09613F76-BA25-4DE6-BE48-7E77C486BE5E}" destId="{8554533A-5028-43A6-840D-714292FF4EE1}" srcOrd="2" destOrd="0" parTransId="{8F7A0974-1B3C-4053-89E6-6DF81AEFC264}" sibTransId="{DF326027-AD9E-4618-8FE9-48C4E3B3D82A}"/>
    <dgm:cxn modelId="{F25F268C-79AF-445E-91DF-E58BDE6B05CF}" srcId="{09613F76-BA25-4DE6-BE48-7E77C486BE5E}" destId="{9B8332D1-8F9A-462A-9DF8-11DA70E15083}" srcOrd="3" destOrd="0" parTransId="{B07F636F-E3E2-41AC-B069-31498997C226}" sibTransId="{9B9F5DBD-DC3A-4158-BB3F-950A356BEEAA}"/>
    <dgm:cxn modelId="{3F1DA097-2586-4469-A1F7-6297B24940A0}" srcId="{09613F76-BA25-4DE6-BE48-7E77C486BE5E}" destId="{6A3A02B1-B51B-4556-B59F-9C822E43CB65}" srcOrd="0" destOrd="0" parTransId="{B998193B-693F-4F73-A58C-51A153200BBC}" sibTransId="{0A43B20B-CBB5-4A7C-88AE-AE8F1CC2E20D}"/>
    <dgm:cxn modelId="{D2DFD7DA-0380-4A8C-9B80-1CBFD7CDDF87}" type="presOf" srcId="{9B8332D1-8F9A-462A-9DF8-11DA70E15083}" destId="{162AFB71-7BA6-4279-82BC-D6934041B799}" srcOrd="0" destOrd="0" presId="urn:microsoft.com/office/officeart/2005/8/layout/matrix3"/>
    <dgm:cxn modelId="{F47BAC6C-E6DF-4C77-A667-C4B32D94509E}" type="presParOf" srcId="{B406ECE5-B4C8-49BB-8758-54B25DD81A01}" destId="{01722435-8CEE-4E20-AD2D-8F24688476A3}" srcOrd="0" destOrd="0" presId="urn:microsoft.com/office/officeart/2005/8/layout/matrix3"/>
    <dgm:cxn modelId="{BC5E660D-5359-4BB5-9C77-A9B6CAB5B8BC}" type="presParOf" srcId="{B406ECE5-B4C8-49BB-8758-54B25DD81A01}" destId="{3B337366-BBB0-4856-A17B-A47F5410A35F}" srcOrd="1" destOrd="0" presId="urn:microsoft.com/office/officeart/2005/8/layout/matrix3"/>
    <dgm:cxn modelId="{CF6F42B2-7039-4C91-9B70-246FBA312EBF}" type="presParOf" srcId="{B406ECE5-B4C8-49BB-8758-54B25DD81A01}" destId="{52230EC8-FB10-4B2B-BAD0-F1A06964C27F}" srcOrd="2" destOrd="0" presId="urn:microsoft.com/office/officeart/2005/8/layout/matrix3"/>
    <dgm:cxn modelId="{EFBF2E43-764A-4F29-9EFF-3A9D250072B1}" type="presParOf" srcId="{B406ECE5-B4C8-49BB-8758-54B25DD81A01}" destId="{DD9AA97C-70D9-4B2C-B08E-9C4CE8BC5149}" srcOrd="3" destOrd="0" presId="urn:microsoft.com/office/officeart/2005/8/layout/matrix3"/>
    <dgm:cxn modelId="{7B364888-3E54-406D-8724-3C013520C511}" type="presParOf" srcId="{B406ECE5-B4C8-49BB-8758-54B25DD81A01}" destId="{162AFB71-7BA6-4279-82BC-D6934041B799}"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DDB45E-905D-4A85-82A5-FE6C953E8973}" type="doc">
      <dgm:prSet loTypeId="urn:microsoft.com/office/officeart/2009/layout/CirclePictureHierarchy" loCatId="hierarchy" qsTypeId="urn:microsoft.com/office/officeart/2005/8/quickstyle/simple1" qsCatId="simple" csTypeId="urn:microsoft.com/office/officeart/2005/8/colors/accent1_2" csCatId="accent1" phldr="1"/>
      <dgm:spPr/>
      <dgm:t>
        <a:bodyPr/>
        <a:lstStyle/>
        <a:p>
          <a:endParaRPr lang="en-US"/>
        </a:p>
      </dgm:t>
    </dgm:pt>
    <dgm:pt modelId="{28CB94FE-A660-48D5-A506-3C1F0B24102C}">
      <dgm:prSet phldrT="[Text]" custT="1"/>
      <dgm:spPr/>
      <dgm:t>
        <a:bodyPr/>
        <a:lstStyle/>
        <a:p>
          <a:endParaRPr lang="en-US" sz="1400" i="1" dirty="0">
            <a:solidFill>
              <a:schemeClr val="accent1">
                <a:lumMod val="50000"/>
              </a:schemeClr>
            </a:solidFill>
            <a:latin typeface="Times New Roman" panose="02020603050405020304" pitchFamily="18" charset="0"/>
            <a:cs typeface="Times New Roman" panose="02020603050405020304" pitchFamily="18" charset="0"/>
          </a:endParaRPr>
        </a:p>
      </dgm:t>
    </dgm:pt>
    <dgm:pt modelId="{1C7283BB-1FDE-48FF-BBC7-E94B3CB5CAE1}" type="parTrans" cxnId="{3A64AD40-F14D-42BC-A0F1-46EC08B0D66C}">
      <dgm:prSet/>
      <dgm:spPr/>
      <dgm:t>
        <a:bodyPr/>
        <a:lstStyle/>
        <a:p>
          <a:endParaRPr lang="en-US" sz="1400" i="1">
            <a:solidFill>
              <a:schemeClr val="accent1">
                <a:lumMod val="50000"/>
              </a:schemeClr>
            </a:solidFill>
            <a:latin typeface="Times New Roman" panose="02020603050405020304" pitchFamily="18" charset="0"/>
            <a:cs typeface="Times New Roman" panose="02020603050405020304" pitchFamily="18" charset="0"/>
          </a:endParaRPr>
        </a:p>
      </dgm:t>
    </dgm:pt>
    <dgm:pt modelId="{C8387541-649D-4D92-AEBF-F7747417179D}" type="sibTrans" cxnId="{3A64AD40-F14D-42BC-A0F1-46EC08B0D66C}">
      <dgm:prSet/>
      <dgm:spPr/>
      <dgm:t>
        <a:bodyPr/>
        <a:lstStyle/>
        <a:p>
          <a:endParaRPr lang="en-US" sz="1400" i="1">
            <a:solidFill>
              <a:schemeClr val="accent1">
                <a:lumMod val="50000"/>
              </a:schemeClr>
            </a:solidFill>
            <a:latin typeface="Times New Roman" panose="02020603050405020304" pitchFamily="18" charset="0"/>
            <a:cs typeface="Times New Roman" panose="02020603050405020304" pitchFamily="18" charset="0"/>
          </a:endParaRPr>
        </a:p>
      </dgm:t>
    </dgm:pt>
    <dgm:pt modelId="{8B889F0C-85DD-4042-A87C-069C32524907}">
      <dgm:prSet phldrT="[Text]" custT="1"/>
      <dgm:spPr/>
      <dgm:t>
        <a:bodyPr/>
        <a:lstStyle/>
        <a:p>
          <a:r>
            <a:rPr lang="mn-MN" sz="1400" b="1" i="1" dirty="0">
              <a:solidFill>
                <a:schemeClr val="accent1">
                  <a:lumMod val="50000"/>
                </a:schemeClr>
              </a:solidFill>
              <a:latin typeface="Times New Roman" panose="02020603050405020304" pitchFamily="18" charset="0"/>
              <a:cs typeface="Times New Roman" panose="02020603050405020304" pitchFamily="18" charset="0"/>
            </a:rPr>
            <a:t>2</a:t>
          </a:r>
          <a:r>
            <a:rPr lang="en-US" sz="1400" b="1" i="1" dirty="0">
              <a:solidFill>
                <a:schemeClr val="accent1">
                  <a:lumMod val="50000"/>
                </a:schemeClr>
              </a:solidFill>
              <a:latin typeface="Times New Roman" panose="02020603050405020304" pitchFamily="18" charset="0"/>
              <a:cs typeface="Times New Roman" panose="02020603050405020304" pitchFamily="18" charset="0"/>
            </a:rPr>
            <a:t>3</a:t>
          </a:r>
          <a:r>
            <a:rPr lang="mn-MN" sz="1400" b="1" i="1" dirty="0">
              <a:solidFill>
                <a:schemeClr val="accent1">
                  <a:lumMod val="50000"/>
                </a:schemeClr>
              </a:solidFill>
              <a:latin typeface="Times New Roman" panose="02020603050405020304" pitchFamily="18" charset="0"/>
              <a:cs typeface="Times New Roman" panose="02020603050405020304" pitchFamily="18" charset="0"/>
            </a:rPr>
            <a:t>2</a:t>
          </a:r>
          <a:r>
            <a:rPr lang="en-US" sz="1400" b="1" i="1" dirty="0">
              <a:solidFill>
                <a:schemeClr val="accent1">
                  <a:lumMod val="50000"/>
                </a:schemeClr>
              </a:solidFill>
              <a:latin typeface="Times New Roman" panose="02020603050405020304" pitchFamily="18" charset="0"/>
              <a:cs typeface="Times New Roman" panose="02020603050405020304" pitchFamily="18" charset="0"/>
            </a:rPr>
            <a:t> (62</a:t>
          </a:r>
          <a:r>
            <a:rPr lang="mn-MN" sz="1400" b="1" i="1" dirty="0">
              <a:solidFill>
                <a:schemeClr val="accent1">
                  <a:lumMod val="50000"/>
                </a:schemeClr>
              </a:solidFill>
              <a:latin typeface="Times New Roman" panose="02020603050405020304" pitchFamily="18" charset="0"/>
              <a:cs typeface="Times New Roman" panose="02020603050405020304" pitchFamily="18" charset="0"/>
            </a:rPr>
            <a:t>%</a:t>
          </a:r>
          <a:r>
            <a:rPr lang="en-US" sz="1400" b="1" i="1" dirty="0">
              <a:solidFill>
                <a:schemeClr val="accent1">
                  <a:lumMod val="50000"/>
                </a:schemeClr>
              </a:solidFill>
              <a:latin typeface="Times New Roman" panose="02020603050405020304" pitchFamily="18" charset="0"/>
              <a:cs typeface="Times New Roman" panose="02020603050405020304" pitchFamily="18" charset="0"/>
            </a:rPr>
            <a:t>)</a:t>
          </a:r>
          <a:r>
            <a:rPr lang="mn-MN" sz="14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1400" b="1" i="1" dirty="0">
              <a:solidFill>
                <a:schemeClr val="accent1">
                  <a:lumMod val="50000"/>
                </a:schemeClr>
              </a:solidFill>
              <a:latin typeface="Times New Roman" panose="02020603050405020304" pitchFamily="18" charset="0"/>
              <a:cs typeface="Times New Roman" panose="02020603050405020304" pitchFamily="18" charset="0"/>
            </a:rPr>
            <a:t>(</a:t>
          </a:r>
          <a:r>
            <a:rPr lang="mn-MN" sz="1400" b="1" i="1" dirty="0">
              <a:solidFill>
                <a:schemeClr val="accent1">
                  <a:lumMod val="50000"/>
                </a:schemeClr>
              </a:solidFill>
              <a:latin typeface="Times New Roman" panose="02020603050405020304" pitchFamily="18" charset="0"/>
              <a:cs typeface="Times New Roman" panose="02020603050405020304" pitchFamily="18" charset="0"/>
            </a:rPr>
            <a:t>0-12 насны хүүхэдтэй</a:t>
          </a:r>
          <a:r>
            <a:rPr lang="en-US" sz="1400" b="1" i="1" dirty="0">
              <a:solidFill>
                <a:schemeClr val="accent1">
                  <a:lumMod val="50000"/>
                </a:schemeClr>
              </a:solidFill>
              <a:latin typeface="Times New Roman" panose="02020603050405020304" pitchFamily="18" charset="0"/>
              <a:cs typeface="Times New Roman" panose="02020603050405020304" pitchFamily="18" charset="0"/>
            </a:rPr>
            <a:t>)</a:t>
          </a:r>
        </a:p>
      </dgm:t>
    </dgm:pt>
    <dgm:pt modelId="{61A3EB84-E411-46B9-AD28-6A09EBBEF911}" type="parTrans" cxnId="{892FCDD4-DC35-4F4E-BBFE-389F617AAE85}">
      <dgm:prSet/>
      <dgm:spPr/>
      <dgm:t>
        <a:bodyPr/>
        <a:lstStyle/>
        <a:p>
          <a:endParaRPr lang="en-US" sz="1400" i="1">
            <a:solidFill>
              <a:schemeClr val="accent1">
                <a:lumMod val="50000"/>
              </a:schemeClr>
            </a:solidFill>
            <a:latin typeface="Times New Roman" panose="02020603050405020304" pitchFamily="18" charset="0"/>
            <a:cs typeface="Times New Roman" panose="02020603050405020304" pitchFamily="18" charset="0"/>
          </a:endParaRPr>
        </a:p>
      </dgm:t>
    </dgm:pt>
    <dgm:pt modelId="{3F07420D-FF9E-455E-8789-3FF4582F1904}" type="sibTrans" cxnId="{892FCDD4-DC35-4F4E-BBFE-389F617AAE85}">
      <dgm:prSet/>
      <dgm:spPr/>
      <dgm:t>
        <a:bodyPr/>
        <a:lstStyle/>
        <a:p>
          <a:endParaRPr lang="en-US" sz="1400" i="1">
            <a:solidFill>
              <a:schemeClr val="accent1">
                <a:lumMod val="50000"/>
              </a:schemeClr>
            </a:solidFill>
            <a:latin typeface="Times New Roman" panose="02020603050405020304" pitchFamily="18" charset="0"/>
            <a:cs typeface="Times New Roman" panose="02020603050405020304" pitchFamily="18" charset="0"/>
          </a:endParaRPr>
        </a:p>
      </dgm:t>
    </dgm:pt>
    <dgm:pt modelId="{7F89AA91-5B87-41DD-ADFD-7499B918F7E0}">
      <dgm:prSet phldrT="[Text]" custT="1"/>
      <dgm:spPr/>
      <dgm:t>
        <a:bodyPr/>
        <a:lstStyle/>
        <a:p>
          <a:r>
            <a:rPr lang="en-US" sz="1400" b="1" i="1" dirty="0">
              <a:solidFill>
                <a:schemeClr val="accent1">
                  <a:lumMod val="50000"/>
                </a:schemeClr>
              </a:solidFill>
              <a:latin typeface="Times New Roman" panose="02020603050405020304" pitchFamily="18" charset="0"/>
              <a:cs typeface="Times New Roman" panose="02020603050405020304" pitchFamily="18" charset="0"/>
            </a:rPr>
            <a:t>27</a:t>
          </a:r>
          <a:r>
            <a:rPr lang="mn-MN" sz="14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1400" b="1" i="1" dirty="0">
              <a:solidFill>
                <a:schemeClr val="accent1">
                  <a:lumMod val="50000"/>
                </a:schemeClr>
              </a:solidFill>
              <a:latin typeface="Times New Roman" panose="02020603050405020304" pitchFamily="18" charset="0"/>
              <a:cs typeface="Times New Roman" panose="02020603050405020304" pitchFamily="18" charset="0"/>
            </a:rPr>
            <a:t>(10</a:t>
          </a:r>
          <a:r>
            <a:rPr lang="mn-MN" sz="1400" b="1" i="1" dirty="0">
              <a:solidFill>
                <a:schemeClr val="accent1">
                  <a:lumMod val="50000"/>
                </a:schemeClr>
              </a:solidFill>
              <a:latin typeface="Times New Roman" panose="02020603050405020304" pitchFamily="18" charset="0"/>
              <a:cs typeface="Times New Roman" panose="02020603050405020304" pitchFamily="18" charset="0"/>
            </a:rPr>
            <a:t>%</a:t>
          </a:r>
          <a:r>
            <a:rPr lang="en-US" sz="1400" b="1" i="1" dirty="0">
              <a:solidFill>
                <a:schemeClr val="accent1">
                  <a:lumMod val="50000"/>
                </a:schemeClr>
              </a:solidFill>
              <a:latin typeface="Times New Roman" panose="02020603050405020304" pitchFamily="18" charset="0"/>
              <a:cs typeface="Times New Roman" panose="02020603050405020304" pitchFamily="18" charset="0"/>
            </a:rPr>
            <a:t>)</a:t>
          </a:r>
          <a:r>
            <a:rPr lang="mn-MN" sz="14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1400" b="1" i="1" dirty="0">
              <a:solidFill>
                <a:schemeClr val="accent1">
                  <a:lumMod val="50000"/>
                </a:schemeClr>
              </a:solidFill>
              <a:latin typeface="Times New Roman" panose="02020603050405020304" pitchFamily="18" charset="0"/>
              <a:cs typeface="Times New Roman" panose="02020603050405020304" pitchFamily="18" charset="0"/>
            </a:rPr>
            <a:t>(</a:t>
          </a:r>
          <a:r>
            <a:rPr lang="mn-MN" sz="1400" b="1" i="1" dirty="0">
              <a:solidFill>
                <a:schemeClr val="accent1">
                  <a:lumMod val="50000"/>
                </a:schemeClr>
              </a:solidFill>
              <a:latin typeface="Times New Roman" panose="02020603050405020304" pitchFamily="18" charset="0"/>
              <a:cs typeface="Times New Roman" panose="02020603050405020304" pitchFamily="18" charset="0"/>
            </a:rPr>
            <a:t>жирэмсэн эх</a:t>
          </a:r>
          <a:r>
            <a:rPr lang="en-US" sz="1400" b="1" i="1" dirty="0">
              <a:solidFill>
                <a:schemeClr val="accent1">
                  <a:lumMod val="50000"/>
                </a:schemeClr>
              </a:solidFill>
              <a:latin typeface="Times New Roman" panose="02020603050405020304" pitchFamily="18" charset="0"/>
              <a:cs typeface="Times New Roman" panose="02020603050405020304" pitchFamily="18" charset="0"/>
            </a:rPr>
            <a:t>)</a:t>
          </a:r>
        </a:p>
      </dgm:t>
    </dgm:pt>
    <dgm:pt modelId="{701B3364-D2E1-4167-962F-1ECD7C0E47FA}" type="parTrans" cxnId="{40DB28A5-EF0C-415B-9F74-D02836EF64C7}">
      <dgm:prSet/>
      <dgm:spPr/>
      <dgm:t>
        <a:bodyPr/>
        <a:lstStyle/>
        <a:p>
          <a:endParaRPr lang="en-US" sz="1400" i="1">
            <a:solidFill>
              <a:schemeClr val="accent1">
                <a:lumMod val="50000"/>
              </a:schemeClr>
            </a:solidFill>
            <a:latin typeface="Times New Roman" panose="02020603050405020304" pitchFamily="18" charset="0"/>
            <a:cs typeface="Times New Roman" panose="02020603050405020304" pitchFamily="18" charset="0"/>
          </a:endParaRPr>
        </a:p>
      </dgm:t>
    </dgm:pt>
    <dgm:pt modelId="{26B0A611-DDE2-4183-B748-B4400CCD840D}" type="sibTrans" cxnId="{40DB28A5-EF0C-415B-9F74-D02836EF64C7}">
      <dgm:prSet/>
      <dgm:spPr/>
      <dgm:t>
        <a:bodyPr/>
        <a:lstStyle/>
        <a:p>
          <a:endParaRPr lang="en-US" sz="1400" i="1">
            <a:solidFill>
              <a:schemeClr val="accent1">
                <a:lumMod val="50000"/>
              </a:schemeClr>
            </a:solidFill>
            <a:latin typeface="Times New Roman" panose="02020603050405020304" pitchFamily="18" charset="0"/>
            <a:cs typeface="Times New Roman" panose="02020603050405020304" pitchFamily="18" charset="0"/>
          </a:endParaRPr>
        </a:p>
      </dgm:t>
    </dgm:pt>
    <dgm:pt modelId="{73DD47DF-5F14-464B-B376-184F88D0467B}">
      <dgm:prSet phldrT="[Text]" custT="1"/>
      <dgm:spPr/>
      <dgm:t>
        <a:bodyPr/>
        <a:lstStyle/>
        <a:p>
          <a:r>
            <a:rPr lang="en-US" sz="1400" b="1" i="1" dirty="0">
              <a:solidFill>
                <a:schemeClr val="accent1">
                  <a:lumMod val="50000"/>
                </a:schemeClr>
              </a:solidFill>
              <a:latin typeface="Times New Roman" panose="02020603050405020304" pitchFamily="18" charset="0"/>
              <a:cs typeface="Times New Roman" panose="02020603050405020304" pitchFamily="18" charset="0"/>
            </a:rPr>
            <a:t>44</a:t>
          </a:r>
          <a:r>
            <a:rPr lang="mn-MN" sz="14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1400" b="1" i="1" dirty="0">
              <a:solidFill>
                <a:schemeClr val="accent1">
                  <a:lumMod val="50000"/>
                </a:schemeClr>
              </a:solidFill>
              <a:latin typeface="Times New Roman" panose="02020603050405020304" pitchFamily="18" charset="0"/>
              <a:cs typeface="Times New Roman" panose="02020603050405020304" pitchFamily="18" charset="0"/>
            </a:rPr>
            <a:t>(18</a:t>
          </a:r>
          <a:r>
            <a:rPr lang="mn-MN" sz="1400" b="1" i="1" dirty="0">
              <a:solidFill>
                <a:schemeClr val="accent1">
                  <a:lumMod val="50000"/>
                </a:schemeClr>
              </a:solidFill>
              <a:latin typeface="Times New Roman" panose="02020603050405020304" pitchFamily="18" charset="0"/>
              <a:cs typeface="Times New Roman" panose="02020603050405020304" pitchFamily="18" charset="0"/>
            </a:rPr>
            <a:t>%</a:t>
          </a:r>
          <a:r>
            <a:rPr lang="en-US" sz="1400" b="1" i="1" dirty="0">
              <a:solidFill>
                <a:schemeClr val="accent1">
                  <a:lumMod val="50000"/>
                </a:schemeClr>
              </a:solidFill>
              <a:latin typeface="Times New Roman" panose="02020603050405020304" pitchFamily="18" charset="0"/>
              <a:cs typeface="Times New Roman" panose="02020603050405020304" pitchFamily="18" charset="0"/>
            </a:rPr>
            <a:t>)</a:t>
          </a:r>
          <a:endParaRPr lang="mn-MN" sz="1400" b="1" i="1" dirty="0">
            <a:solidFill>
              <a:schemeClr val="accent1">
                <a:lumMod val="50000"/>
              </a:schemeClr>
            </a:solidFill>
            <a:latin typeface="Times New Roman" panose="02020603050405020304" pitchFamily="18" charset="0"/>
            <a:cs typeface="Times New Roman" panose="02020603050405020304" pitchFamily="18" charset="0"/>
          </a:endParaRPr>
        </a:p>
        <a:p>
          <a:r>
            <a:rPr lang="mn-MN" sz="14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1400" b="1" i="1" dirty="0">
              <a:solidFill>
                <a:schemeClr val="accent1">
                  <a:lumMod val="50000"/>
                </a:schemeClr>
              </a:solidFill>
              <a:latin typeface="Times New Roman" panose="02020603050405020304" pitchFamily="18" charset="0"/>
              <a:cs typeface="Times New Roman" panose="02020603050405020304" pitchFamily="18" charset="0"/>
            </a:rPr>
            <a:t>(</a:t>
          </a:r>
          <a:r>
            <a:rPr lang="mn-MN" sz="1400" b="1" i="1" dirty="0">
              <a:solidFill>
                <a:schemeClr val="accent1">
                  <a:lumMod val="50000"/>
                </a:schemeClr>
              </a:solidFill>
              <a:latin typeface="Times New Roman" panose="02020603050405020304" pitchFamily="18" charset="0"/>
              <a:cs typeface="Times New Roman" panose="02020603050405020304" pitchFamily="18" charset="0"/>
            </a:rPr>
            <a:t>0-12 насны 3 хүүхэдтэй</a:t>
          </a:r>
          <a:r>
            <a:rPr lang="en-US" sz="1400" b="1" i="1" dirty="0">
              <a:solidFill>
                <a:schemeClr val="accent1">
                  <a:lumMod val="50000"/>
                </a:schemeClr>
              </a:solidFill>
              <a:latin typeface="Times New Roman" panose="02020603050405020304" pitchFamily="18" charset="0"/>
              <a:cs typeface="Times New Roman" panose="02020603050405020304" pitchFamily="18" charset="0"/>
            </a:rPr>
            <a:t>)</a:t>
          </a:r>
        </a:p>
      </dgm:t>
    </dgm:pt>
    <dgm:pt modelId="{3588D031-0803-404F-ADFF-227C2F5698A8}" type="parTrans" cxnId="{C9A78EBA-3719-4BB2-AF91-780EBBDCF9D0}">
      <dgm:prSet/>
      <dgm:spPr/>
      <dgm:t>
        <a:bodyPr/>
        <a:lstStyle/>
        <a:p>
          <a:endParaRPr lang="en-US" sz="1400" i="1">
            <a:solidFill>
              <a:schemeClr val="accent1">
                <a:lumMod val="50000"/>
              </a:schemeClr>
            </a:solidFill>
            <a:latin typeface="Times New Roman" panose="02020603050405020304" pitchFamily="18" charset="0"/>
            <a:cs typeface="Times New Roman" panose="02020603050405020304" pitchFamily="18" charset="0"/>
          </a:endParaRPr>
        </a:p>
      </dgm:t>
    </dgm:pt>
    <dgm:pt modelId="{03BD9428-D5B1-4DD9-89F8-A94171DB42BE}" type="sibTrans" cxnId="{C9A78EBA-3719-4BB2-AF91-780EBBDCF9D0}">
      <dgm:prSet/>
      <dgm:spPr/>
      <dgm:t>
        <a:bodyPr/>
        <a:lstStyle/>
        <a:p>
          <a:endParaRPr lang="en-US" sz="1400" i="1">
            <a:solidFill>
              <a:schemeClr val="accent1">
                <a:lumMod val="50000"/>
              </a:schemeClr>
            </a:solidFill>
            <a:latin typeface="Times New Roman" panose="02020603050405020304" pitchFamily="18" charset="0"/>
            <a:cs typeface="Times New Roman" panose="02020603050405020304" pitchFamily="18" charset="0"/>
          </a:endParaRPr>
        </a:p>
      </dgm:t>
    </dgm:pt>
    <dgm:pt modelId="{689A2E5F-0B9E-46E4-A14E-D1A192D3B552}">
      <dgm:prSet phldrT="[Text]" custT="1"/>
      <dgm:spPr/>
      <dgm:t>
        <a:bodyPr/>
        <a:lstStyle/>
        <a:p>
          <a:r>
            <a:rPr lang="mn-MN" sz="1400" b="1" i="1" dirty="0">
              <a:solidFill>
                <a:schemeClr val="accent1">
                  <a:lumMod val="50000"/>
                </a:schemeClr>
              </a:solidFill>
              <a:latin typeface="Times New Roman" panose="02020603050405020304" pitchFamily="18" charset="0"/>
              <a:cs typeface="Times New Roman" panose="02020603050405020304" pitchFamily="18" charset="0"/>
            </a:rPr>
            <a:t>1</a:t>
          </a:r>
          <a:r>
            <a:rPr lang="en-US" sz="1400" b="1" i="1" dirty="0">
              <a:solidFill>
                <a:schemeClr val="accent1">
                  <a:lumMod val="50000"/>
                </a:schemeClr>
              </a:solidFill>
              <a:latin typeface="Times New Roman" panose="02020603050405020304" pitchFamily="18" charset="0"/>
              <a:cs typeface="Times New Roman" panose="02020603050405020304" pitchFamily="18" charset="0"/>
            </a:rPr>
            <a:t>4</a:t>
          </a:r>
          <a:r>
            <a:rPr lang="mn-MN" sz="1400" b="1" i="1" dirty="0">
              <a:solidFill>
                <a:schemeClr val="accent1">
                  <a:lumMod val="50000"/>
                </a:schemeClr>
              </a:solidFill>
              <a:latin typeface="Times New Roman" panose="02020603050405020304" pitchFamily="18" charset="0"/>
              <a:cs typeface="Times New Roman" panose="02020603050405020304" pitchFamily="18" charset="0"/>
            </a:rPr>
            <a:t>6 </a:t>
          </a:r>
          <a:r>
            <a:rPr lang="en-US" sz="1400" b="1" i="1" dirty="0">
              <a:solidFill>
                <a:schemeClr val="accent1">
                  <a:lumMod val="50000"/>
                </a:schemeClr>
              </a:solidFill>
              <a:latin typeface="Times New Roman" panose="02020603050405020304" pitchFamily="18" charset="0"/>
              <a:cs typeface="Times New Roman" panose="02020603050405020304" pitchFamily="18" charset="0"/>
            </a:rPr>
            <a:t>(38</a:t>
          </a:r>
          <a:r>
            <a:rPr lang="mn-MN" sz="1400" b="1" i="1" dirty="0">
              <a:solidFill>
                <a:schemeClr val="accent1">
                  <a:lumMod val="50000"/>
                </a:schemeClr>
              </a:solidFill>
              <a:latin typeface="Times New Roman" panose="02020603050405020304" pitchFamily="18" charset="0"/>
              <a:cs typeface="Times New Roman" panose="02020603050405020304" pitchFamily="18" charset="0"/>
            </a:rPr>
            <a:t>%</a:t>
          </a:r>
          <a:r>
            <a:rPr lang="en-US" sz="1400" b="1" i="1" dirty="0">
              <a:solidFill>
                <a:schemeClr val="accent1">
                  <a:lumMod val="50000"/>
                </a:schemeClr>
              </a:solidFill>
              <a:latin typeface="Times New Roman" panose="02020603050405020304" pitchFamily="18" charset="0"/>
              <a:cs typeface="Times New Roman" panose="02020603050405020304" pitchFamily="18" charset="0"/>
            </a:rPr>
            <a:t>)</a:t>
          </a:r>
          <a:r>
            <a:rPr lang="mn-MN" sz="14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1400" b="1" i="1" dirty="0">
              <a:solidFill>
                <a:schemeClr val="accent1">
                  <a:lumMod val="50000"/>
                </a:schemeClr>
              </a:solidFill>
              <a:latin typeface="Times New Roman" panose="02020603050405020304" pitchFamily="18" charset="0"/>
              <a:cs typeface="Times New Roman" panose="02020603050405020304" pitchFamily="18" charset="0"/>
            </a:rPr>
            <a:t>(</a:t>
          </a:r>
          <a:r>
            <a:rPr lang="mn-MN" sz="1400" b="1" i="1" dirty="0">
              <a:solidFill>
                <a:schemeClr val="accent1">
                  <a:lumMod val="50000"/>
                </a:schemeClr>
              </a:solidFill>
              <a:latin typeface="Times New Roman" panose="02020603050405020304" pitchFamily="18" charset="0"/>
              <a:cs typeface="Times New Roman" panose="02020603050405020304" pitchFamily="18" charset="0"/>
            </a:rPr>
            <a:t>Бусад</a:t>
          </a:r>
          <a:r>
            <a:rPr lang="en-US" sz="1400" i="1" dirty="0">
              <a:solidFill>
                <a:schemeClr val="accent1">
                  <a:lumMod val="50000"/>
                </a:schemeClr>
              </a:solidFill>
              <a:latin typeface="Times New Roman" panose="02020603050405020304" pitchFamily="18" charset="0"/>
              <a:cs typeface="Times New Roman" panose="02020603050405020304" pitchFamily="18" charset="0"/>
            </a:rPr>
            <a:t>)</a:t>
          </a:r>
        </a:p>
      </dgm:t>
    </dgm:pt>
    <dgm:pt modelId="{932C52DF-2E16-4290-863D-9F400707D9DA}" type="parTrans" cxnId="{38F4ECF0-56EB-4774-976A-A5B5BB7EC998}">
      <dgm:prSet/>
      <dgm:spPr/>
      <dgm:t>
        <a:bodyPr/>
        <a:lstStyle/>
        <a:p>
          <a:endParaRPr lang="en-US" sz="1400" i="1">
            <a:solidFill>
              <a:schemeClr val="accent1">
                <a:lumMod val="50000"/>
              </a:schemeClr>
            </a:solidFill>
            <a:latin typeface="Times New Roman" panose="02020603050405020304" pitchFamily="18" charset="0"/>
            <a:cs typeface="Times New Roman" panose="02020603050405020304" pitchFamily="18" charset="0"/>
          </a:endParaRPr>
        </a:p>
      </dgm:t>
    </dgm:pt>
    <dgm:pt modelId="{A86D0E29-601F-43B2-8A8F-786F6695A11D}" type="sibTrans" cxnId="{38F4ECF0-56EB-4774-976A-A5B5BB7EC998}">
      <dgm:prSet/>
      <dgm:spPr/>
      <dgm:t>
        <a:bodyPr/>
        <a:lstStyle/>
        <a:p>
          <a:endParaRPr lang="en-US" sz="1400" i="1">
            <a:solidFill>
              <a:schemeClr val="accent1">
                <a:lumMod val="50000"/>
              </a:schemeClr>
            </a:solidFill>
            <a:latin typeface="Times New Roman" panose="02020603050405020304" pitchFamily="18" charset="0"/>
            <a:cs typeface="Times New Roman" panose="02020603050405020304" pitchFamily="18" charset="0"/>
          </a:endParaRPr>
        </a:p>
      </dgm:t>
    </dgm:pt>
    <dgm:pt modelId="{67F1BAF7-3EDA-4D99-8AE9-E4AC5D902A55}">
      <dgm:prSet phldrT="[Text]" custT="1"/>
      <dgm:spPr/>
      <dgm:t>
        <a:bodyPr/>
        <a:lstStyle/>
        <a:p>
          <a:endParaRPr lang="en-US" sz="1400" i="1" dirty="0">
            <a:solidFill>
              <a:schemeClr val="accent1">
                <a:lumMod val="50000"/>
              </a:schemeClr>
            </a:solidFill>
            <a:latin typeface="Times New Roman" panose="02020603050405020304" pitchFamily="18" charset="0"/>
            <a:cs typeface="Times New Roman" panose="02020603050405020304" pitchFamily="18" charset="0"/>
          </a:endParaRPr>
        </a:p>
      </dgm:t>
    </dgm:pt>
    <dgm:pt modelId="{BB4583DB-55D0-43BB-9CA9-2B2BA6A379D4}" type="parTrans" cxnId="{5D80F96F-97DB-460B-93D8-C26A54B53D62}">
      <dgm:prSet/>
      <dgm:spPr/>
      <dgm:t>
        <a:bodyPr/>
        <a:lstStyle/>
        <a:p>
          <a:endParaRPr lang="en-US" sz="1400" i="1">
            <a:solidFill>
              <a:schemeClr val="accent1">
                <a:lumMod val="50000"/>
              </a:schemeClr>
            </a:solidFill>
            <a:latin typeface="Times New Roman" panose="02020603050405020304" pitchFamily="18" charset="0"/>
            <a:cs typeface="Times New Roman" panose="02020603050405020304" pitchFamily="18" charset="0"/>
          </a:endParaRPr>
        </a:p>
      </dgm:t>
    </dgm:pt>
    <dgm:pt modelId="{E3BDCDD5-7736-4FFA-91D8-78612B6FC3B7}" type="sibTrans" cxnId="{5D80F96F-97DB-460B-93D8-C26A54B53D62}">
      <dgm:prSet/>
      <dgm:spPr/>
      <dgm:t>
        <a:bodyPr/>
        <a:lstStyle/>
        <a:p>
          <a:endParaRPr lang="en-US" sz="1400" i="1">
            <a:solidFill>
              <a:schemeClr val="accent1">
                <a:lumMod val="50000"/>
              </a:schemeClr>
            </a:solidFill>
            <a:latin typeface="Times New Roman" panose="02020603050405020304" pitchFamily="18" charset="0"/>
            <a:cs typeface="Times New Roman" panose="02020603050405020304" pitchFamily="18" charset="0"/>
          </a:endParaRPr>
        </a:p>
      </dgm:t>
    </dgm:pt>
    <dgm:pt modelId="{ABD52333-555E-488D-ABD9-AB98F4F3F746}" type="pres">
      <dgm:prSet presAssocID="{A7DDB45E-905D-4A85-82A5-FE6C953E8973}" presName="hierChild1" presStyleCnt="0">
        <dgm:presLayoutVars>
          <dgm:chPref val="1"/>
          <dgm:dir/>
          <dgm:animOne val="branch"/>
          <dgm:animLvl val="lvl"/>
          <dgm:resizeHandles/>
        </dgm:presLayoutVars>
      </dgm:prSet>
      <dgm:spPr/>
    </dgm:pt>
    <dgm:pt modelId="{E51FC7D9-9E89-4BDC-A8E6-961A8E78A413}" type="pres">
      <dgm:prSet presAssocID="{28CB94FE-A660-48D5-A506-3C1F0B24102C}" presName="hierRoot1" presStyleCnt="0"/>
      <dgm:spPr/>
    </dgm:pt>
    <dgm:pt modelId="{497EA86E-2E8F-4D73-A261-CFFEDBA1756A}" type="pres">
      <dgm:prSet presAssocID="{28CB94FE-A660-48D5-A506-3C1F0B24102C}" presName="composite" presStyleCnt="0"/>
      <dgm:spPr/>
    </dgm:pt>
    <dgm:pt modelId="{4D4C6982-56D7-41EC-BCBF-A172825D2FE1}" type="pres">
      <dgm:prSet presAssocID="{28CB94FE-A660-48D5-A506-3C1F0B24102C}" presName="image" presStyleLbl="node0" presStyleIdx="0" presStyleCnt="1" custLinFactNeighborX="4160" custLinFactNeighborY="-19760"/>
      <dgm:spPr>
        <a:blipFill rotWithShape="1">
          <a:blip xmlns:r="http://schemas.openxmlformats.org/officeDocument/2006/relationships" r:embed="rId1"/>
          <a:stretch>
            <a:fillRect/>
          </a:stretch>
        </a:blipFill>
      </dgm:spPr>
    </dgm:pt>
    <dgm:pt modelId="{9575C8F1-4BA1-4635-B73D-03897C76E958}" type="pres">
      <dgm:prSet presAssocID="{28CB94FE-A660-48D5-A506-3C1F0B24102C}" presName="text" presStyleLbl="revTx" presStyleIdx="0" presStyleCnt="6">
        <dgm:presLayoutVars>
          <dgm:chPref val="3"/>
        </dgm:presLayoutVars>
      </dgm:prSet>
      <dgm:spPr/>
    </dgm:pt>
    <dgm:pt modelId="{006EB143-4680-4F08-BCE2-136DF2A94605}" type="pres">
      <dgm:prSet presAssocID="{28CB94FE-A660-48D5-A506-3C1F0B24102C}" presName="hierChild2" presStyleCnt="0"/>
      <dgm:spPr/>
    </dgm:pt>
    <dgm:pt modelId="{6A98B284-AFC5-4385-8DD0-3FD6A8C451A0}" type="pres">
      <dgm:prSet presAssocID="{61A3EB84-E411-46B9-AD28-6A09EBBEF911}" presName="Name10" presStyleLbl="parChTrans1D2" presStyleIdx="0" presStyleCnt="2"/>
      <dgm:spPr/>
    </dgm:pt>
    <dgm:pt modelId="{F653F193-81D5-4F65-B57E-F94DD0126E6F}" type="pres">
      <dgm:prSet presAssocID="{8B889F0C-85DD-4042-A87C-069C32524907}" presName="hierRoot2" presStyleCnt="0"/>
      <dgm:spPr/>
    </dgm:pt>
    <dgm:pt modelId="{15DF29FD-1882-4AA4-A8DA-9BEECBC57CB3}" type="pres">
      <dgm:prSet presAssocID="{8B889F0C-85DD-4042-A87C-069C32524907}" presName="composite2" presStyleCnt="0"/>
      <dgm:spPr/>
    </dgm:pt>
    <dgm:pt modelId="{01578B5C-BEC8-4098-8ADF-672A3383C41B}" type="pres">
      <dgm:prSet presAssocID="{8B889F0C-85DD-4042-A87C-069C32524907}" presName="image2" presStyleLbl="node2" presStyleIdx="0" presStyleCnt="2" custScaleX="216878"/>
      <dgm:spPr>
        <a:blipFill rotWithShape="1">
          <a:blip xmlns:r="http://schemas.openxmlformats.org/officeDocument/2006/relationships" r:embed="rId2"/>
          <a:tile tx="0" ty="0" sx="100000" sy="100000" flip="none" algn="tl"/>
        </a:blipFill>
      </dgm:spPr>
    </dgm:pt>
    <dgm:pt modelId="{1F5EE0B0-DC97-4967-ABAB-1710FB6E6F2A}" type="pres">
      <dgm:prSet presAssocID="{8B889F0C-85DD-4042-A87C-069C32524907}" presName="text2" presStyleLbl="revTx" presStyleIdx="1" presStyleCnt="6" custScaleX="132563" custLinFactNeighborX="-68742" custLinFactNeighborY="860">
        <dgm:presLayoutVars>
          <dgm:chPref val="3"/>
        </dgm:presLayoutVars>
      </dgm:prSet>
      <dgm:spPr/>
    </dgm:pt>
    <dgm:pt modelId="{AD86D8DF-1938-43E3-8DB0-248BEEB1B6C5}" type="pres">
      <dgm:prSet presAssocID="{8B889F0C-85DD-4042-A87C-069C32524907}" presName="hierChild3" presStyleCnt="0"/>
      <dgm:spPr/>
    </dgm:pt>
    <dgm:pt modelId="{1507946E-480C-4FF2-B4D7-77F9C8432D78}" type="pres">
      <dgm:prSet presAssocID="{701B3364-D2E1-4167-962F-1ECD7C0E47FA}" presName="Name17" presStyleLbl="parChTrans1D3" presStyleIdx="0" presStyleCnt="3"/>
      <dgm:spPr/>
    </dgm:pt>
    <dgm:pt modelId="{4EF81B99-0A20-4B50-BDCE-2E09CEDA0A2F}" type="pres">
      <dgm:prSet presAssocID="{7F89AA91-5B87-41DD-ADFD-7499B918F7E0}" presName="hierRoot3" presStyleCnt="0"/>
      <dgm:spPr/>
    </dgm:pt>
    <dgm:pt modelId="{164AD3B0-5D35-412D-A6EF-65FA43ADD336}" type="pres">
      <dgm:prSet presAssocID="{7F89AA91-5B87-41DD-ADFD-7499B918F7E0}" presName="composite3" presStyleCnt="0"/>
      <dgm:spPr/>
    </dgm:pt>
    <dgm:pt modelId="{F76878D4-2318-43CA-A9A5-A42C46A63DB0}" type="pres">
      <dgm:prSet presAssocID="{7F89AA91-5B87-41DD-ADFD-7499B918F7E0}" presName="image3" presStyleLbl="node3" presStyleIdx="0" presStyleCnt="3" custScaleX="218900" custScaleY="111530" custLinFactNeighborX="54497" custLinFactNeighborY="-3963"/>
      <dgm:spPr>
        <a:blipFill rotWithShape="1">
          <a:blip xmlns:r="http://schemas.openxmlformats.org/officeDocument/2006/relationships" r:embed="rId2"/>
          <a:tile tx="0" ty="0" sx="100000" sy="100000" flip="none" algn="tl"/>
        </a:blipFill>
      </dgm:spPr>
    </dgm:pt>
    <dgm:pt modelId="{431E15B2-5925-46DD-807E-484710775DAC}" type="pres">
      <dgm:prSet presAssocID="{7F89AA91-5B87-41DD-ADFD-7499B918F7E0}" presName="text3" presStyleLbl="revTx" presStyleIdx="2" presStyleCnt="6" custScaleX="112723" custScaleY="70047" custLinFactNeighborX="-41966" custLinFactNeighborY="-1705">
        <dgm:presLayoutVars>
          <dgm:chPref val="3"/>
        </dgm:presLayoutVars>
      </dgm:prSet>
      <dgm:spPr/>
    </dgm:pt>
    <dgm:pt modelId="{E23545F5-8E8A-4C04-9B90-AF769DEAEB89}" type="pres">
      <dgm:prSet presAssocID="{7F89AA91-5B87-41DD-ADFD-7499B918F7E0}" presName="hierChild4" presStyleCnt="0"/>
      <dgm:spPr/>
    </dgm:pt>
    <dgm:pt modelId="{88FD7CD6-B5F9-46D7-8928-3F9592264065}" type="pres">
      <dgm:prSet presAssocID="{3588D031-0803-404F-ADFF-227C2F5698A8}" presName="Name17" presStyleLbl="parChTrans1D3" presStyleIdx="1" presStyleCnt="3"/>
      <dgm:spPr/>
    </dgm:pt>
    <dgm:pt modelId="{990500E5-23A2-418F-86F6-E20F85CC0840}" type="pres">
      <dgm:prSet presAssocID="{73DD47DF-5F14-464B-B376-184F88D0467B}" presName="hierRoot3" presStyleCnt="0"/>
      <dgm:spPr/>
    </dgm:pt>
    <dgm:pt modelId="{435743CF-ABBD-467B-B2AA-DE8F049FAA0F}" type="pres">
      <dgm:prSet presAssocID="{73DD47DF-5F14-464B-B376-184F88D0467B}" presName="composite3" presStyleCnt="0"/>
      <dgm:spPr/>
    </dgm:pt>
    <dgm:pt modelId="{81522AA7-7719-4307-91CF-CCEE317035CB}" type="pres">
      <dgm:prSet presAssocID="{73DD47DF-5F14-464B-B376-184F88D0467B}" presName="image3" presStyleLbl="node3" presStyleIdx="1" presStyleCnt="3" custScaleX="225937" custScaleY="105962" custLinFactNeighborX="-1208" custLinFactNeighborY="-4124"/>
      <dgm:spPr>
        <a:blipFill rotWithShape="1">
          <a:blip xmlns:r="http://schemas.openxmlformats.org/officeDocument/2006/relationships" r:embed="rId2"/>
          <a:tile tx="0" ty="0" sx="100000" sy="100000" flip="none" algn="tl"/>
        </a:blipFill>
      </dgm:spPr>
    </dgm:pt>
    <dgm:pt modelId="{9680DF7F-B058-47B8-B5B0-17D8E7D755B6}" type="pres">
      <dgm:prSet presAssocID="{73DD47DF-5F14-464B-B376-184F88D0467B}" presName="text3" presStyleLbl="revTx" presStyleIdx="3" presStyleCnt="6" custScaleX="99344" custScaleY="71452" custLinFactNeighborX="-74324" custLinFactNeighborY="6191">
        <dgm:presLayoutVars>
          <dgm:chPref val="3"/>
        </dgm:presLayoutVars>
      </dgm:prSet>
      <dgm:spPr/>
    </dgm:pt>
    <dgm:pt modelId="{A1DFB6CF-CD70-4FB6-ADDC-7AFE376F501C}" type="pres">
      <dgm:prSet presAssocID="{73DD47DF-5F14-464B-B376-184F88D0467B}" presName="hierChild4" presStyleCnt="0"/>
      <dgm:spPr/>
    </dgm:pt>
    <dgm:pt modelId="{C95CBEFD-3214-44FC-B357-90E144D664D6}" type="pres">
      <dgm:prSet presAssocID="{932C52DF-2E16-4290-863D-9F400707D9DA}" presName="Name10" presStyleLbl="parChTrans1D2" presStyleIdx="1" presStyleCnt="2"/>
      <dgm:spPr/>
    </dgm:pt>
    <dgm:pt modelId="{F516DBDD-F385-493B-99F2-A24988AEE0BF}" type="pres">
      <dgm:prSet presAssocID="{689A2E5F-0B9E-46E4-A14E-D1A192D3B552}" presName="hierRoot2" presStyleCnt="0"/>
      <dgm:spPr/>
    </dgm:pt>
    <dgm:pt modelId="{3BE0DE7D-DDA0-4B2D-A4B5-7BB4F5CEA9BF}" type="pres">
      <dgm:prSet presAssocID="{689A2E5F-0B9E-46E4-A14E-D1A192D3B552}" presName="composite2" presStyleCnt="0"/>
      <dgm:spPr/>
    </dgm:pt>
    <dgm:pt modelId="{49E5CCD7-CB2B-4FCC-84DC-8FD29C855D3E}" type="pres">
      <dgm:prSet presAssocID="{689A2E5F-0B9E-46E4-A14E-D1A192D3B552}" presName="image2" presStyleLbl="node2" presStyleIdx="1" presStyleCnt="2" custScaleX="247834" custScaleY="104488" custLinFactNeighborX="-5577" custLinFactNeighborY="3841"/>
      <dgm:spPr>
        <a:blipFill rotWithShape="1">
          <a:blip xmlns:r="http://schemas.openxmlformats.org/officeDocument/2006/relationships" r:embed="rId3"/>
          <a:tile tx="0" ty="0" sx="100000" sy="100000" flip="none" algn="tl"/>
        </a:blipFill>
      </dgm:spPr>
    </dgm:pt>
    <dgm:pt modelId="{544566F7-CDF5-464A-B762-4787B712F916}" type="pres">
      <dgm:prSet presAssocID="{689A2E5F-0B9E-46E4-A14E-D1A192D3B552}" presName="text2" presStyleLbl="revTx" presStyleIdx="4" presStyleCnt="6" custScaleX="160469" custLinFactNeighborX="-53374" custLinFactNeighborY="6335">
        <dgm:presLayoutVars>
          <dgm:chPref val="3"/>
        </dgm:presLayoutVars>
      </dgm:prSet>
      <dgm:spPr/>
    </dgm:pt>
    <dgm:pt modelId="{0AE49EFE-AB09-4909-9A46-B5EE48BD4015}" type="pres">
      <dgm:prSet presAssocID="{689A2E5F-0B9E-46E4-A14E-D1A192D3B552}" presName="hierChild3" presStyleCnt="0"/>
      <dgm:spPr/>
    </dgm:pt>
    <dgm:pt modelId="{E4632AD4-06A5-4D63-8EF9-1BD0A722B596}" type="pres">
      <dgm:prSet presAssocID="{BB4583DB-55D0-43BB-9CA9-2B2BA6A379D4}" presName="Name17" presStyleLbl="parChTrans1D3" presStyleIdx="2" presStyleCnt="3"/>
      <dgm:spPr/>
    </dgm:pt>
    <dgm:pt modelId="{6F1F8EEF-1521-4FF9-B900-F67EA9102C1E}" type="pres">
      <dgm:prSet presAssocID="{67F1BAF7-3EDA-4D99-8AE9-E4AC5D902A55}" presName="hierRoot3" presStyleCnt="0"/>
      <dgm:spPr/>
    </dgm:pt>
    <dgm:pt modelId="{4B099B25-B4C5-4330-BCAC-6C30732A3DA3}" type="pres">
      <dgm:prSet presAssocID="{67F1BAF7-3EDA-4D99-8AE9-E4AC5D902A55}" presName="composite3" presStyleCnt="0"/>
      <dgm:spPr/>
    </dgm:pt>
    <dgm:pt modelId="{B16D6B19-D23A-4AAA-A86F-3BE83AF7F42C}" type="pres">
      <dgm:prSet presAssocID="{67F1BAF7-3EDA-4D99-8AE9-E4AC5D902A55}" presName="image3" presStyleLbl="node3" presStyleIdx="2" presStyleCnt="3" custFlipVert="1" custScaleX="17944" custScaleY="31180" custLinFactNeighborX="31833" custLinFactNeighborY="-79403"/>
      <dgm:spPr/>
    </dgm:pt>
    <dgm:pt modelId="{EAAE26A3-4A58-407A-A477-95713D52F743}" type="pres">
      <dgm:prSet presAssocID="{67F1BAF7-3EDA-4D99-8AE9-E4AC5D902A55}" presName="text3" presStyleLbl="revTx" presStyleIdx="5" presStyleCnt="6" custScaleX="101022">
        <dgm:presLayoutVars>
          <dgm:chPref val="3"/>
        </dgm:presLayoutVars>
      </dgm:prSet>
      <dgm:spPr/>
    </dgm:pt>
    <dgm:pt modelId="{2E18CD61-2F78-41EB-ADE0-0C3E2C813348}" type="pres">
      <dgm:prSet presAssocID="{67F1BAF7-3EDA-4D99-8AE9-E4AC5D902A55}" presName="hierChild4" presStyleCnt="0"/>
      <dgm:spPr/>
    </dgm:pt>
  </dgm:ptLst>
  <dgm:cxnLst>
    <dgm:cxn modelId="{E7EBE917-72C4-4CA6-862F-C115337E25CF}" type="presOf" srcId="{73DD47DF-5F14-464B-B376-184F88D0467B}" destId="{9680DF7F-B058-47B8-B5B0-17D8E7D755B6}" srcOrd="0" destOrd="0" presId="urn:microsoft.com/office/officeart/2009/layout/CirclePictureHierarchy"/>
    <dgm:cxn modelId="{401FDD1C-1DE8-4077-A0DC-B3C6DF16A396}" type="presOf" srcId="{61A3EB84-E411-46B9-AD28-6A09EBBEF911}" destId="{6A98B284-AFC5-4385-8DD0-3FD6A8C451A0}" srcOrd="0" destOrd="0" presId="urn:microsoft.com/office/officeart/2009/layout/CirclePictureHierarchy"/>
    <dgm:cxn modelId="{FFB1DB24-013B-4516-AB15-7F7256F01656}" type="presOf" srcId="{701B3364-D2E1-4167-962F-1ECD7C0E47FA}" destId="{1507946E-480C-4FF2-B4D7-77F9C8432D78}" srcOrd="0" destOrd="0" presId="urn:microsoft.com/office/officeart/2009/layout/CirclePictureHierarchy"/>
    <dgm:cxn modelId="{3A64AD40-F14D-42BC-A0F1-46EC08B0D66C}" srcId="{A7DDB45E-905D-4A85-82A5-FE6C953E8973}" destId="{28CB94FE-A660-48D5-A506-3C1F0B24102C}" srcOrd="0" destOrd="0" parTransId="{1C7283BB-1FDE-48FF-BBC7-E94B3CB5CAE1}" sibTransId="{C8387541-649D-4D92-AEBF-F7747417179D}"/>
    <dgm:cxn modelId="{5D80F96F-97DB-460B-93D8-C26A54B53D62}" srcId="{689A2E5F-0B9E-46E4-A14E-D1A192D3B552}" destId="{67F1BAF7-3EDA-4D99-8AE9-E4AC5D902A55}" srcOrd="0" destOrd="0" parTransId="{BB4583DB-55D0-43BB-9CA9-2B2BA6A379D4}" sibTransId="{E3BDCDD5-7736-4FFA-91D8-78612B6FC3B7}"/>
    <dgm:cxn modelId="{D88B3556-0983-4157-AEC7-098749881438}" type="presOf" srcId="{28CB94FE-A660-48D5-A506-3C1F0B24102C}" destId="{9575C8F1-4BA1-4635-B73D-03897C76E958}" srcOrd="0" destOrd="0" presId="urn:microsoft.com/office/officeart/2009/layout/CirclePictureHierarchy"/>
    <dgm:cxn modelId="{7A3A0B8C-6C37-4CC6-BC23-85997527B8BC}" type="presOf" srcId="{BB4583DB-55D0-43BB-9CA9-2B2BA6A379D4}" destId="{E4632AD4-06A5-4D63-8EF9-1BD0A722B596}" srcOrd="0" destOrd="0" presId="urn:microsoft.com/office/officeart/2009/layout/CirclePictureHierarchy"/>
    <dgm:cxn modelId="{F8EB6C8D-7795-4896-BE5E-B489CF86ED8C}" type="presOf" srcId="{8B889F0C-85DD-4042-A87C-069C32524907}" destId="{1F5EE0B0-DC97-4967-ABAB-1710FB6E6F2A}" srcOrd="0" destOrd="0" presId="urn:microsoft.com/office/officeart/2009/layout/CirclePictureHierarchy"/>
    <dgm:cxn modelId="{40DB28A5-EF0C-415B-9F74-D02836EF64C7}" srcId="{8B889F0C-85DD-4042-A87C-069C32524907}" destId="{7F89AA91-5B87-41DD-ADFD-7499B918F7E0}" srcOrd="0" destOrd="0" parTransId="{701B3364-D2E1-4167-962F-1ECD7C0E47FA}" sibTransId="{26B0A611-DDE2-4183-B748-B4400CCD840D}"/>
    <dgm:cxn modelId="{C9A78EBA-3719-4BB2-AF91-780EBBDCF9D0}" srcId="{8B889F0C-85DD-4042-A87C-069C32524907}" destId="{73DD47DF-5F14-464B-B376-184F88D0467B}" srcOrd="1" destOrd="0" parTransId="{3588D031-0803-404F-ADFF-227C2F5698A8}" sibTransId="{03BD9428-D5B1-4DD9-89F8-A94171DB42BE}"/>
    <dgm:cxn modelId="{D54A7DD1-B00C-4027-8EB8-988BEC369FC7}" type="presOf" srcId="{3588D031-0803-404F-ADFF-227C2F5698A8}" destId="{88FD7CD6-B5F9-46D7-8928-3F9592264065}" srcOrd="0" destOrd="0" presId="urn:microsoft.com/office/officeart/2009/layout/CirclePictureHierarchy"/>
    <dgm:cxn modelId="{892FCDD4-DC35-4F4E-BBFE-389F617AAE85}" srcId="{28CB94FE-A660-48D5-A506-3C1F0B24102C}" destId="{8B889F0C-85DD-4042-A87C-069C32524907}" srcOrd="0" destOrd="0" parTransId="{61A3EB84-E411-46B9-AD28-6A09EBBEF911}" sibTransId="{3F07420D-FF9E-455E-8789-3FF4582F1904}"/>
    <dgm:cxn modelId="{6F5A14DB-796B-4547-8610-D177C40F4005}" type="presOf" srcId="{A7DDB45E-905D-4A85-82A5-FE6C953E8973}" destId="{ABD52333-555E-488D-ABD9-AB98F4F3F746}" srcOrd="0" destOrd="0" presId="urn:microsoft.com/office/officeart/2009/layout/CirclePictureHierarchy"/>
    <dgm:cxn modelId="{74130DE3-E84E-4D6C-8427-FE0C5AD12D9C}" type="presOf" srcId="{932C52DF-2E16-4290-863D-9F400707D9DA}" destId="{C95CBEFD-3214-44FC-B357-90E144D664D6}" srcOrd="0" destOrd="0" presId="urn:microsoft.com/office/officeart/2009/layout/CirclePictureHierarchy"/>
    <dgm:cxn modelId="{18B4E7E8-8D28-4580-9C2A-7A19C9A5F7F4}" type="presOf" srcId="{7F89AA91-5B87-41DD-ADFD-7499B918F7E0}" destId="{431E15B2-5925-46DD-807E-484710775DAC}" srcOrd="0" destOrd="0" presId="urn:microsoft.com/office/officeart/2009/layout/CirclePictureHierarchy"/>
    <dgm:cxn modelId="{8115E1EE-6667-47D4-B488-0562F0821323}" type="presOf" srcId="{67F1BAF7-3EDA-4D99-8AE9-E4AC5D902A55}" destId="{EAAE26A3-4A58-407A-A477-95713D52F743}" srcOrd="0" destOrd="0" presId="urn:microsoft.com/office/officeart/2009/layout/CirclePictureHierarchy"/>
    <dgm:cxn modelId="{38F4ECF0-56EB-4774-976A-A5B5BB7EC998}" srcId="{28CB94FE-A660-48D5-A506-3C1F0B24102C}" destId="{689A2E5F-0B9E-46E4-A14E-D1A192D3B552}" srcOrd="1" destOrd="0" parTransId="{932C52DF-2E16-4290-863D-9F400707D9DA}" sibTransId="{A86D0E29-601F-43B2-8A8F-786F6695A11D}"/>
    <dgm:cxn modelId="{FDB5F5FE-D733-4279-B24E-847DBAD8E777}" type="presOf" srcId="{689A2E5F-0B9E-46E4-A14E-D1A192D3B552}" destId="{544566F7-CDF5-464A-B762-4787B712F916}" srcOrd="0" destOrd="0" presId="urn:microsoft.com/office/officeart/2009/layout/CirclePictureHierarchy"/>
    <dgm:cxn modelId="{5D4D2F84-B89B-4A25-A1C8-DC853C5A6D71}" type="presParOf" srcId="{ABD52333-555E-488D-ABD9-AB98F4F3F746}" destId="{E51FC7D9-9E89-4BDC-A8E6-961A8E78A413}" srcOrd="0" destOrd="0" presId="urn:microsoft.com/office/officeart/2009/layout/CirclePictureHierarchy"/>
    <dgm:cxn modelId="{83CD9C96-B185-4EA5-BB3A-27158BDB3FC0}" type="presParOf" srcId="{E51FC7D9-9E89-4BDC-A8E6-961A8E78A413}" destId="{497EA86E-2E8F-4D73-A261-CFFEDBA1756A}" srcOrd="0" destOrd="0" presId="urn:microsoft.com/office/officeart/2009/layout/CirclePictureHierarchy"/>
    <dgm:cxn modelId="{378AB971-5597-4779-A6C1-0FAE08B57F86}" type="presParOf" srcId="{497EA86E-2E8F-4D73-A261-CFFEDBA1756A}" destId="{4D4C6982-56D7-41EC-BCBF-A172825D2FE1}" srcOrd="0" destOrd="0" presId="urn:microsoft.com/office/officeart/2009/layout/CirclePictureHierarchy"/>
    <dgm:cxn modelId="{F639DF6A-6DCB-43DC-B98F-0BF208967C31}" type="presParOf" srcId="{497EA86E-2E8F-4D73-A261-CFFEDBA1756A}" destId="{9575C8F1-4BA1-4635-B73D-03897C76E958}" srcOrd="1" destOrd="0" presId="urn:microsoft.com/office/officeart/2009/layout/CirclePictureHierarchy"/>
    <dgm:cxn modelId="{BD5E15BD-FEE0-4285-9B9E-611B7C09C25F}" type="presParOf" srcId="{E51FC7D9-9E89-4BDC-A8E6-961A8E78A413}" destId="{006EB143-4680-4F08-BCE2-136DF2A94605}" srcOrd="1" destOrd="0" presId="urn:microsoft.com/office/officeart/2009/layout/CirclePictureHierarchy"/>
    <dgm:cxn modelId="{4B20D076-CFEB-49D3-8B1D-2586F8F9D815}" type="presParOf" srcId="{006EB143-4680-4F08-BCE2-136DF2A94605}" destId="{6A98B284-AFC5-4385-8DD0-3FD6A8C451A0}" srcOrd="0" destOrd="0" presId="urn:microsoft.com/office/officeart/2009/layout/CirclePictureHierarchy"/>
    <dgm:cxn modelId="{21D61E6E-C207-49D4-A4C2-299914167A0B}" type="presParOf" srcId="{006EB143-4680-4F08-BCE2-136DF2A94605}" destId="{F653F193-81D5-4F65-B57E-F94DD0126E6F}" srcOrd="1" destOrd="0" presId="urn:microsoft.com/office/officeart/2009/layout/CirclePictureHierarchy"/>
    <dgm:cxn modelId="{3E7146E7-A455-43C8-AB3A-0592560A2AC6}" type="presParOf" srcId="{F653F193-81D5-4F65-B57E-F94DD0126E6F}" destId="{15DF29FD-1882-4AA4-A8DA-9BEECBC57CB3}" srcOrd="0" destOrd="0" presId="urn:microsoft.com/office/officeart/2009/layout/CirclePictureHierarchy"/>
    <dgm:cxn modelId="{352D4F52-1160-4EBF-B39C-25F9A23E6B9A}" type="presParOf" srcId="{15DF29FD-1882-4AA4-A8DA-9BEECBC57CB3}" destId="{01578B5C-BEC8-4098-8ADF-672A3383C41B}" srcOrd="0" destOrd="0" presId="urn:microsoft.com/office/officeart/2009/layout/CirclePictureHierarchy"/>
    <dgm:cxn modelId="{37FF39D8-76AA-4985-9761-D11728737BD5}" type="presParOf" srcId="{15DF29FD-1882-4AA4-A8DA-9BEECBC57CB3}" destId="{1F5EE0B0-DC97-4967-ABAB-1710FB6E6F2A}" srcOrd="1" destOrd="0" presId="urn:microsoft.com/office/officeart/2009/layout/CirclePictureHierarchy"/>
    <dgm:cxn modelId="{5699DD3F-BFD7-46D2-BA5B-EA2F98413CC9}" type="presParOf" srcId="{F653F193-81D5-4F65-B57E-F94DD0126E6F}" destId="{AD86D8DF-1938-43E3-8DB0-248BEEB1B6C5}" srcOrd="1" destOrd="0" presId="urn:microsoft.com/office/officeart/2009/layout/CirclePictureHierarchy"/>
    <dgm:cxn modelId="{B19C2F38-76AB-45BE-BD5F-67BA12573274}" type="presParOf" srcId="{AD86D8DF-1938-43E3-8DB0-248BEEB1B6C5}" destId="{1507946E-480C-4FF2-B4D7-77F9C8432D78}" srcOrd="0" destOrd="0" presId="urn:microsoft.com/office/officeart/2009/layout/CirclePictureHierarchy"/>
    <dgm:cxn modelId="{C8CEA0AE-B93E-4D59-B911-A3DDFCC2FE36}" type="presParOf" srcId="{AD86D8DF-1938-43E3-8DB0-248BEEB1B6C5}" destId="{4EF81B99-0A20-4B50-BDCE-2E09CEDA0A2F}" srcOrd="1" destOrd="0" presId="urn:microsoft.com/office/officeart/2009/layout/CirclePictureHierarchy"/>
    <dgm:cxn modelId="{1CEAD2D0-7FFC-4F3B-8FA0-B7CA1046570F}" type="presParOf" srcId="{4EF81B99-0A20-4B50-BDCE-2E09CEDA0A2F}" destId="{164AD3B0-5D35-412D-A6EF-65FA43ADD336}" srcOrd="0" destOrd="0" presId="urn:microsoft.com/office/officeart/2009/layout/CirclePictureHierarchy"/>
    <dgm:cxn modelId="{46E289DB-BABF-4432-98EB-B8FE9EEA5FB7}" type="presParOf" srcId="{164AD3B0-5D35-412D-A6EF-65FA43ADD336}" destId="{F76878D4-2318-43CA-A9A5-A42C46A63DB0}" srcOrd="0" destOrd="0" presId="urn:microsoft.com/office/officeart/2009/layout/CirclePictureHierarchy"/>
    <dgm:cxn modelId="{3C377C59-15E6-4CC4-8E54-4AE811FEE8AF}" type="presParOf" srcId="{164AD3B0-5D35-412D-A6EF-65FA43ADD336}" destId="{431E15B2-5925-46DD-807E-484710775DAC}" srcOrd="1" destOrd="0" presId="urn:microsoft.com/office/officeart/2009/layout/CirclePictureHierarchy"/>
    <dgm:cxn modelId="{DA9EBB33-D6DA-4456-9432-EAD7403E8428}" type="presParOf" srcId="{4EF81B99-0A20-4B50-BDCE-2E09CEDA0A2F}" destId="{E23545F5-8E8A-4C04-9B90-AF769DEAEB89}" srcOrd="1" destOrd="0" presId="urn:microsoft.com/office/officeart/2009/layout/CirclePictureHierarchy"/>
    <dgm:cxn modelId="{3F8619E6-8C79-4D81-847F-3936C686B18E}" type="presParOf" srcId="{AD86D8DF-1938-43E3-8DB0-248BEEB1B6C5}" destId="{88FD7CD6-B5F9-46D7-8928-3F9592264065}" srcOrd="2" destOrd="0" presId="urn:microsoft.com/office/officeart/2009/layout/CirclePictureHierarchy"/>
    <dgm:cxn modelId="{2AB9594F-D8CF-4F0E-A2A3-CDCA371E8D5A}" type="presParOf" srcId="{AD86D8DF-1938-43E3-8DB0-248BEEB1B6C5}" destId="{990500E5-23A2-418F-86F6-E20F85CC0840}" srcOrd="3" destOrd="0" presId="urn:microsoft.com/office/officeart/2009/layout/CirclePictureHierarchy"/>
    <dgm:cxn modelId="{391FAB1E-DE1E-4CFB-AD43-34105426A7C3}" type="presParOf" srcId="{990500E5-23A2-418F-86F6-E20F85CC0840}" destId="{435743CF-ABBD-467B-B2AA-DE8F049FAA0F}" srcOrd="0" destOrd="0" presId="urn:microsoft.com/office/officeart/2009/layout/CirclePictureHierarchy"/>
    <dgm:cxn modelId="{8A8D3C23-12E9-4F7B-9201-E3C835A47007}" type="presParOf" srcId="{435743CF-ABBD-467B-B2AA-DE8F049FAA0F}" destId="{81522AA7-7719-4307-91CF-CCEE317035CB}" srcOrd="0" destOrd="0" presId="urn:microsoft.com/office/officeart/2009/layout/CirclePictureHierarchy"/>
    <dgm:cxn modelId="{6D23E60B-2034-429E-AF0A-07B6AB743549}" type="presParOf" srcId="{435743CF-ABBD-467B-B2AA-DE8F049FAA0F}" destId="{9680DF7F-B058-47B8-B5B0-17D8E7D755B6}" srcOrd="1" destOrd="0" presId="urn:microsoft.com/office/officeart/2009/layout/CirclePictureHierarchy"/>
    <dgm:cxn modelId="{98B1A4FA-B99D-4687-B632-29985B89227B}" type="presParOf" srcId="{990500E5-23A2-418F-86F6-E20F85CC0840}" destId="{A1DFB6CF-CD70-4FB6-ADDC-7AFE376F501C}" srcOrd="1" destOrd="0" presId="urn:microsoft.com/office/officeart/2009/layout/CirclePictureHierarchy"/>
    <dgm:cxn modelId="{AD5A2E45-AF3F-4722-B4AD-F960E0AC8421}" type="presParOf" srcId="{006EB143-4680-4F08-BCE2-136DF2A94605}" destId="{C95CBEFD-3214-44FC-B357-90E144D664D6}" srcOrd="2" destOrd="0" presId="urn:microsoft.com/office/officeart/2009/layout/CirclePictureHierarchy"/>
    <dgm:cxn modelId="{4DED2021-72D8-4F4F-A095-C22C1B4DE7A9}" type="presParOf" srcId="{006EB143-4680-4F08-BCE2-136DF2A94605}" destId="{F516DBDD-F385-493B-99F2-A24988AEE0BF}" srcOrd="3" destOrd="0" presId="urn:microsoft.com/office/officeart/2009/layout/CirclePictureHierarchy"/>
    <dgm:cxn modelId="{2A154850-D625-48F1-9A12-BB44EAD25E59}" type="presParOf" srcId="{F516DBDD-F385-493B-99F2-A24988AEE0BF}" destId="{3BE0DE7D-DDA0-4B2D-A4B5-7BB4F5CEA9BF}" srcOrd="0" destOrd="0" presId="urn:microsoft.com/office/officeart/2009/layout/CirclePictureHierarchy"/>
    <dgm:cxn modelId="{6F9518FA-0574-4852-880A-41EEA68E0D82}" type="presParOf" srcId="{3BE0DE7D-DDA0-4B2D-A4B5-7BB4F5CEA9BF}" destId="{49E5CCD7-CB2B-4FCC-84DC-8FD29C855D3E}" srcOrd="0" destOrd="0" presId="urn:microsoft.com/office/officeart/2009/layout/CirclePictureHierarchy"/>
    <dgm:cxn modelId="{B30F02A9-80FB-4AF8-B6B5-90D7DBB8DEBD}" type="presParOf" srcId="{3BE0DE7D-DDA0-4B2D-A4B5-7BB4F5CEA9BF}" destId="{544566F7-CDF5-464A-B762-4787B712F916}" srcOrd="1" destOrd="0" presId="urn:microsoft.com/office/officeart/2009/layout/CirclePictureHierarchy"/>
    <dgm:cxn modelId="{5407BB7A-12C5-4589-97B7-7EB7E1DDADD7}" type="presParOf" srcId="{F516DBDD-F385-493B-99F2-A24988AEE0BF}" destId="{0AE49EFE-AB09-4909-9A46-B5EE48BD4015}" srcOrd="1" destOrd="0" presId="urn:microsoft.com/office/officeart/2009/layout/CirclePictureHierarchy"/>
    <dgm:cxn modelId="{B7331191-D2F2-41DD-94E4-2B7B17D88E21}" type="presParOf" srcId="{0AE49EFE-AB09-4909-9A46-B5EE48BD4015}" destId="{E4632AD4-06A5-4D63-8EF9-1BD0A722B596}" srcOrd="0" destOrd="0" presId="urn:microsoft.com/office/officeart/2009/layout/CirclePictureHierarchy"/>
    <dgm:cxn modelId="{437540FA-3E1E-414F-B208-DF0D026051DC}" type="presParOf" srcId="{0AE49EFE-AB09-4909-9A46-B5EE48BD4015}" destId="{6F1F8EEF-1521-4FF9-B900-F67EA9102C1E}" srcOrd="1" destOrd="0" presId="urn:microsoft.com/office/officeart/2009/layout/CirclePictureHierarchy"/>
    <dgm:cxn modelId="{75FBB9FB-A68D-42A2-A4D4-A14DE1C95F4A}" type="presParOf" srcId="{6F1F8EEF-1521-4FF9-B900-F67EA9102C1E}" destId="{4B099B25-B4C5-4330-BCAC-6C30732A3DA3}" srcOrd="0" destOrd="0" presId="urn:microsoft.com/office/officeart/2009/layout/CirclePictureHierarchy"/>
    <dgm:cxn modelId="{11B6A511-E92B-4620-AC3C-63F50B2A54CF}" type="presParOf" srcId="{4B099B25-B4C5-4330-BCAC-6C30732A3DA3}" destId="{B16D6B19-D23A-4AAA-A86F-3BE83AF7F42C}" srcOrd="0" destOrd="0" presId="urn:microsoft.com/office/officeart/2009/layout/CirclePictureHierarchy"/>
    <dgm:cxn modelId="{A65F9556-CD65-4316-B17C-8E959CA95743}" type="presParOf" srcId="{4B099B25-B4C5-4330-BCAC-6C30732A3DA3}" destId="{EAAE26A3-4A58-407A-A477-95713D52F743}" srcOrd="1" destOrd="0" presId="urn:microsoft.com/office/officeart/2009/layout/CirclePictureHierarchy"/>
    <dgm:cxn modelId="{E796E9A4-FE31-4D44-98F1-3BE0410D2C7C}" type="presParOf" srcId="{6F1F8EEF-1521-4FF9-B900-F67EA9102C1E}" destId="{2E18CD61-2F78-41EB-ADE0-0C3E2C813348}" srcOrd="1" destOrd="0" presId="urn:microsoft.com/office/officeart/2009/layout/CirclePicture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0BF5C56-68D9-4362-8CB9-AB96DB169F94}"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8EFC4B46-232B-4FEA-9CFD-1E934BF6C49D}">
      <dgm:prSet phldrT="[Text]" custT="1"/>
      <dgm:spPr>
        <a:solidFill>
          <a:srgbClr val="00B0F0"/>
        </a:solidFill>
      </dgm:spPr>
      <dgm:t>
        <a:bodyPr/>
        <a:lstStyle/>
        <a:p>
          <a:r>
            <a:rPr lang="mn-MN" sz="1400" b="1" i="1" dirty="0">
              <a:solidFill>
                <a:schemeClr val="accent1">
                  <a:lumMod val="50000"/>
                </a:schemeClr>
              </a:solidFill>
              <a:latin typeface="Times New Roman" panose="02020603050405020304" pitchFamily="18" charset="0"/>
              <a:cs typeface="Times New Roman" panose="02020603050405020304" pitchFamily="18" charset="0"/>
            </a:rPr>
            <a:t>Нийт ажилчид-4</a:t>
          </a:r>
          <a:r>
            <a:rPr lang="en-US" sz="1400" b="1" i="1" dirty="0">
              <a:solidFill>
                <a:schemeClr val="accent1">
                  <a:lumMod val="50000"/>
                </a:schemeClr>
              </a:solidFill>
              <a:latin typeface="Times New Roman" panose="02020603050405020304" pitchFamily="18" charset="0"/>
              <a:cs typeface="Times New Roman" panose="02020603050405020304" pitchFamily="18" charset="0"/>
            </a:rPr>
            <a:t>90</a:t>
          </a:r>
        </a:p>
      </dgm:t>
    </dgm:pt>
    <dgm:pt modelId="{4559AFBB-214E-4542-84B3-6185BC08109C}" type="parTrans" cxnId="{80824C22-5091-49B4-96E2-09841D53D9B0}">
      <dgm:prSet/>
      <dgm:spPr/>
      <dgm:t>
        <a:bodyPr/>
        <a:lstStyle/>
        <a:p>
          <a:endParaRPr lang="en-US" sz="1400" i="1">
            <a:solidFill>
              <a:schemeClr val="accent1">
                <a:lumMod val="50000"/>
              </a:schemeClr>
            </a:solidFill>
            <a:latin typeface="Times New Roman" panose="02020603050405020304" pitchFamily="18" charset="0"/>
            <a:cs typeface="Times New Roman" panose="02020603050405020304" pitchFamily="18" charset="0"/>
          </a:endParaRPr>
        </a:p>
      </dgm:t>
    </dgm:pt>
    <dgm:pt modelId="{A11EB850-6477-4F18-8699-CD50A01A34A5}" type="sibTrans" cxnId="{80824C22-5091-49B4-96E2-09841D53D9B0}">
      <dgm:prSet/>
      <dgm:spPr/>
      <dgm:t>
        <a:bodyPr/>
        <a:lstStyle/>
        <a:p>
          <a:endParaRPr lang="en-US" sz="1400" i="1">
            <a:solidFill>
              <a:schemeClr val="accent1">
                <a:lumMod val="50000"/>
              </a:schemeClr>
            </a:solidFill>
            <a:latin typeface="Times New Roman" panose="02020603050405020304" pitchFamily="18" charset="0"/>
            <a:cs typeface="Times New Roman" panose="02020603050405020304" pitchFamily="18" charset="0"/>
          </a:endParaRPr>
        </a:p>
      </dgm:t>
    </dgm:pt>
    <dgm:pt modelId="{DD20641F-4822-40AA-A7B1-FABB4BDDBD53}">
      <dgm:prSet phldrT="[Text]" custT="1"/>
      <dgm:spPr>
        <a:solidFill>
          <a:schemeClr val="accent4">
            <a:lumMod val="60000"/>
            <a:lumOff val="40000"/>
          </a:schemeClr>
        </a:solidFill>
      </dgm:spPr>
      <dgm:t>
        <a:bodyPr/>
        <a:lstStyle/>
        <a:p>
          <a:r>
            <a:rPr lang="mn-MN" sz="1400" b="1" i="1" dirty="0">
              <a:solidFill>
                <a:schemeClr val="accent1">
                  <a:lumMod val="50000"/>
                </a:schemeClr>
              </a:solidFill>
              <a:latin typeface="Times New Roman" panose="02020603050405020304" pitchFamily="18" charset="0"/>
              <a:cs typeface="Times New Roman" panose="02020603050405020304" pitchFamily="18" charset="0"/>
            </a:rPr>
            <a:t>Архаг, хууч өвчтэй 1</a:t>
          </a:r>
          <a:r>
            <a:rPr lang="en-US" sz="1400" b="1" i="1" dirty="0">
              <a:solidFill>
                <a:schemeClr val="accent1">
                  <a:lumMod val="50000"/>
                </a:schemeClr>
              </a:solidFill>
              <a:latin typeface="Times New Roman" panose="02020603050405020304" pitchFamily="18" charset="0"/>
              <a:cs typeface="Times New Roman" panose="02020603050405020304" pitchFamily="18" charset="0"/>
            </a:rPr>
            <a:t>75(</a:t>
          </a:r>
          <a:r>
            <a:rPr lang="mn-MN" sz="1400" b="1" i="1" dirty="0">
              <a:solidFill>
                <a:schemeClr val="accent1">
                  <a:lumMod val="50000"/>
                </a:schemeClr>
              </a:solidFill>
              <a:latin typeface="Times New Roman" panose="02020603050405020304" pitchFamily="18" charset="0"/>
              <a:cs typeface="Times New Roman" panose="02020603050405020304" pitchFamily="18" charset="0"/>
            </a:rPr>
            <a:t>35%</a:t>
          </a:r>
          <a:r>
            <a:rPr lang="en-US" sz="1400" b="1" i="1" dirty="0">
              <a:solidFill>
                <a:schemeClr val="accent1">
                  <a:lumMod val="50000"/>
                </a:schemeClr>
              </a:solidFill>
              <a:latin typeface="Times New Roman" panose="02020603050405020304" pitchFamily="18" charset="0"/>
              <a:cs typeface="Times New Roman" panose="02020603050405020304" pitchFamily="18" charset="0"/>
            </a:rPr>
            <a:t>)</a:t>
          </a:r>
        </a:p>
      </dgm:t>
    </dgm:pt>
    <dgm:pt modelId="{C4BE41C7-2D03-4322-A369-35A43A1A1329}" type="parTrans" cxnId="{43200D2A-08E2-4CD6-BD5B-93C8F488D637}">
      <dgm:prSet custT="1"/>
      <dgm:spPr/>
      <dgm:t>
        <a:bodyPr/>
        <a:lstStyle/>
        <a:p>
          <a:endParaRPr lang="en-US" sz="1400" i="1">
            <a:solidFill>
              <a:schemeClr val="accent1">
                <a:lumMod val="50000"/>
              </a:schemeClr>
            </a:solidFill>
            <a:latin typeface="Times New Roman" panose="02020603050405020304" pitchFamily="18" charset="0"/>
            <a:cs typeface="Times New Roman" panose="02020603050405020304" pitchFamily="18" charset="0"/>
          </a:endParaRPr>
        </a:p>
      </dgm:t>
    </dgm:pt>
    <dgm:pt modelId="{0CFC554B-18AC-43DF-A550-BF907BEACE04}" type="sibTrans" cxnId="{43200D2A-08E2-4CD6-BD5B-93C8F488D637}">
      <dgm:prSet/>
      <dgm:spPr/>
      <dgm:t>
        <a:bodyPr/>
        <a:lstStyle/>
        <a:p>
          <a:endParaRPr lang="en-US" sz="1400" i="1">
            <a:solidFill>
              <a:schemeClr val="accent1">
                <a:lumMod val="50000"/>
              </a:schemeClr>
            </a:solidFill>
            <a:latin typeface="Times New Roman" panose="02020603050405020304" pitchFamily="18" charset="0"/>
            <a:cs typeface="Times New Roman" panose="02020603050405020304" pitchFamily="18" charset="0"/>
          </a:endParaRPr>
        </a:p>
      </dgm:t>
    </dgm:pt>
    <dgm:pt modelId="{71A85AA5-3127-4FEB-9DFB-3F0B49A0B943}">
      <dgm:prSet phldrT="[Text]" custT="1"/>
      <dgm:spPr>
        <a:solidFill>
          <a:schemeClr val="accent4">
            <a:lumMod val="40000"/>
            <a:lumOff val="60000"/>
          </a:schemeClr>
        </a:solidFill>
      </dgm:spPr>
      <dgm:t>
        <a:bodyPr/>
        <a:lstStyle/>
        <a:p>
          <a:r>
            <a:rPr lang="mn-MN" sz="1400" b="1" i="1" dirty="0">
              <a:solidFill>
                <a:schemeClr val="accent1">
                  <a:lumMod val="50000"/>
                </a:schemeClr>
              </a:solidFill>
              <a:latin typeface="Times New Roman" panose="02020603050405020304" pitchFamily="18" charset="0"/>
              <a:cs typeface="Times New Roman" panose="02020603050405020304" pitchFamily="18" charset="0"/>
            </a:rPr>
            <a:t>ХЧА </a:t>
          </a:r>
          <a:r>
            <a:rPr lang="en-US" sz="1400" b="1" i="1" dirty="0">
              <a:solidFill>
                <a:schemeClr val="accent1">
                  <a:lumMod val="50000"/>
                </a:schemeClr>
              </a:solidFill>
              <a:latin typeface="Times New Roman" panose="02020603050405020304" pitchFamily="18" charset="0"/>
              <a:cs typeface="Times New Roman" panose="02020603050405020304" pitchFamily="18" charset="0"/>
            </a:rPr>
            <a:t>35(</a:t>
          </a:r>
          <a:r>
            <a:rPr lang="mn-MN" sz="1400" b="1" i="1" dirty="0">
              <a:solidFill>
                <a:schemeClr val="accent1">
                  <a:lumMod val="50000"/>
                </a:schemeClr>
              </a:solidFill>
              <a:latin typeface="Times New Roman" panose="02020603050405020304" pitchFamily="18" charset="0"/>
              <a:cs typeface="Times New Roman" panose="02020603050405020304" pitchFamily="18" charset="0"/>
            </a:rPr>
            <a:t>19%</a:t>
          </a:r>
          <a:r>
            <a:rPr lang="en-US" sz="1400" b="1" i="1" dirty="0">
              <a:solidFill>
                <a:schemeClr val="accent1">
                  <a:lumMod val="50000"/>
                </a:schemeClr>
              </a:solidFill>
              <a:latin typeface="Times New Roman" panose="02020603050405020304" pitchFamily="18" charset="0"/>
              <a:cs typeface="Times New Roman" panose="02020603050405020304" pitchFamily="18" charset="0"/>
            </a:rPr>
            <a:t>)</a:t>
          </a:r>
        </a:p>
      </dgm:t>
    </dgm:pt>
    <dgm:pt modelId="{6546EFDF-7C44-4849-81D9-72D154D4762A}" type="parTrans" cxnId="{22814BE5-59E2-4C50-826B-F2C2A60F6E72}">
      <dgm:prSet custT="1"/>
      <dgm:spPr/>
      <dgm:t>
        <a:bodyPr/>
        <a:lstStyle/>
        <a:p>
          <a:endParaRPr lang="en-US" sz="1400" i="1">
            <a:solidFill>
              <a:schemeClr val="accent1">
                <a:lumMod val="50000"/>
              </a:schemeClr>
            </a:solidFill>
            <a:latin typeface="Times New Roman" panose="02020603050405020304" pitchFamily="18" charset="0"/>
            <a:cs typeface="Times New Roman" panose="02020603050405020304" pitchFamily="18" charset="0"/>
          </a:endParaRPr>
        </a:p>
      </dgm:t>
    </dgm:pt>
    <dgm:pt modelId="{B40F315D-ED61-4E34-9519-288A535F3222}" type="sibTrans" cxnId="{22814BE5-59E2-4C50-826B-F2C2A60F6E72}">
      <dgm:prSet/>
      <dgm:spPr/>
      <dgm:t>
        <a:bodyPr/>
        <a:lstStyle/>
        <a:p>
          <a:endParaRPr lang="en-US" sz="1400" i="1">
            <a:solidFill>
              <a:schemeClr val="accent1">
                <a:lumMod val="50000"/>
              </a:schemeClr>
            </a:solidFill>
            <a:latin typeface="Times New Roman" panose="02020603050405020304" pitchFamily="18" charset="0"/>
            <a:cs typeface="Times New Roman" panose="02020603050405020304" pitchFamily="18" charset="0"/>
          </a:endParaRPr>
        </a:p>
      </dgm:t>
    </dgm:pt>
    <dgm:pt modelId="{8FD534A9-C4B0-472A-A91F-2AEAA179089F}">
      <dgm:prSet phldrT="[Text]" custT="1"/>
      <dgm:spPr>
        <a:solidFill>
          <a:schemeClr val="accent4">
            <a:lumMod val="75000"/>
          </a:schemeClr>
        </a:solidFill>
      </dgm:spPr>
      <dgm:t>
        <a:bodyPr/>
        <a:lstStyle/>
        <a:p>
          <a:r>
            <a:rPr lang="mn-MN" sz="1400" b="1" i="1" dirty="0">
              <a:solidFill>
                <a:schemeClr val="accent1">
                  <a:lumMod val="50000"/>
                </a:schemeClr>
              </a:solidFill>
              <a:latin typeface="Times New Roman" panose="02020603050405020304" pitchFamily="18" charset="0"/>
              <a:cs typeface="Times New Roman" panose="02020603050405020304" pitchFamily="18" charset="0"/>
            </a:rPr>
            <a:t>Бусад суурь өвчин 1</a:t>
          </a:r>
          <a:r>
            <a:rPr lang="en-US" sz="1400" b="1" i="1" dirty="0">
              <a:solidFill>
                <a:schemeClr val="accent1">
                  <a:lumMod val="50000"/>
                </a:schemeClr>
              </a:solidFill>
              <a:latin typeface="Times New Roman" panose="02020603050405020304" pitchFamily="18" charset="0"/>
              <a:cs typeface="Times New Roman" panose="02020603050405020304" pitchFamily="18" charset="0"/>
            </a:rPr>
            <a:t>40</a:t>
          </a:r>
          <a:r>
            <a:rPr lang="mn-MN" sz="14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1400" b="1" i="1" dirty="0">
              <a:solidFill>
                <a:schemeClr val="accent1">
                  <a:lumMod val="50000"/>
                </a:schemeClr>
              </a:solidFill>
              <a:latin typeface="Times New Roman" panose="02020603050405020304" pitchFamily="18" charset="0"/>
              <a:cs typeface="Times New Roman" panose="02020603050405020304" pitchFamily="18" charset="0"/>
            </a:rPr>
            <a:t>(81</a:t>
          </a:r>
          <a:r>
            <a:rPr lang="mn-MN" sz="1400" b="1" i="1" dirty="0">
              <a:solidFill>
                <a:schemeClr val="accent1">
                  <a:lumMod val="50000"/>
                </a:schemeClr>
              </a:solidFill>
              <a:latin typeface="Times New Roman" panose="02020603050405020304" pitchFamily="18" charset="0"/>
              <a:cs typeface="Times New Roman" panose="02020603050405020304" pitchFamily="18" charset="0"/>
            </a:rPr>
            <a:t>%</a:t>
          </a:r>
          <a:r>
            <a:rPr lang="en-US" sz="1400" b="1" i="1" dirty="0">
              <a:solidFill>
                <a:schemeClr val="accent1">
                  <a:lumMod val="50000"/>
                </a:schemeClr>
              </a:solidFill>
              <a:latin typeface="Times New Roman" panose="02020603050405020304" pitchFamily="18" charset="0"/>
              <a:cs typeface="Times New Roman" panose="02020603050405020304" pitchFamily="18" charset="0"/>
            </a:rPr>
            <a:t>)</a:t>
          </a:r>
        </a:p>
      </dgm:t>
    </dgm:pt>
    <dgm:pt modelId="{E8B68D0A-DFE0-413D-8916-C5ABA6235412}" type="parTrans" cxnId="{A54960D9-E095-4C9A-B089-AF0730C00733}">
      <dgm:prSet custT="1"/>
      <dgm:spPr/>
      <dgm:t>
        <a:bodyPr/>
        <a:lstStyle/>
        <a:p>
          <a:endParaRPr lang="en-US" sz="1400" i="1">
            <a:solidFill>
              <a:schemeClr val="accent1">
                <a:lumMod val="50000"/>
              </a:schemeClr>
            </a:solidFill>
            <a:latin typeface="Times New Roman" panose="02020603050405020304" pitchFamily="18" charset="0"/>
            <a:cs typeface="Times New Roman" panose="02020603050405020304" pitchFamily="18" charset="0"/>
          </a:endParaRPr>
        </a:p>
      </dgm:t>
    </dgm:pt>
    <dgm:pt modelId="{CFBE4C4D-5927-4C25-A5F5-912E2FD0A3D2}" type="sibTrans" cxnId="{A54960D9-E095-4C9A-B089-AF0730C00733}">
      <dgm:prSet/>
      <dgm:spPr/>
      <dgm:t>
        <a:bodyPr/>
        <a:lstStyle/>
        <a:p>
          <a:endParaRPr lang="en-US" sz="1400" i="1">
            <a:solidFill>
              <a:schemeClr val="accent1">
                <a:lumMod val="50000"/>
              </a:schemeClr>
            </a:solidFill>
            <a:latin typeface="Times New Roman" panose="02020603050405020304" pitchFamily="18" charset="0"/>
            <a:cs typeface="Times New Roman" panose="02020603050405020304" pitchFamily="18" charset="0"/>
          </a:endParaRPr>
        </a:p>
      </dgm:t>
    </dgm:pt>
    <dgm:pt modelId="{6D530D66-4291-4FFE-B72F-59E36E1292D0}">
      <dgm:prSet phldrT="[Text]" custT="1"/>
      <dgm:spPr>
        <a:solidFill>
          <a:srgbClr val="92D050"/>
        </a:solidFill>
      </dgm:spPr>
      <dgm:t>
        <a:bodyPr/>
        <a:lstStyle/>
        <a:p>
          <a:r>
            <a:rPr lang="mn-MN" sz="1400" b="1" i="1" dirty="0">
              <a:solidFill>
                <a:schemeClr val="accent1">
                  <a:lumMod val="50000"/>
                </a:schemeClr>
              </a:solidFill>
              <a:latin typeface="Times New Roman" panose="02020603050405020304" pitchFamily="18" charset="0"/>
              <a:cs typeface="Times New Roman" panose="02020603050405020304" pitchFamily="18" charset="0"/>
            </a:rPr>
            <a:t>Эрүүл</a:t>
          </a:r>
          <a:r>
            <a:rPr lang="en-US" sz="1400" b="1" i="1" dirty="0">
              <a:solidFill>
                <a:schemeClr val="accent1">
                  <a:lumMod val="50000"/>
                </a:schemeClr>
              </a:solidFill>
              <a:latin typeface="Times New Roman" panose="02020603050405020304" pitchFamily="18" charset="0"/>
              <a:cs typeface="Times New Roman" panose="02020603050405020304" pitchFamily="18" charset="0"/>
            </a:rPr>
            <a:t> 315(</a:t>
          </a:r>
          <a:r>
            <a:rPr lang="mn-MN" sz="1400" b="1" i="1" dirty="0">
              <a:solidFill>
                <a:schemeClr val="accent1">
                  <a:lumMod val="50000"/>
                </a:schemeClr>
              </a:solidFill>
              <a:latin typeface="Times New Roman" panose="02020603050405020304" pitchFamily="18" charset="0"/>
              <a:cs typeface="Times New Roman" panose="02020603050405020304" pitchFamily="18" charset="0"/>
            </a:rPr>
            <a:t>65%</a:t>
          </a:r>
          <a:r>
            <a:rPr lang="en-US" sz="1400" b="1" i="1" dirty="0">
              <a:solidFill>
                <a:schemeClr val="accent1">
                  <a:lumMod val="50000"/>
                </a:schemeClr>
              </a:solidFill>
              <a:latin typeface="Times New Roman" panose="02020603050405020304" pitchFamily="18" charset="0"/>
              <a:cs typeface="Times New Roman" panose="02020603050405020304" pitchFamily="18" charset="0"/>
            </a:rPr>
            <a:t>)</a:t>
          </a:r>
        </a:p>
      </dgm:t>
    </dgm:pt>
    <dgm:pt modelId="{482D2704-AF51-49B0-AA16-5703CC203329}" type="parTrans" cxnId="{458E4BD9-4052-4126-A682-E89BAD8A519E}">
      <dgm:prSet custT="1"/>
      <dgm:spPr/>
      <dgm:t>
        <a:bodyPr/>
        <a:lstStyle/>
        <a:p>
          <a:endParaRPr lang="en-US" sz="1400" i="1">
            <a:solidFill>
              <a:schemeClr val="accent1">
                <a:lumMod val="50000"/>
              </a:schemeClr>
            </a:solidFill>
            <a:latin typeface="Times New Roman" panose="02020603050405020304" pitchFamily="18" charset="0"/>
            <a:cs typeface="Times New Roman" panose="02020603050405020304" pitchFamily="18" charset="0"/>
          </a:endParaRPr>
        </a:p>
      </dgm:t>
    </dgm:pt>
    <dgm:pt modelId="{ACEFCD81-09FC-42B9-BEEF-95296EFC1669}" type="sibTrans" cxnId="{458E4BD9-4052-4126-A682-E89BAD8A519E}">
      <dgm:prSet/>
      <dgm:spPr/>
      <dgm:t>
        <a:bodyPr/>
        <a:lstStyle/>
        <a:p>
          <a:endParaRPr lang="en-US" sz="1400" i="1">
            <a:solidFill>
              <a:schemeClr val="accent1">
                <a:lumMod val="50000"/>
              </a:schemeClr>
            </a:solidFill>
            <a:latin typeface="Times New Roman" panose="02020603050405020304" pitchFamily="18" charset="0"/>
            <a:cs typeface="Times New Roman" panose="02020603050405020304" pitchFamily="18" charset="0"/>
          </a:endParaRPr>
        </a:p>
      </dgm:t>
    </dgm:pt>
    <dgm:pt modelId="{C52BE4A6-5698-4BAD-9CF0-815C891716DA}" type="pres">
      <dgm:prSet presAssocID="{80BF5C56-68D9-4362-8CB9-AB96DB169F94}" presName="diagram" presStyleCnt="0">
        <dgm:presLayoutVars>
          <dgm:chPref val="1"/>
          <dgm:dir/>
          <dgm:animOne val="branch"/>
          <dgm:animLvl val="lvl"/>
          <dgm:resizeHandles val="exact"/>
        </dgm:presLayoutVars>
      </dgm:prSet>
      <dgm:spPr/>
    </dgm:pt>
    <dgm:pt modelId="{887EAAD7-F2A7-448E-B337-0313D98F7456}" type="pres">
      <dgm:prSet presAssocID="{8EFC4B46-232B-4FEA-9CFD-1E934BF6C49D}" presName="root1" presStyleCnt="0"/>
      <dgm:spPr/>
    </dgm:pt>
    <dgm:pt modelId="{930CE0BB-D8EE-4CB8-BBDC-F074036C9DD6}" type="pres">
      <dgm:prSet presAssocID="{8EFC4B46-232B-4FEA-9CFD-1E934BF6C49D}" presName="LevelOneTextNode" presStyleLbl="node0" presStyleIdx="0" presStyleCnt="1">
        <dgm:presLayoutVars>
          <dgm:chPref val="3"/>
        </dgm:presLayoutVars>
      </dgm:prSet>
      <dgm:spPr/>
    </dgm:pt>
    <dgm:pt modelId="{64D8DA4F-3837-48CD-AAFC-41A4713BA679}" type="pres">
      <dgm:prSet presAssocID="{8EFC4B46-232B-4FEA-9CFD-1E934BF6C49D}" presName="level2hierChild" presStyleCnt="0"/>
      <dgm:spPr/>
    </dgm:pt>
    <dgm:pt modelId="{F22444A7-87C5-4979-9985-23BB275DDDE0}" type="pres">
      <dgm:prSet presAssocID="{C4BE41C7-2D03-4322-A369-35A43A1A1329}" presName="conn2-1" presStyleLbl="parChTrans1D2" presStyleIdx="0" presStyleCnt="2"/>
      <dgm:spPr/>
    </dgm:pt>
    <dgm:pt modelId="{6787814C-54B9-4BB1-93B7-308B235C5810}" type="pres">
      <dgm:prSet presAssocID="{C4BE41C7-2D03-4322-A369-35A43A1A1329}" presName="connTx" presStyleLbl="parChTrans1D2" presStyleIdx="0" presStyleCnt="2"/>
      <dgm:spPr/>
    </dgm:pt>
    <dgm:pt modelId="{8E71EAB9-E763-4452-B3D6-9F5A984C4178}" type="pres">
      <dgm:prSet presAssocID="{DD20641F-4822-40AA-A7B1-FABB4BDDBD53}" presName="root2" presStyleCnt="0"/>
      <dgm:spPr/>
    </dgm:pt>
    <dgm:pt modelId="{F86CA980-BCAE-479A-9243-70AC0A239CF5}" type="pres">
      <dgm:prSet presAssocID="{DD20641F-4822-40AA-A7B1-FABB4BDDBD53}" presName="LevelTwoTextNode" presStyleLbl="node2" presStyleIdx="0" presStyleCnt="2">
        <dgm:presLayoutVars>
          <dgm:chPref val="3"/>
        </dgm:presLayoutVars>
      </dgm:prSet>
      <dgm:spPr/>
    </dgm:pt>
    <dgm:pt modelId="{34905F17-B3CC-4ECD-AD5C-4BD56DA89F19}" type="pres">
      <dgm:prSet presAssocID="{DD20641F-4822-40AA-A7B1-FABB4BDDBD53}" presName="level3hierChild" presStyleCnt="0"/>
      <dgm:spPr/>
    </dgm:pt>
    <dgm:pt modelId="{1B78B49F-27DF-460B-95A5-1ECD1BEC8D1A}" type="pres">
      <dgm:prSet presAssocID="{6546EFDF-7C44-4849-81D9-72D154D4762A}" presName="conn2-1" presStyleLbl="parChTrans1D3" presStyleIdx="0" presStyleCnt="2"/>
      <dgm:spPr/>
    </dgm:pt>
    <dgm:pt modelId="{2608BA9F-8061-4C97-92FC-33B72037AE82}" type="pres">
      <dgm:prSet presAssocID="{6546EFDF-7C44-4849-81D9-72D154D4762A}" presName="connTx" presStyleLbl="parChTrans1D3" presStyleIdx="0" presStyleCnt="2"/>
      <dgm:spPr/>
    </dgm:pt>
    <dgm:pt modelId="{277E4993-5E08-48DF-81DC-6E2DCF0957A5}" type="pres">
      <dgm:prSet presAssocID="{71A85AA5-3127-4FEB-9DFB-3F0B49A0B943}" presName="root2" presStyleCnt="0"/>
      <dgm:spPr/>
    </dgm:pt>
    <dgm:pt modelId="{E2F91902-80C5-4BA1-BC8A-76E93CB9E3C2}" type="pres">
      <dgm:prSet presAssocID="{71A85AA5-3127-4FEB-9DFB-3F0B49A0B943}" presName="LevelTwoTextNode" presStyleLbl="node3" presStyleIdx="0" presStyleCnt="2">
        <dgm:presLayoutVars>
          <dgm:chPref val="3"/>
        </dgm:presLayoutVars>
      </dgm:prSet>
      <dgm:spPr/>
    </dgm:pt>
    <dgm:pt modelId="{5EF88E44-0525-4110-81C3-C889330816B5}" type="pres">
      <dgm:prSet presAssocID="{71A85AA5-3127-4FEB-9DFB-3F0B49A0B943}" presName="level3hierChild" presStyleCnt="0"/>
      <dgm:spPr/>
    </dgm:pt>
    <dgm:pt modelId="{540F321F-C46E-4DCB-8A5E-96C834A69615}" type="pres">
      <dgm:prSet presAssocID="{E8B68D0A-DFE0-413D-8916-C5ABA6235412}" presName="conn2-1" presStyleLbl="parChTrans1D3" presStyleIdx="1" presStyleCnt="2"/>
      <dgm:spPr/>
    </dgm:pt>
    <dgm:pt modelId="{71232FC1-3570-4AC2-AE45-E631A3CD7C15}" type="pres">
      <dgm:prSet presAssocID="{E8B68D0A-DFE0-413D-8916-C5ABA6235412}" presName="connTx" presStyleLbl="parChTrans1D3" presStyleIdx="1" presStyleCnt="2"/>
      <dgm:spPr/>
    </dgm:pt>
    <dgm:pt modelId="{CCE17D67-6582-416C-B422-8DD67C98518D}" type="pres">
      <dgm:prSet presAssocID="{8FD534A9-C4B0-472A-A91F-2AEAA179089F}" presName="root2" presStyleCnt="0"/>
      <dgm:spPr/>
    </dgm:pt>
    <dgm:pt modelId="{51E3EA20-13CF-48E5-AE13-25F4921BEFAE}" type="pres">
      <dgm:prSet presAssocID="{8FD534A9-C4B0-472A-A91F-2AEAA179089F}" presName="LevelTwoTextNode" presStyleLbl="node3" presStyleIdx="1" presStyleCnt="2">
        <dgm:presLayoutVars>
          <dgm:chPref val="3"/>
        </dgm:presLayoutVars>
      </dgm:prSet>
      <dgm:spPr/>
    </dgm:pt>
    <dgm:pt modelId="{7A66A1FA-CE8D-4577-BDB5-A47AB823981E}" type="pres">
      <dgm:prSet presAssocID="{8FD534A9-C4B0-472A-A91F-2AEAA179089F}" presName="level3hierChild" presStyleCnt="0"/>
      <dgm:spPr/>
    </dgm:pt>
    <dgm:pt modelId="{5411C7AE-F966-4631-8386-61E01117C65B}" type="pres">
      <dgm:prSet presAssocID="{482D2704-AF51-49B0-AA16-5703CC203329}" presName="conn2-1" presStyleLbl="parChTrans1D2" presStyleIdx="1" presStyleCnt="2"/>
      <dgm:spPr/>
    </dgm:pt>
    <dgm:pt modelId="{AB813DE2-AC74-459E-A0F4-DB8477FC4F9F}" type="pres">
      <dgm:prSet presAssocID="{482D2704-AF51-49B0-AA16-5703CC203329}" presName="connTx" presStyleLbl="parChTrans1D2" presStyleIdx="1" presStyleCnt="2"/>
      <dgm:spPr/>
    </dgm:pt>
    <dgm:pt modelId="{48C23F17-44DB-43B4-91D7-A232F2A37BE6}" type="pres">
      <dgm:prSet presAssocID="{6D530D66-4291-4FFE-B72F-59E36E1292D0}" presName="root2" presStyleCnt="0"/>
      <dgm:spPr/>
    </dgm:pt>
    <dgm:pt modelId="{9C57750D-6234-4CD6-9B3C-8533399E1B1A}" type="pres">
      <dgm:prSet presAssocID="{6D530D66-4291-4FFE-B72F-59E36E1292D0}" presName="LevelTwoTextNode" presStyleLbl="node2" presStyleIdx="1" presStyleCnt="2">
        <dgm:presLayoutVars>
          <dgm:chPref val="3"/>
        </dgm:presLayoutVars>
      </dgm:prSet>
      <dgm:spPr/>
    </dgm:pt>
    <dgm:pt modelId="{2B3B9A7A-4E7E-423B-807F-B95DE84ACC46}" type="pres">
      <dgm:prSet presAssocID="{6D530D66-4291-4FFE-B72F-59E36E1292D0}" presName="level3hierChild" presStyleCnt="0"/>
      <dgm:spPr/>
    </dgm:pt>
  </dgm:ptLst>
  <dgm:cxnLst>
    <dgm:cxn modelId="{18A98008-0D3B-4B0B-A211-CA53742E1C49}" type="presOf" srcId="{482D2704-AF51-49B0-AA16-5703CC203329}" destId="{AB813DE2-AC74-459E-A0F4-DB8477FC4F9F}" srcOrd="1" destOrd="0" presId="urn:microsoft.com/office/officeart/2005/8/layout/hierarchy2"/>
    <dgm:cxn modelId="{5898AC0C-5969-4836-B2A5-AC9EEBEA23FC}" type="presOf" srcId="{8FD534A9-C4B0-472A-A91F-2AEAA179089F}" destId="{51E3EA20-13CF-48E5-AE13-25F4921BEFAE}" srcOrd="0" destOrd="0" presId="urn:microsoft.com/office/officeart/2005/8/layout/hierarchy2"/>
    <dgm:cxn modelId="{F821CB15-A086-4D91-BC69-9600D541BC44}" type="presOf" srcId="{71A85AA5-3127-4FEB-9DFB-3F0B49A0B943}" destId="{E2F91902-80C5-4BA1-BC8A-76E93CB9E3C2}" srcOrd="0" destOrd="0" presId="urn:microsoft.com/office/officeart/2005/8/layout/hierarchy2"/>
    <dgm:cxn modelId="{80824C22-5091-49B4-96E2-09841D53D9B0}" srcId="{80BF5C56-68D9-4362-8CB9-AB96DB169F94}" destId="{8EFC4B46-232B-4FEA-9CFD-1E934BF6C49D}" srcOrd="0" destOrd="0" parTransId="{4559AFBB-214E-4542-84B3-6185BC08109C}" sibTransId="{A11EB850-6477-4F18-8699-CD50A01A34A5}"/>
    <dgm:cxn modelId="{43200D2A-08E2-4CD6-BD5B-93C8F488D637}" srcId="{8EFC4B46-232B-4FEA-9CFD-1E934BF6C49D}" destId="{DD20641F-4822-40AA-A7B1-FABB4BDDBD53}" srcOrd="0" destOrd="0" parTransId="{C4BE41C7-2D03-4322-A369-35A43A1A1329}" sibTransId="{0CFC554B-18AC-43DF-A550-BF907BEACE04}"/>
    <dgm:cxn modelId="{5A334A33-DD09-4378-B85E-46E136D8B1E1}" type="presOf" srcId="{482D2704-AF51-49B0-AA16-5703CC203329}" destId="{5411C7AE-F966-4631-8386-61E01117C65B}" srcOrd="0" destOrd="0" presId="urn:microsoft.com/office/officeart/2005/8/layout/hierarchy2"/>
    <dgm:cxn modelId="{E31C0950-B0DA-4D71-9537-9B83BB4DFF18}" type="presOf" srcId="{6546EFDF-7C44-4849-81D9-72D154D4762A}" destId="{2608BA9F-8061-4C97-92FC-33B72037AE82}" srcOrd="1" destOrd="0" presId="urn:microsoft.com/office/officeart/2005/8/layout/hierarchy2"/>
    <dgm:cxn modelId="{5533F170-FBF7-4EC5-AFBD-C3E1B6CA911E}" type="presOf" srcId="{DD20641F-4822-40AA-A7B1-FABB4BDDBD53}" destId="{F86CA980-BCAE-479A-9243-70AC0A239CF5}" srcOrd="0" destOrd="0" presId="urn:microsoft.com/office/officeart/2005/8/layout/hierarchy2"/>
    <dgm:cxn modelId="{761B2178-843B-40C9-888B-2A435DC8606B}" type="presOf" srcId="{C4BE41C7-2D03-4322-A369-35A43A1A1329}" destId="{6787814C-54B9-4BB1-93B7-308B235C5810}" srcOrd="1" destOrd="0" presId="urn:microsoft.com/office/officeart/2005/8/layout/hierarchy2"/>
    <dgm:cxn modelId="{49A37959-FDE6-4CEC-8B47-15D555D77983}" type="presOf" srcId="{E8B68D0A-DFE0-413D-8916-C5ABA6235412}" destId="{71232FC1-3570-4AC2-AE45-E631A3CD7C15}" srcOrd="1" destOrd="0" presId="urn:microsoft.com/office/officeart/2005/8/layout/hierarchy2"/>
    <dgm:cxn modelId="{FBC70591-F48C-4E3A-98AD-1BC50F6CA0BE}" type="presOf" srcId="{8EFC4B46-232B-4FEA-9CFD-1E934BF6C49D}" destId="{930CE0BB-D8EE-4CB8-BBDC-F074036C9DD6}" srcOrd="0" destOrd="0" presId="urn:microsoft.com/office/officeart/2005/8/layout/hierarchy2"/>
    <dgm:cxn modelId="{CC277193-A441-4B3A-84D5-2A9D985A440A}" type="presOf" srcId="{C4BE41C7-2D03-4322-A369-35A43A1A1329}" destId="{F22444A7-87C5-4979-9985-23BB275DDDE0}" srcOrd="0" destOrd="0" presId="urn:microsoft.com/office/officeart/2005/8/layout/hierarchy2"/>
    <dgm:cxn modelId="{9BB98DAD-8CD7-4D75-A960-8C859080DB04}" type="presOf" srcId="{6546EFDF-7C44-4849-81D9-72D154D4762A}" destId="{1B78B49F-27DF-460B-95A5-1ECD1BEC8D1A}" srcOrd="0" destOrd="0" presId="urn:microsoft.com/office/officeart/2005/8/layout/hierarchy2"/>
    <dgm:cxn modelId="{A54960D9-E095-4C9A-B089-AF0730C00733}" srcId="{DD20641F-4822-40AA-A7B1-FABB4BDDBD53}" destId="{8FD534A9-C4B0-472A-A91F-2AEAA179089F}" srcOrd="1" destOrd="0" parTransId="{E8B68D0A-DFE0-413D-8916-C5ABA6235412}" sibTransId="{CFBE4C4D-5927-4C25-A5F5-912E2FD0A3D2}"/>
    <dgm:cxn modelId="{458E4BD9-4052-4126-A682-E89BAD8A519E}" srcId="{8EFC4B46-232B-4FEA-9CFD-1E934BF6C49D}" destId="{6D530D66-4291-4FFE-B72F-59E36E1292D0}" srcOrd="1" destOrd="0" parTransId="{482D2704-AF51-49B0-AA16-5703CC203329}" sibTransId="{ACEFCD81-09FC-42B9-BEEF-95296EFC1669}"/>
    <dgm:cxn modelId="{37A6BBDD-65C2-4BDF-AA0F-73B9882997C3}" type="presOf" srcId="{E8B68D0A-DFE0-413D-8916-C5ABA6235412}" destId="{540F321F-C46E-4DCB-8A5E-96C834A69615}" srcOrd="0" destOrd="0" presId="urn:microsoft.com/office/officeart/2005/8/layout/hierarchy2"/>
    <dgm:cxn modelId="{22814BE5-59E2-4C50-826B-F2C2A60F6E72}" srcId="{DD20641F-4822-40AA-A7B1-FABB4BDDBD53}" destId="{71A85AA5-3127-4FEB-9DFB-3F0B49A0B943}" srcOrd="0" destOrd="0" parTransId="{6546EFDF-7C44-4849-81D9-72D154D4762A}" sibTransId="{B40F315D-ED61-4E34-9519-288A535F3222}"/>
    <dgm:cxn modelId="{815774E8-B172-40BD-BB3C-1877DC5E7E5E}" type="presOf" srcId="{6D530D66-4291-4FFE-B72F-59E36E1292D0}" destId="{9C57750D-6234-4CD6-9B3C-8533399E1B1A}" srcOrd="0" destOrd="0" presId="urn:microsoft.com/office/officeart/2005/8/layout/hierarchy2"/>
    <dgm:cxn modelId="{477237EC-26E8-4D92-9CAC-72A282CA77F8}" type="presOf" srcId="{80BF5C56-68D9-4362-8CB9-AB96DB169F94}" destId="{C52BE4A6-5698-4BAD-9CF0-815C891716DA}" srcOrd="0" destOrd="0" presId="urn:microsoft.com/office/officeart/2005/8/layout/hierarchy2"/>
    <dgm:cxn modelId="{7A3E97C1-B19A-4E2D-907E-D7F0DE291286}" type="presParOf" srcId="{C52BE4A6-5698-4BAD-9CF0-815C891716DA}" destId="{887EAAD7-F2A7-448E-B337-0313D98F7456}" srcOrd="0" destOrd="0" presId="urn:microsoft.com/office/officeart/2005/8/layout/hierarchy2"/>
    <dgm:cxn modelId="{2F02F3D7-A7D2-4A5B-B2B4-2B66C89CEEDC}" type="presParOf" srcId="{887EAAD7-F2A7-448E-B337-0313D98F7456}" destId="{930CE0BB-D8EE-4CB8-BBDC-F074036C9DD6}" srcOrd="0" destOrd="0" presId="urn:microsoft.com/office/officeart/2005/8/layout/hierarchy2"/>
    <dgm:cxn modelId="{15028687-CF18-42BE-9F32-9B1ABD8BD137}" type="presParOf" srcId="{887EAAD7-F2A7-448E-B337-0313D98F7456}" destId="{64D8DA4F-3837-48CD-AAFC-41A4713BA679}" srcOrd="1" destOrd="0" presId="urn:microsoft.com/office/officeart/2005/8/layout/hierarchy2"/>
    <dgm:cxn modelId="{E5E219E6-6034-46F6-BC02-E90CFC100EF5}" type="presParOf" srcId="{64D8DA4F-3837-48CD-AAFC-41A4713BA679}" destId="{F22444A7-87C5-4979-9985-23BB275DDDE0}" srcOrd="0" destOrd="0" presId="urn:microsoft.com/office/officeart/2005/8/layout/hierarchy2"/>
    <dgm:cxn modelId="{835817FE-7107-4059-8E9F-7119F8F79D6B}" type="presParOf" srcId="{F22444A7-87C5-4979-9985-23BB275DDDE0}" destId="{6787814C-54B9-4BB1-93B7-308B235C5810}" srcOrd="0" destOrd="0" presId="urn:microsoft.com/office/officeart/2005/8/layout/hierarchy2"/>
    <dgm:cxn modelId="{29E2B391-AA18-47DE-A36E-F3B761F7E332}" type="presParOf" srcId="{64D8DA4F-3837-48CD-AAFC-41A4713BA679}" destId="{8E71EAB9-E763-4452-B3D6-9F5A984C4178}" srcOrd="1" destOrd="0" presId="urn:microsoft.com/office/officeart/2005/8/layout/hierarchy2"/>
    <dgm:cxn modelId="{F8852429-A392-4399-94CF-628C259278B8}" type="presParOf" srcId="{8E71EAB9-E763-4452-B3D6-9F5A984C4178}" destId="{F86CA980-BCAE-479A-9243-70AC0A239CF5}" srcOrd="0" destOrd="0" presId="urn:microsoft.com/office/officeart/2005/8/layout/hierarchy2"/>
    <dgm:cxn modelId="{B0AFA439-D02C-4A7F-B288-EE0E27680556}" type="presParOf" srcId="{8E71EAB9-E763-4452-B3D6-9F5A984C4178}" destId="{34905F17-B3CC-4ECD-AD5C-4BD56DA89F19}" srcOrd="1" destOrd="0" presId="urn:microsoft.com/office/officeart/2005/8/layout/hierarchy2"/>
    <dgm:cxn modelId="{E54FDBB4-D9D1-4850-8F0A-51BD8EF86B51}" type="presParOf" srcId="{34905F17-B3CC-4ECD-AD5C-4BD56DA89F19}" destId="{1B78B49F-27DF-460B-95A5-1ECD1BEC8D1A}" srcOrd="0" destOrd="0" presId="urn:microsoft.com/office/officeart/2005/8/layout/hierarchy2"/>
    <dgm:cxn modelId="{C326A305-B741-4A01-A1AA-644AEB832A75}" type="presParOf" srcId="{1B78B49F-27DF-460B-95A5-1ECD1BEC8D1A}" destId="{2608BA9F-8061-4C97-92FC-33B72037AE82}" srcOrd="0" destOrd="0" presId="urn:microsoft.com/office/officeart/2005/8/layout/hierarchy2"/>
    <dgm:cxn modelId="{E59E4D2E-B3D0-4691-B76F-05FCCE10F9F9}" type="presParOf" srcId="{34905F17-B3CC-4ECD-AD5C-4BD56DA89F19}" destId="{277E4993-5E08-48DF-81DC-6E2DCF0957A5}" srcOrd="1" destOrd="0" presId="urn:microsoft.com/office/officeart/2005/8/layout/hierarchy2"/>
    <dgm:cxn modelId="{D5C8C608-75C5-477E-AF99-8DA070A3AED4}" type="presParOf" srcId="{277E4993-5E08-48DF-81DC-6E2DCF0957A5}" destId="{E2F91902-80C5-4BA1-BC8A-76E93CB9E3C2}" srcOrd="0" destOrd="0" presId="urn:microsoft.com/office/officeart/2005/8/layout/hierarchy2"/>
    <dgm:cxn modelId="{50A988F8-5D31-41EA-9EE3-D99AB65A0FDA}" type="presParOf" srcId="{277E4993-5E08-48DF-81DC-6E2DCF0957A5}" destId="{5EF88E44-0525-4110-81C3-C889330816B5}" srcOrd="1" destOrd="0" presId="urn:microsoft.com/office/officeart/2005/8/layout/hierarchy2"/>
    <dgm:cxn modelId="{84BB818E-C694-48E3-9DA8-E357ECE2657C}" type="presParOf" srcId="{34905F17-B3CC-4ECD-AD5C-4BD56DA89F19}" destId="{540F321F-C46E-4DCB-8A5E-96C834A69615}" srcOrd="2" destOrd="0" presId="urn:microsoft.com/office/officeart/2005/8/layout/hierarchy2"/>
    <dgm:cxn modelId="{56D54B15-BD3E-4975-9E0C-67EE77A193EF}" type="presParOf" srcId="{540F321F-C46E-4DCB-8A5E-96C834A69615}" destId="{71232FC1-3570-4AC2-AE45-E631A3CD7C15}" srcOrd="0" destOrd="0" presId="urn:microsoft.com/office/officeart/2005/8/layout/hierarchy2"/>
    <dgm:cxn modelId="{7152DEB1-D4A0-42E9-AF77-0D9FBEFD8CA8}" type="presParOf" srcId="{34905F17-B3CC-4ECD-AD5C-4BD56DA89F19}" destId="{CCE17D67-6582-416C-B422-8DD67C98518D}" srcOrd="3" destOrd="0" presId="urn:microsoft.com/office/officeart/2005/8/layout/hierarchy2"/>
    <dgm:cxn modelId="{23757088-6C99-494E-8729-315644DD5F2A}" type="presParOf" srcId="{CCE17D67-6582-416C-B422-8DD67C98518D}" destId="{51E3EA20-13CF-48E5-AE13-25F4921BEFAE}" srcOrd="0" destOrd="0" presId="urn:microsoft.com/office/officeart/2005/8/layout/hierarchy2"/>
    <dgm:cxn modelId="{17177475-B10D-4B19-A160-922569D8440D}" type="presParOf" srcId="{CCE17D67-6582-416C-B422-8DD67C98518D}" destId="{7A66A1FA-CE8D-4577-BDB5-A47AB823981E}" srcOrd="1" destOrd="0" presId="urn:microsoft.com/office/officeart/2005/8/layout/hierarchy2"/>
    <dgm:cxn modelId="{7A738D65-B63C-4DDD-92EF-EF557C66708C}" type="presParOf" srcId="{64D8DA4F-3837-48CD-AAFC-41A4713BA679}" destId="{5411C7AE-F966-4631-8386-61E01117C65B}" srcOrd="2" destOrd="0" presId="urn:microsoft.com/office/officeart/2005/8/layout/hierarchy2"/>
    <dgm:cxn modelId="{6066E845-ED5B-44FC-8FF6-92C1441C4B1B}" type="presParOf" srcId="{5411C7AE-F966-4631-8386-61E01117C65B}" destId="{AB813DE2-AC74-459E-A0F4-DB8477FC4F9F}" srcOrd="0" destOrd="0" presId="urn:microsoft.com/office/officeart/2005/8/layout/hierarchy2"/>
    <dgm:cxn modelId="{56C6906B-79D4-4679-BF13-7E07819FF92B}" type="presParOf" srcId="{64D8DA4F-3837-48CD-AAFC-41A4713BA679}" destId="{48C23F17-44DB-43B4-91D7-A232F2A37BE6}" srcOrd="3" destOrd="0" presId="urn:microsoft.com/office/officeart/2005/8/layout/hierarchy2"/>
    <dgm:cxn modelId="{9572C152-4E26-4029-ABE4-CB659D8B4EB9}" type="presParOf" srcId="{48C23F17-44DB-43B4-91D7-A232F2A37BE6}" destId="{9C57750D-6234-4CD6-9B3C-8533399E1B1A}" srcOrd="0" destOrd="0" presId="urn:microsoft.com/office/officeart/2005/8/layout/hierarchy2"/>
    <dgm:cxn modelId="{D93B19F7-22CD-49F7-B54F-CC9E66886B78}" type="presParOf" srcId="{48C23F17-44DB-43B4-91D7-A232F2A37BE6}" destId="{2B3B9A7A-4E7E-423B-807F-B95DE84ACC46}"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7B3871E-E231-4835-8E04-A722759D2EAC}" type="doc">
      <dgm:prSet loTypeId="urn:microsoft.com/office/officeart/2005/8/layout/pyramid2" loCatId="pyramid" qsTypeId="urn:microsoft.com/office/officeart/2005/8/quickstyle/simple1" qsCatId="simple" csTypeId="urn:microsoft.com/office/officeart/2005/8/colors/accent1_2" csCatId="accent1" phldr="1"/>
      <dgm:spPr/>
    </dgm:pt>
    <dgm:pt modelId="{6C3704D0-83AF-49E3-AD0B-C1EA66FEF4FE}">
      <dgm:prSet phldrT="[Text]" custT="1"/>
      <dgm:spPr/>
      <dgm:t>
        <a:bodyPr/>
        <a:lstStyle/>
        <a:p>
          <a:pPr>
            <a:buNone/>
          </a:pPr>
          <a:r>
            <a:rPr lang="mn-MN" sz="1400" i="1" dirty="0">
              <a:solidFill>
                <a:schemeClr val="accent1">
                  <a:lumMod val="50000"/>
                </a:schemeClr>
              </a:solidFill>
              <a:latin typeface="Times New Roman" panose="02020603050405020304" pitchFamily="18" charset="0"/>
              <a:cs typeface="Times New Roman" panose="02020603050405020304" pitchFamily="18" charset="0"/>
            </a:rPr>
            <a:t>Хүний нөөцийн менежментийн тогтолцооны </a:t>
          </a:r>
          <a:r>
            <a:rPr lang="en-US" sz="1400" i="1" dirty="0">
              <a:solidFill>
                <a:schemeClr val="accent1">
                  <a:lumMod val="50000"/>
                </a:schemeClr>
              </a:solidFill>
              <a:latin typeface="Times New Roman" panose="02020603050405020304" pitchFamily="18" charset="0"/>
              <a:cs typeface="Times New Roman" panose="02020603050405020304" pitchFamily="18" charset="0"/>
            </a:rPr>
            <a:t>MNS ISO 30400</a:t>
          </a:r>
          <a:r>
            <a:rPr lang="mn-MN" sz="1400" i="1" dirty="0">
              <a:solidFill>
                <a:schemeClr val="accent1">
                  <a:lumMod val="50000"/>
                </a:schemeClr>
              </a:solidFill>
              <a:latin typeface="Times New Roman" panose="02020603050405020304" pitchFamily="18" charset="0"/>
              <a:cs typeface="Times New Roman" panose="02020603050405020304" pitchFamily="18" charset="0"/>
            </a:rPr>
            <a:t>:2018 багц стандартын </a:t>
          </a:r>
          <a:r>
            <a:rPr lang="en-US" sz="1400" i="1" dirty="0">
              <a:solidFill>
                <a:schemeClr val="accent1">
                  <a:lumMod val="50000"/>
                </a:schemeClr>
              </a:solidFill>
              <a:latin typeface="Times New Roman" panose="02020603050405020304" pitchFamily="18" charset="0"/>
              <a:cs typeface="Times New Roman" panose="02020603050405020304" pitchFamily="18" charset="0"/>
            </a:rPr>
            <a:t>M-1</a:t>
          </a:r>
          <a:r>
            <a:rPr lang="mn-MN" sz="1400" i="1" dirty="0">
              <a:solidFill>
                <a:schemeClr val="accent1">
                  <a:lumMod val="50000"/>
                </a:schemeClr>
              </a:solidFill>
              <a:latin typeface="Times New Roman" panose="02020603050405020304" pitchFamily="18" charset="0"/>
              <a:cs typeface="Times New Roman" panose="02020603050405020304" pitchFamily="18" charset="0"/>
            </a:rPr>
            <a:t>, </a:t>
          </a:r>
          <a:r>
            <a:rPr lang="en-US" sz="1400" i="1" dirty="0">
              <a:solidFill>
                <a:schemeClr val="accent1">
                  <a:lumMod val="50000"/>
                </a:schemeClr>
              </a:solidFill>
              <a:latin typeface="Times New Roman" panose="02020603050405020304" pitchFamily="18" charset="0"/>
              <a:cs typeface="Times New Roman" panose="02020603050405020304" pitchFamily="18" charset="0"/>
            </a:rPr>
            <a:t>M-2</a:t>
          </a:r>
          <a:r>
            <a:rPr lang="mn-MN" sz="1400" i="1" dirty="0">
              <a:solidFill>
                <a:schemeClr val="accent1">
                  <a:lumMod val="50000"/>
                </a:schemeClr>
              </a:solidFill>
              <a:latin typeface="Times New Roman" panose="02020603050405020304" pitchFamily="18" charset="0"/>
              <a:cs typeface="Times New Roman" panose="02020603050405020304" pitchFamily="18" charset="0"/>
            </a:rPr>
            <a:t> сургалтанд удирдах түвшний дарга, менежерүүдийг сургах</a:t>
          </a:r>
          <a:endParaRPr lang="en-US" sz="1400" dirty="0"/>
        </a:p>
      </dgm:t>
    </dgm:pt>
    <dgm:pt modelId="{F3ED6B90-9616-4219-B139-DB4507850A5A}" type="parTrans" cxnId="{0AE6D1F1-E0B2-4B3B-8318-73A23EACF528}">
      <dgm:prSet/>
      <dgm:spPr/>
      <dgm:t>
        <a:bodyPr/>
        <a:lstStyle/>
        <a:p>
          <a:endParaRPr lang="en-US"/>
        </a:p>
      </dgm:t>
    </dgm:pt>
    <dgm:pt modelId="{3E03C357-9949-4711-85BF-61221BA39D21}" type="sibTrans" cxnId="{0AE6D1F1-E0B2-4B3B-8318-73A23EACF528}">
      <dgm:prSet/>
      <dgm:spPr/>
      <dgm:t>
        <a:bodyPr/>
        <a:lstStyle/>
        <a:p>
          <a:endParaRPr lang="en-US"/>
        </a:p>
      </dgm:t>
    </dgm:pt>
    <dgm:pt modelId="{73F5EBC3-6E82-4C95-ABE7-DED13C1B2CC9}">
      <dgm:prSet phldrT="[Text]" custT="1"/>
      <dgm:spPr/>
      <dgm:t>
        <a:bodyPr/>
        <a:lstStyle/>
        <a:p>
          <a:r>
            <a:rPr lang="mn-MN" sz="1400" i="1" dirty="0">
              <a:solidFill>
                <a:schemeClr val="accent1">
                  <a:lumMod val="50000"/>
                </a:schemeClr>
              </a:solidFill>
              <a:latin typeface="Times New Roman" panose="02020603050405020304" pitchFamily="18" charset="0"/>
              <a:cs typeface="Times New Roman" panose="02020603050405020304" pitchFamily="18" charset="0"/>
            </a:rPr>
            <a:t>Хүний нөөцийн менежментийн тогтолцооны </a:t>
          </a:r>
          <a:r>
            <a:rPr lang="en-US" sz="1400" i="1" dirty="0">
              <a:solidFill>
                <a:schemeClr val="accent1">
                  <a:lumMod val="50000"/>
                </a:schemeClr>
              </a:solidFill>
              <a:latin typeface="Times New Roman" panose="02020603050405020304" pitchFamily="18" charset="0"/>
              <a:cs typeface="Times New Roman" panose="02020603050405020304" pitchFamily="18" charset="0"/>
            </a:rPr>
            <a:t>MNS ISO 3040</a:t>
          </a:r>
          <a:r>
            <a:rPr lang="mn-MN" sz="1400" i="1" dirty="0">
              <a:solidFill>
                <a:schemeClr val="accent1">
                  <a:lumMod val="50000"/>
                </a:schemeClr>
              </a:solidFill>
              <a:latin typeface="Times New Roman" panose="02020603050405020304" pitchFamily="18" charset="0"/>
              <a:cs typeface="Times New Roman" panose="02020603050405020304" pitchFamily="18" charset="0"/>
            </a:rPr>
            <a:t>1:2018 стандартын “ДОТООД АУДИТОР” бэлтгэх сургалтанд алба нь багаараа хамрагдах.</a:t>
          </a:r>
          <a:endParaRPr lang="en-US" sz="1400" dirty="0"/>
        </a:p>
      </dgm:t>
    </dgm:pt>
    <dgm:pt modelId="{8B9B234B-C7E8-4B46-A496-330CFBF37B0A}" type="parTrans" cxnId="{8A3FAB44-B099-4370-A17C-64E3A298C6A7}">
      <dgm:prSet/>
      <dgm:spPr/>
      <dgm:t>
        <a:bodyPr/>
        <a:lstStyle/>
        <a:p>
          <a:endParaRPr lang="en-US"/>
        </a:p>
      </dgm:t>
    </dgm:pt>
    <dgm:pt modelId="{FC1ACC93-66A7-4BFC-8905-CFC943A78251}" type="sibTrans" cxnId="{8A3FAB44-B099-4370-A17C-64E3A298C6A7}">
      <dgm:prSet/>
      <dgm:spPr/>
      <dgm:t>
        <a:bodyPr/>
        <a:lstStyle/>
        <a:p>
          <a:endParaRPr lang="en-US"/>
        </a:p>
      </dgm:t>
    </dgm:pt>
    <dgm:pt modelId="{700B454A-03CC-4B27-908C-968F8146D02F}">
      <dgm:prSet custT="1"/>
      <dgm:spPr/>
      <dgm:t>
        <a:bodyPr/>
        <a:lstStyle/>
        <a:p>
          <a:pPr>
            <a:buNone/>
          </a:pPr>
          <a:r>
            <a:rPr lang="mn-MN" sz="1400" i="1" dirty="0">
              <a:solidFill>
                <a:schemeClr val="accent1">
                  <a:lumMod val="50000"/>
                </a:schemeClr>
              </a:solidFill>
              <a:latin typeface="Times New Roman" panose="02020603050405020304" pitchFamily="18" charset="0"/>
              <a:cs typeface="Times New Roman" panose="02020603050405020304" pitchFamily="18" charset="0"/>
            </a:rPr>
            <a:t>Хүний нөөцийн менежментийн тогтолцооны </a:t>
          </a:r>
          <a:r>
            <a:rPr lang="en-US" sz="1400" i="1" dirty="0">
              <a:solidFill>
                <a:schemeClr val="accent1">
                  <a:lumMod val="50000"/>
                </a:schemeClr>
              </a:solidFill>
              <a:latin typeface="Times New Roman" panose="02020603050405020304" pitchFamily="18" charset="0"/>
              <a:cs typeface="Times New Roman" panose="02020603050405020304" pitchFamily="18" charset="0"/>
            </a:rPr>
            <a:t>MNS ISO 30400</a:t>
          </a:r>
          <a:r>
            <a:rPr lang="mn-MN" sz="1400" i="1" dirty="0">
              <a:solidFill>
                <a:schemeClr val="accent1">
                  <a:lumMod val="50000"/>
                </a:schemeClr>
              </a:solidFill>
              <a:latin typeface="Times New Roman" panose="02020603050405020304" pitchFamily="18" charset="0"/>
              <a:cs typeface="Times New Roman" panose="02020603050405020304" pitchFamily="18" charset="0"/>
            </a:rPr>
            <a:t>:2018 багц стандартыг БОЭТ-д хэрэгжүүлэх </a:t>
          </a:r>
        </a:p>
      </dgm:t>
    </dgm:pt>
    <dgm:pt modelId="{3FD18B47-0D55-4E7A-A3B0-E169FD4E85C5}" type="parTrans" cxnId="{4109CC55-7152-48F1-ADB1-313F35C7269A}">
      <dgm:prSet/>
      <dgm:spPr/>
      <dgm:t>
        <a:bodyPr/>
        <a:lstStyle/>
        <a:p>
          <a:endParaRPr lang="en-US"/>
        </a:p>
      </dgm:t>
    </dgm:pt>
    <dgm:pt modelId="{13896ACE-A699-45A1-98D6-F62D38D972F1}" type="sibTrans" cxnId="{4109CC55-7152-48F1-ADB1-313F35C7269A}">
      <dgm:prSet/>
      <dgm:spPr/>
      <dgm:t>
        <a:bodyPr/>
        <a:lstStyle/>
        <a:p>
          <a:endParaRPr lang="en-US"/>
        </a:p>
      </dgm:t>
    </dgm:pt>
    <dgm:pt modelId="{0744A531-73DE-4FFC-89C4-396A082E1DFF}" type="pres">
      <dgm:prSet presAssocID="{87B3871E-E231-4835-8E04-A722759D2EAC}" presName="compositeShape" presStyleCnt="0">
        <dgm:presLayoutVars>
          <dgm:dir/>
          <dgm:resizeHandles/>
        </dgm:presLayoutVars>
      </dgm:prSet>
      <dgm:spPr/>
    </dgm:pt>
    <dgm:pt modelId="{5CF9B8EB-0D40-4D71-96AC-CDEB158DA0E0}" type="pres">
      <dgm:prSet presAssocID="{87B3871E-E231-4835-8E04-A722759D2EAC}" presName="pyramid" presStyleLbl="node1" presStyleIdx="0" presStyleCnt="1" custLinFactNeighborX="-24547" custLinFactNeighborY="2775"/>
      <dgm:spPr/>
    </dgm:pt>
    <dgm:pt modelId="{3F6ECFE6-A6F0-45C0-9F9E-D8092B8A6C7D}" type="pres">
      <dgm:prSet presAssocID="{87B3871E-E231-4835-8E04-A722759D2EAC}" presName="theList" presStyleCnt="0"/>
      <dgm:spPr/>
    </dgm:pt>
    <dgm:pt modelId="{9626145D-1B03-40EE-9BFE-3673658E4971}" type="pres">
      <dgm:prSet presAssocID="{6C3704D0-83AF-49E3-AD0B-C1EA66FEF4FE}" presName="aNode" presStyleLbl="fgAcc1" presStyleIdx="0" presStyleCnt="3" custScaleX="180039" custScaleY="154902" custLinFactNeighborX="-8195" custLinFactNeighborY="92064">
        <dgm:presLayoutVars>
          <dgm:bulletEnabled val="1"/>
        </dgm:presLayoutVars>
      </dgm:prSet>
      <dgm:spPr/>
    </dgm:pt>
    <dgm:pt modelId="{E0B6B72A-FB41-4877-8025-78C44B94BEF3}" type="pres">
      <dgm:prSet presAssocID="{6C3704D0-83AF-49E3-AD0B-C1EA66FEF4FE}" presName="aSpace" presStyleCnt="0"/>
      <dgm:spPr/>
    </dgm:pt>
    <dgm:pt modelId="{49636FF9-E7B6-4E2A-BF4E-DF4FCDDD9AE0}" type="pres">
      <dgm:prSet presAssocID="{700B454A-03CC-4B27-908C-968F8146D02F}" presName="aNode" presStyleLbl="fgAcc1" presStyleIdx="1" presStyleCnt="3" custScaleX="188656" custScaleY="155758" custLinFactY="9781" custLinFactNeighborX="-3133" custLinFactNeighborY="100000">
        <dgm:presLayoutVars>
          <dgm:bulletEnabled val="1"/>
        </dgm:presLayoutVars>
      </dgm:prSet>
      <dgm:spPr/>
    </dgm:pt>
    <dgm:pt modelId="{41AF386B-7675-4F6C-85F8-C2AC17F3833B}" type="pres">
      <dgm:prSet presAssocID="{700B454A-03CC-4B27-908C-968F8146D02F}" presName="aSpace" presStyleCnt="0"/>
      <dgm:spPr/>
    </dgm:pt>
    <dgm:pt modelId="{55335EF7-DEE9-4D83-9C64-BA438F72FC71}" type="pres">
      <dgm:prSet presAssocID="{73F5EBC3-6E82-4C95-ABE7-DED13C1B2CC9}" presName="aNode" presStyleLbl="fgAcc1" presStyleIdx="2" presStyleCnt="3" custScaleX="195443" custScaleY="157072" custLinFactY="19699" custLinFactNeighborX="4463" custLinFactNeighborY="100000">
        <dgm:presLayoutVars>
          <dgm:bulletEnabled val="1"/>
        </dgm:presLayoutVars>
      </dgm:prSet>
      <dgm:spPr/>
    </dgm:pt>
    <dgm:pt modelId="{2C8A30CE-3BFA-4180-9229-488D639000C1}" type="pres">
      <dgm:prSet presAssocID="{73F5EBC3-6E82-4C95-ABE7-DED13C1B2CC9}" presName="aSpace" presStyleCnt="0"/>
      <dgm:spPr/>
    </dgm:pt>
  </dgm:ptLst>
  <dgm:cxnLst>
    <dgm:cxn modelId="{8A3FAB44-B099-4370-A17C-64E3A298C6A7}" srcId="{87B3871E-E231-4835-8E04-A722759D2EAC}" destId="{73F5EBC3-6E82-4C95-ABE7-DED13C1B2CC9}" srcOrd="2" destOrd="0" parTransId="{8B9B234B-C7E8-4B46-A496-330CFBF37B0A}" sibTransId="{FC1ACC93-66A7-4BFC-8905-CFC943A78251}"/>
    <dgm:cxn modelId="{4109CC55-7152-48F1-ADB1-313F35C7269A}" srcId="{87B3871E-E231-4835-8E04-A722759D2EAC}" destId="{700B454A-03CC-4B27-908C-968F8146D02F}" srcOrd="1" destOrd="0" parTransId="{3FD18B47-0D55-4E7A-A3B0-E169FD4E85C5}" sibTransId="{13896ACE-A699-45A1-98D6-F62D38D972F1}"/>
    <dgm:cxn modelId="{0B60D158-394C-45DB-97A4-7FD3AEBCFD80}" type="presOf" srcId="{700B454A-03CC-4B27-908C-968F8146D02F}" destId="{49636FF9-E7B6-4E2A-BF4E-DF4FCDDD9AE0}" srcOrd="0" destOrd="0" presId="urn:microsoft.com/office/officeart/2005/8/layout/pyramid2"/>
    <dgm:cxn modelId="{1EC117A1-5BA6-42EC-872A-BDCA167A11DB}" type="presOf" srcId="{87B3871E-E231-4835-8E04-A722759D2EAC}" destId="{0744A531-73DE-4FFC-89C4-396A082E1DFF}" srcOrd="0" destOrd="0" presId="urn:microsoft.com/office/officeart/2005/8/layout/pyramid2"/>
    <dgm:cxn modelId="{DB1E88C4-617B-4AED-BD66-561A05151ABB}" type="presOf" srcId="{73F5EBC3-6E82-4C95-ABE7-DED13C1B2CC9}" destId="{55335EF7-DEE9-4D83-9C64-BA438F72FC71}" srcOrd="0" destOrd="0" presId="urn:microsoft.com/office/officeart/2005/8/layout/pyramid2"/>
    <dgm:cxn modelId="{0AE6D1F1-E0B2-4B3B-8318-73A23EACF528}" srcId="{87B3871E-E231-4835-8E04-A722759D2EAC}" destId="{6C3704D0-83AF-49E3-AD0B-C1EA66FEF4FE}" srcOrd="0" destOrd="0" parTransId="{F3ED6B90-9616-4219-B139-DB4507850A5A}" sibTransId="{3E03C357-9949-4711-85BF-61221BA39D21}"/>
    <dgm:cxn modelId="{B5849BF3-0CDA-47D3-BB57-C47C92E378B8}" type="presOf" srcId="{6C3704D0-83AF-49E3-AD0B-C1EA66FEF4FE}" destId="{9626145D-1B03-40EE-9BFE-3673658E4971}" srcOrd="0" destOrd="0" presId="urn:microsoft.com/office/officeart/2005/8/layout/pyramid2"/>
    <dgm:cxn modelId="{7949B43A-2654-4FB7-A1E6-582FB1159653}" type="presParOf" srcId="{0744A531-73DE-4FFC-89C4-396A082E1DFF}" destId="{5CF9B8EB-0D40-4D71-96AC-CDEB158DA0E0}" srcOrd="0" destOrd="0" presId="urn:microsoft.com/office/officeart/2005/8/layout/pyramid2"/>
    <dgm:cxn modelId="{945D718D-3754-4B3C-A24A-6DDBE3E5D2EA}" type="presParOf" srcId="{0744A531-73DE-4FFC-89C4-396A082E1DFF}" destId="{3F6ECFE6-A6F0-45C0-9F9E-D8092B8A6C7D}" srcOrd="1" destOrd="0" presId="urn:microsoft.com/office/officeart/2005/8/layout/pyramid2"/>
    <dgm:cxn modelId="{083C849A-13CD-4638-A84F-C4F582333E4A}" type="presParOf" srcId="{3F6ECFE6-A6F0-45C0-9F9E-D8092B8A6C7D}" destId="{9626145D-1B03-40EE-9BFE-3673658E4971}" srcOrd="0" destOrd="0" presId="urn:microsoft.com/office/officeart/2005/8/layout/pyramid2"/>
    <dgm:cxn modelId="{FE0AA64C-A0B9-4FC5-B509-8616D6431F4F}" type="presParOf" srcId="{3F6ECFE6-A6F0-45C0-9F9E-D8092B8A6C7D}" destId="{E0B6B72A-FB41-4877-8025-78C44B94BEF3}" srcOrd="1" destOrd="0" presId="urn:microsoft.com/office/officeart/2005/8/layout/pyramid2"/>
    <dgm:cxn modelId="{51F635DF-FE86-4041-ACC5-8241CA760C05}" type="presParOf" srcId="{3F6ECFE6-A6F0-45C0-9F9E-D8092B8A6C7D}" destId="{49636FF9-E7B6-4E2A-BF4E-DF4FCDDD9AE0}" srcOrd="2" destOrd="0" presId="urn:microsoft.com/office/officeart/2005/8/layout/pyramid2"/>
    <dgm:cxn modelId="{BE499B0A-7A1C-41C4-8631-95D1C4580080}" type="presParOf" srcId="{3F6ECFE6-A6F0-45C0-9F9E-D8092B8A6C7D}" destId="{41AF386B-7675-4F6C-85F8-C2AC17F3833B}" srcOrd="3" destOrd="0" presId="urn:microsoft.com/office/officeart/2005/8/layout/pyramid2"/>
    <dgm:cxn modelId="{F20A66A8-5E9F-46AE-885F-0A31FCD395A5}" type="presParOf" srcId="{3F6ECFE6-A6F0-45C0-9F9E-D8092B8A6C7D}" destId="{55335EF7-DEE9-4D83-9C64-BA438F72FC71}" srcOrd="4" destOrd="0" presId="urn:microsoft.com/office/officeart/2005/8/layout/pyramid2"/>
    <dgm:cxn modelId="{5311E1C4-6BF7-4BFB-8603-A80300EE069F}" type="presParOf" srcId="{3F6ECFE6-A6F0-45C0-9F9E-D8092B8A6C7D}" destId="{2C8A30CE-3BFA-4180-9229-488D639000C1}" srcOrd="5"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95541C-A296-4371-A3E9-80FE0020E297}">
      <dsp:nvSpPr>
        <dsp:cNvPr id="0" name=""/>
        <dsp:cNvSpPr/>
      </dsp:nvSpPr>
      <dsp:spPr>
        <a:xfrm rot="5400000">
          <a:off x="2737294" y="82970"/>
          <a:ext cx="1257411" cy="1093948"/>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mn-MN" sz="1200" i="1" kern="1200" dirty="0">
              <a:solidFill>
                <a:schemeClr val="tx2">
                  <a:lumMod val="75000"/>
                </a:schemeClr>
              </a:solidFill>
              <a:latin typeface="Arial" panose="020B0604020202020204" pitchFamily="34" charset="0"/>
              <a:cs typeface="Arial" panose="020B0604020202020204" pitchFamily="34" charset="0"/>
            </a:rPr>
            <a:t>Албад, тасаг нэгж</a:t>
          </a:r>
          <a:endParaRPr lang="en-US" sz="1200" i="1" kern="1200" dirty="0">
            <a:solidFill>
              <a:schemeClr val="tx2">
                <a:lumMod val="75000"/>
              </a:schemeClr>
            </a:solidFill>
            <a:latin typeface="Arial" panose="020B0604020202020204" pitchFamily="34" charset="0"/>
            <a:cs typeface="Arial" panose="020B0604020202020204" pitchFamily="34" charset="0"/>
          </a:endParaRPr>
        </a:p>
      </dsp:txBody>
      <dsp:txXfrm rot="-5400000">
        <a:off x="2989499" y="197186"/>
        <a:ext cx="753000" cy="865517"/>
      </dsp:txXfrm>
    </dsp:sp>
    <dsp:sp modelId="{A6BA6D73-2335-45A3-A35E-D4E934F2B453}">
      <dsp:nvSpPr>
        <dsp:cNvPr id="0" name=""/>
        <dsp:cNvSpPr/>
      </dsp:nvSpPr>
      <dsp:spPr>
        <a:xfrm>
          <a:off x="3946169" y="252721"/>
          <a:ext cx="1403271" cy="754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mn-MN" sz="1800" i="1" kern="1200" dirty="0">
              <a:solidFill>
                <a:srgbClr val="002060"/>
              </a:solidFill>
              <a:latin typeface="Arial" panose="020B0604020202020204" pitchFamily="34" charset="0"/>
              <a:cs typeface="Arial" panose="020B0604020202020204" pitchFamily="34" charset="0"/>
            </a:rPr>
            <a:t>Хамтын ажиллагаа</a:t>
          </a:r>
          <a:endParaRPr lang="en-US" sz="1800" i="1" kern="1200" dirty="0">
            <a:solidFill>
              <a:srgbClr val="002060"/>
            </a:solidFill>
            <a:latin typeface="Arial" panose="020B0604020202020204" pitchFamily="34" charset="0"/>
            <a:cs typeface="Arial" panose="020B0604020202020204" pitchFamily="34" charset="0"/>
          </a:endParaRPr>
        </a:p>
      </dsp:txBody>
      <dsp:txXfrm>
        <a:off x="3946169" y="252721"/>
        <a:ext cx="1403271" cy="754446"/>
      </dsp:txXfrm>
    </dsp:sp>
    <dsp:sp modelId="{87DBFD84-4146-4FA5-A868-D12A4DE799D6}">
      <dsp:nvSpPr>
        <dsp:cNvPr id="0" name=""/>
        <dsp:cNvSpPr/>
      </dsp:nvSpPr>
      <dsp:spPr>
        <a:xfrm rot="5400000">
          <a:off x="1555830" y="82970"/>
          <a:ext cx="1257411" cy="1093948"/>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i="1" kern="1200" dirty="0">
            <a:solidFill>
              <a:schemeClr val="tx2">
                <a:lumMod val="75000"/>
              </a:schemeClr>
            </a:solidFill>
          </a:endParaRPr>
        </a:p>
      </dsp:txBody>
      <dsp:txXfrm rot="-5400000">
        <a:off x="1808035" y="197186"/>
        <a:ext cx="753000" cy="865517"/>
      </dsp:txXfrm>
    </dsp:sp>
    <dsp:sp modelId="{CB52185B-EDFC-4798-B748-9885AC1285D4}">
      <dsp:nvSpPr>
        <dsp:cNvPr id="0" name=""/>
        <dsp:cNvSpPr/>
      </dsp:nvSpPr>
      <dsp:spPr>
        <a:xfrm rot="5400000">
          <a:off x="2076222" y="1072098"/>
          <a:ext cx="1257411" cy="1371263"/>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mn-MN" sz="1200" i="1" kern="1200" dirty="0">
              <a:solidFill>
                <a:schemeClr val="tx2">
                  <a:lumMod val="75000"/>
                </a:schemeClr>
              </a:solidFill>
              <a:latin typeface="Arial" panose="020B0604020202020204" pitchFamily="34" charset="0"/>
              <a:cs typeface="Arial" panose="020B0604020202020204" pitchFamily="34" charset="0"/>
            </a:rPr>
            <a:t>Хүний нөөцийн алба</a:t>
          </a:r>
          <a:endParaRPr lang="en-US" sz="1200" i="1" kern="1200" dirty="0">
            <a:solidFill>
              <a:schemeClr val="tx2">
                <a:lumMod val="75000"/>
              </a:schemeClr>
            </a:solidFill>
            <a:latin typeface="Arial" panose="020B0604020202020204" pitchFamily="34" charset="0"/>
            <a:cs typeface="Arial" panose="020B0604020202020204" pitchFamily="34" charset="0"/>
          </a:endParaRPr>
        </a:p>
      </dsp:txBody>
      <dsp:txXfrm rot="-5400000">
        <a:off x="2247841" y="1338593"/>
        <a:ext cx="914175" cy="838274"/>
      </dsp:txXfrm>
    </dsp:sp>
    <dsp:sp modelId="{DCD2E7FC-4546-447F-9441-DE4C8EE413AA}">
      <dsp:nvSpPr>
        <dsp:cNvPr id="0" name=""/>
        <dsp:cNvSpPr/>
      </dsp:nvSpPr>
      <dsp:spPr>
        <a:xfrm>
          <a:off x="1102752" y="1320012"/>
          <a:ext cx="798017" cy="754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r" defTabSz="622300">
            <a:lnSpc>
              <a:spcPct val="90000"/>
            </a:lnSpc>
            <a:spcBef>
              <a:spcPct val="0"/>
            </a:spcBef>
            <a:spcAft>
              <a:spcPct val="35000"/>
            </a:spcAft>
            <a:buNone/>
          </a:pPr>
          <a:r>
            <a:rPr lang="mn-MN" sz="1400" i="1" kern="1200" dirty="0">
              <a:solidFill>
                <a:srgbClr val="002060"/>
              </a:solidFill>
              <a:latin typeface="Arial" panose="020B0604020202020204" pitchFamily="34" charset="0"/>
              <a:cs typeface="Arial" panose="020B0604020202020204" pitchFamily="34" charset="0"/>
            </a:rPr>
            <a:t>Уялдаа холбоо</a:t>
          </a:r>
          <a:endParaRPr lang="en-US" sz="1400" i="1" kern="1200" dirty="0">
            <a:solidFill>
              <a:srgbClr val="002060"/>
            </a:solidFill>
            <a:latin typeface="Arial" panose="020B0604020202020204" pitchFamily="34" charset="0"/>
            <a:cs typeface="Arial" panose="020B0604020202020204" pitchFamily="34" charset="0"/>
          </a:endParaRPr>
        </a:p>
      </dsp:txBody>
      <dsp:txXfrm>
        <a:off x="1102752" y="1320012"/>
        <a:ext cx="798017" cy="754446"/>
      </dsp:txXfrm>
    </dsp:sp>
    <dsp:sp modelId="{276AA648-FD2C-4145-AB6D-3A9C87578C94}">
      <dsp:nvSpPr>
        <dsp:cNvPr id="0" name=""/>
        <dsp:cNvSpPr/>
      </dsp:nvSpPr>
      <dsp:spPr>
        <a:xfrm rot="5400000">
          <a:off x="3325762" y="1150261"/>
          <a:ext cx="1257411" cy="1093948"/>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i="1" kern="1200" dirty="0">
            <a:solidFill>
              <a:schemeClr val="tx2">
                <a:lumMod val="75000"/>
              </a:schemeClr>
            </a:solidFill>
          </a:endParaRPr>
        </a:p>
      </dsp:txBody>
      <dsp:txXfrm rot="-5400000">
        <a:off x="3577967" y="1264477"/>
        <a:ext cx="753000" cy="865517"/>
      </dsp:txXfrm>
    </dsp:sp>
    <dsp:sp modelId="{E3673CC2-F10B-42F9-9AE1-82D588641F7B}">
      <dsp:nvSpPr>
        <dsp:cNvPr id="0" name=""/>
        <dsp:cNvSpPr/>
      </dsp:nvSpPr>
      <dsp:spPr>
        <a:xfrm rot="5400000">
          <a:off x="2719364" y="2043134"/>
          <a:ext cx="1257411" cy="1438333"/>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mn-MN" sz="1200" i="1" kern="1200" dirty="0">
              <a:solidFill>
                <a:schemeClr val="tx2">
                  <a:lumMod val="75000"/>
                </a:schemeClr>
              </a:solidFill>
              <a:latin typeface="Arial" panose="020B0604020202020204" pitchFamily="34" charset="0"/>
              <a:cs typeface="Arial" panose="020B0604020202020204" pitchFamily="34" charset="0"/>
            </a:rPr>
            <a:t>Захирлын зөвлөл, Удирдлагын баг</a:t>
          </a:r>
          <a:endParaRPr lang="en-US" sz="1200" i="1" kern="1200" dirty="0">
            <a:solidFill>
              <a:schemeClr val="tx2">
                <a:lumMod val="75000"/>
              </a:schemeClr>
            </a:solidFill>
            <a:latin typeface="Arial" panose="020B0604020202020204" pitchFamily="34" charset="0"/>
            <a:cs typeface="Arial" panose="020B0604020202020204" pitchFamily="34" charset="0"/>
          </a:endParaRPr>
        </a:p>
      </dsp:txBody>
      <dsp:txXfrm rot="-5400000">
        <a:off x="2868626" y="2343164"/>
        <a:ext cx="958889" cy="838274"/>
      </dsp:txXfrm>
    </dsp:sp>
    <dsp:sp modelId="{3C6BC3FD-718B-4EB4-8807-664ACA574700}">
      <dsp:nvSpPr>
        <dsp:cNvPr id="0" name=""/>
        <dsp:cNvSpPr/>
      </dsp:nvSpPr>
      <dsp:spPr>
        <a:xfrm>
          <a:off x="4152906" y="2286000"/>
          <a:ext cx="1296187" cy="8046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mn-MN" sz="1600" i="1" kern="1200" dirty="0">
              <a:solidFill>
                <a:srgbClr val="002060"/>
              </a:solidFill>
              <a:latin typeface="Arial" panose="020B0604020202020204" pitchFamily="34" charset="0"/>
              <a:cs typeface="Arial" panose="020B0604020202020204" pitchFamily="34" charset="0"/>
            </a:rPr>
            <a:t>Нэгдмэл шийдвэр гаргалт</a:t>
          </a:r>
          <a:endParaRPr lang="en-US" sz="1600" i="1" kern="1200" dirty="0">
            <a:solidFill>
              <a:srgbClr val="002060"/>
            </a:solidFill>
            <a:latin typeface="Arial" panose="020B0604020202020204" pitchFamily="34" charset="0"/>
            <a:cs typeface="Arial" panose="020B0604020202020204" pitchFamily="34" charset="0"/>
          </a:endParaRPr>
        </a:p>
      </dsp:txBody>
      <dsp:txXfrm>
        <a:off x="4152906" y="2286000"/>
        <a:ext cx="1296187" cy="804655"/>
      </dsp:txXfrm>
    </dsp:sp>
    <dsp:sp modelId="{8EDE8E0E-56BC-43E2-BE1C-AAC0FD73CD86}">
      <dsp:nvSpPr>
        <dsp:cNvPr id="0" name=""/>
        <dsp:cNvSpPr/>
      </dsp:nvSpPr>
      <dsp:spPr>
        <a:xfrm rot="5400000">
          <a:off x="1555830" y="2217552"/>
          <a:ext cx="1257411" cy="1093948"/>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i="1" kern="1200" dirty="0">
            <a:solidFill>
              <a:schemeClr val="tx2">
                <a:lumMod val="75000"/>
              </a:schemeClr>
            </a:solidFill>
          </a:endParaRPr>
        </a:p>
      </dsp:txBody>
      <dsp:txXfrm rot="-5400000">
        <a:off x="1808035" y="2331768"/>
        <a:ext cx="753000" cy="8655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9A648-D820-4CE1-A8E0-950613C495E0}">
      <dsp:nvSpPr>
        <dsp:cNvPr id="0" name=""/>
        <dsp:cNvSpPr/>
      </dsp:nvSpPr>
      <dsp:spPr>
        <a:xfrm>
          <a:off x="968461" y="0"/>
          <a:ext cx="1910700" cy="9071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mn-MN" sz="1800" i="1" kern="1200" dirty="0">
              <a:solidFill>
                <a:schemeClr val="accent1">
                  <a:lumMod val="50000"/>
                </a:schemeClr>
              </a:solidFill>
              <a:latin typeface="Times New Roman" panose="02020603050405020304" pitchFamily="18" charset="0"/>
              <a:cs typeface="Times New Roman" panose="02020603050405020304" pitchFamily="18" charset="0"/>
            </a:rPr>
            <a:t>Их эмч </a:t>
          </a:r>
          <a:endParaRPr lang="en-US" sz="1800" i="1" kern="1200" dirty="0">
            <a:solidFill>
              <a:schemeClr val="accent1">
                <a:lumMod val="50000"/>
              </a:schemeClr>
            </a:solidFill>
            <a:latin typeface="Times New Roman" panose="02020603050405020304" pitchFamily="18" charset="0"/>
            <a:cs typeface="Times New Roman" panose="02020603050405020304" pitchFamily="18" charset="0"/>
          </a:endParaRPr>
        </a:p>
      </dsp:txBody>
      <dsp:txXfrm>
        <a:off x="995030" y="26569"/>
        <a:ext cx="1857562" cy="854006"/>
      </dsp:txXfrm>
    </dsp:sp>
    <dsp:sp modelId="{75B232B2-0D78-4A35-928F-B2DB73836A3D}">
      <dsp:nvSpPr>
        <dsp:cNvPr id="0" name=""/>
        <dsp:cNvSpPr/>
      </dsp:nvSpPr>
      <dsp:spPr>
        <a:xfrm>
          <a:off x="1159531" y="907144"/>
          <a:ext cx="219427" cy="681347"/>
        </a:xfrm>
        <a:custGeom>
          <a:avLst/>
          <a:gdLst/>
          <a:ahLst/>
          <a:cxnLst/>
          <a:rect l="0" t="0" r="0" b="0"/>
          <a:pathLst>
            <a:path>
              <a:moveTo>
                <a:pt x="0" y="0"/>
              </a:moveTo>
              <a:lnTo>
                <a:pt x="0" y="681347"/>
              </a:lnTo>
              <a:lnTo>
                <a:pt x="219427" y="6813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40A02A-F969-4023-88B2-BF3EEEBDDBAB}">
      <dsp:nvSpPr>
        <dsp:cNvPr id="0" name=""/>
        <dsp:cNvSpPr/>
      </dsp:nvSpPr>
      <dsp:spPr>
        <a:xfrm>
          <a:off x="1378959" y="1134920"/>
          <a:ext cx="1451431" cy="9071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mn-MN" sz="1600" i="1" kern="1200" dirty="0">
              <a:solidFill>
                <a:schemeClr val="accent1">
                  <a:lumMod val="50000"/>
                </a:schemeClr>
              </a:solidFill>
              <a:latin typeface="Times New Roman" panose="02020603050405020304" pitchFamily="18" charset="0"/>
              <a:cs typeface="Times New Roman" panose="02020603050405020304" pitchFamily="18" charset="0"/>
            </a:rPr>
            <a:t>Мэргэжлийн зэрэгтэй эмч нар- одоо 27%</a:t>
          </a:r>
          <a:endParaRPr lang="en-US" sz="1600" i="1" kern="1200" dirty="0">
            <a:solidFill>
              <a:schemeClr val="accent1">
                <a:lumMod val="50000"/>
              </a:schemeClr>
            </a:solidFill>
            <a:latin typeface="Times New Roman" panose="02020603050405020304" pitchFamily="18" charset="0"/>
            <a:cs typeface="Times New Roman" panose="02020603050405020304" pitchFamily="18" charset="0"/>
          </a:endParaRPr>
        </a:p>
      </dsp:txBody>
      <dsp:txXfrm>
        <a:off x="1405528" y="1161489"/>
        <a:ext cx="1398293" cy="854006"/>
      </dsp:txXfrm>
    </dsp:sp>
    <dsp:sp modelId="{7D2563F0-4477-4875-9942-A5F3D3E139C5}">
      <dsp:nvSpPr>
        <dsp:cNvPr id="0" name=""/>
        <dsp:cNvSpPr/>
      </dsp:nvSpPr>
      <dsp:spPr>
        <a:xfrm>
          <a:off x="1159531" y="907144"/>
          <a:ext cx="219427" cy="1815278"/>
        </a:xfrm>
        <a:custGeom>
          <a:avLst/>
          <a:gdLst/>
          <a:ahLst/>
          <a:cxnLst/>
          <a:rect l="0" t="0" r="0" b="0"/>
          <a:pathLst>
            <a:path>
              <a:moveTo>
                <a:pt x="0" y="0"/>
              </a:moveTo>
              <a:lnTo>
                <a:pt x="0" y="1815278"/>
              </a:lnTo>
              <a:lnTo>
                <a:pt x="219427" y="18152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EA657A-9763-4333-8806-2588E84A01F1}">
      <dsp:nvSpPr>
        <dsp:cNvPr id="0" name=""/>
        <dsp:cNvSpPr/>
      </dsp:nvSpPr>
      <dsp:spPr>
        <a:xfrm>
          <a:off x="1378959" y="2268850"/>
          <a:ext cx="1451431" cy="9071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mn-MN" sz="1600" i="1" kern="1200" dirty="0">
              <a:solidFill>
                <a:schemeClr val="accent1">
                  <a:lumMod val="50000"/>
                </a:schemeClr>
              </a:solidFill>
              <a:latin typeface="Times New Roman" panose="02020603050405020304" pitchFamily="18" charset="0"/>
              <a:cs typeface="Times New Roman" panose="02020603050405020304" pitchFamily="18" charset="0"/>
            </a:rPr>
            <a:t>Цаашид </a:t>
          </a:r>
        </a:p>
        <a:p>
          <a:pPr marL="0" lvl="0" indent="0" algn="ctr" defTabSz="711200">
            <a:lnSpc>
              <a:spcPct val="90000"/>
            </a:lnSpc>
            <a:spcBef>
              <a:spcPct val="0"/>
            </a:spcBef>
            <a:spcAft>
              <a:spcPct val="35000"/>
            </a:spcAft>
            <a:buNone/>
          </a:pPr>
          <a:r>
            <a:rPr lang="mn-MN" sz="1600" i="1" kern="1200" dirty="0">
              <a:solidFill>
                <a:schemeClr val="accent1">
                  <a:lumMod val="50000"/>
                </a:schemeClr>
              </a:solidFill>
              <a:latin typeface="Times New Roman" panose="02020603050405020304" pitchFamily="18" charset="0"/>
              <a:cs typeface="Times New Roman" panose="02020603050405020304" pitchFamily="18" charset="0"/>
            </a:rPr>
            <a:t>50%-д хүргэнэ</a:t>
          </a:r>
          <a:endParaRPr lang="en-US" sz="1600" i="1" kern="1200" dirty="0">
            <a:solidFill>
              <a:schemeClr val="accent1">
                <a:lumMod val="50000"/>
              </a:schemeClr>
            </a:solidFill>
            <a:latin typeface="Times New Roman" panose="02020603050405020304" pitchFamily="18" charset="0"/>
            <a:cs typeface="Times New Roman" panose="02020603050405020304" pitchFamily="18" charset="0"/>
          </a:endParaRPr>
        </a:p>
      </dsp:txBody>
      <dsp:txXfrm>
        <a:off x="1405528" y="2295419"/>
        <a:ext cx="1398293" cy="854006"/>
      </dsp:txXfrm>
    </dsp:sp>
    <dsp:sp modelId="{13B9336B-316C-4861-AEEF-CF627DF78F79}">
      <dsp:nvSpPr>
        <dsp:cNvPr id="0" name=""/>
        <dsp:cNvSpPr/>
      </dsp:nvSpPr>
      <dsp:spPr>
        <a:xfrm>
          <a:off x="3361091" y="989"/>
          <a:ext cx="1814289" cy="9071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mn-MN" sz="1800" i="1" kern="1200" dirty="0">
              <a:solidFill>
                <a:schemeClr val="accent1">
                  <a:lumMod val="50000"/>
                </a:schemeClr>
              </a:solidFill>
              <a:latin typeface="Times New Roman" panose="02020603050405020304" pitchFamily="18" charset="0"/>
              <a:cs typeface="Times New Roman" panose="02020603050405020304" pitchFamily="18" charset="0"/>
            </a:rPr>
            <a:t>Сувилагч</a:t>
          </a:r>
          <a:endParaRPr lang="en-US" sz="1800" i="1" kern="1200" dirty="0">
            <a:solidFill>
              <a:schemeClr val="accent1">
                <a:lumMod val="50000"/>
              </a:schemeClr>
            </a:solidFill>
            <a:latin typeface="Times New Roman" panose="02020603050405020304" pitchFamily="18" charset="0"/>
            <a:cs typeface="Times New Roman" panose="02020603050405020304" pitchFamily="18" charset="0"/>
          </a:endParaRPr>
        </a:p>
      </dsp:txBody>
      <dsp:txXfrm>
        <a:off x="3387660" y="27558"/>
        <a:ext cx="1761151" cy="854006"/>
      </dsp:txXfrm>
    </dsp:sp>
    <dsp:sp modelId="{2B8F2612-1CB8-488A-AAC7-06E7A1E46534}">
      <dsp:nvSpPr>
        <dsp:cNvPr id="0" name=""/>
        <dsp:cNvSpPr/>
      </dsp:nvSpPr>
      <dsp:spPr>
        <a:xfrm>
          <a:off x="3542520" y="908134"/>
          <a:ext cx="181428" cy="680358"/>
        </a:xfrm>
        <a:custGeom>
          <a:avLst/>
          <a:gdLst/>
          <a:ahLst/>
          <a:cxnLst/>
          <a:rect l="0" t="0" r="0" b="0"/>
          <a:pathLst>
            <a:path>
              <a:moveTo>
                <a:pt x="0" y="0"/>
              </a:moveTo>
              <a:lnTo>
                <a:pt x="0" y="680358"/>
              </a:lnTo>
              <a:lnTo>
                <a:pt x="181428" y="68035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75251D-E7A0-4CC9-8E6F-78F551AB3C8C}">
      <dsp:nvSpPr>
        <dsp:cNvPr id="0" name=""/>
        <dsp:cNvSpPr/>
      </dsp:nvSpPr>
      <dsp:spPr>
        <a:xfrm>
          <a:off x="3723949" y="1134920"/>
          <a:ext cx="1451431" cy="9071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mn-MN" sz="1600" i="1" kern="1200" dirty="0">
              <a:solidFill>
                <a:schemeClr val="accent1">
                  <a:lumMod val="50000"/>
                </a:schemeClr>
              </a:solidFill>
              <a:latin typeface="Times New Roman" panose="02020603050405020304" pitchFamily="18" charset="0"/>
              <a:cs typeface="Times New Roman" panose="02020603050405020304" pitchFamily="18" charset="0"/>
            </a:rPr>
            <a:t>Мэргэжлийн зэрэгтэй - одоо 43.9%</a:t>
          </a:r>
          <a:endParaRPr lang="en-US" sz="1600" i="1" kern="1200" dirty="0">
            <a:solidFill>
              <a:schemeClr val="accent1">
                <a:lumMod val="50000"/>
              </a:schemeClr>
            </a:solidFill>
            <a:latin typeface="Times New Roman" panose="02020603050405020304" pitchFamily="18" charset="0"/>
            <a:cs typeface="Times New Roman" panose="02020603050405020304" pitchFamily="18" charset="0"/>
          </a:endParaRPr>
        </a:p>
      </dsp:txBody>
      <dsp:txXfrm>
        <a:off x="3750518" y="1161489"/>
        <a:ext cx="1398293" cy="854006"/>
      </dsp:txXfrm>
    </dsp:sp>
    <dsp:sp modelId="{5E698E8F-62D4-4097-88F0-553C72E33B66}">
      <dsp:nvSpPr>
        <dsp:cNvPr id="0" name=""/>
        <dsp:cNvSpPr/>
      </dsp:nvSpPr>
      <dsp:spPr>
        <a:xfrm>
          <a:off x="3542520" y="908134"/>
          <a:ext cx="181428" cy="1814289"/>
        </a:xfrm>
        <a:custGeom>
          <a:avLst/>
          <a:gdLst/>
          <a:ahLst/>
          <a:cxnLst/>
          <a:rect l="0" t="0" r="0" b="0"/>
          <a:pathLst>
            <a:path>
              <a:moveTo>
                <a:pt x="0" y="0"/>
              </a:moveTo>
              <a:lnTo>
                <a:pt x="0" y="1814289"/>
              </a:lnTo>
              <a:lnTo>
                <a:pt x="181428" y="181428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C6DDC3-B6D8-4557-B7E3-64BBBAF77ED0}">
      <dsp:nvSpPr>
        <dsp:cNvPr id="0" name=""/>
        <dsp:cNvSpPr/>
      </dsp:nvSpPr>
      <dsp:spPr>
        <a:xfrm>
          <a:off x="3723949" y="2268850"/>
          <a:ext cx="1451431" cy="9071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mn-MN" sz="1600" i="1" kern="1200" dirty="0">
              <a:solidFill>
                <a:schemeClr val="accent1">
                  <a:lumMod val="50000"/>
                </a:schemeClr>
              </a:solidFill>
              <a:latin typeface="Times New Roman" panose="02020603050405020304" pitchFamily="18" charset="0"/>
              <a:cs typeface="Times New Roman" panose="02020603050405020304" pitchFamily="18" charset="0"/>
            </a:rPr>
            <a:t>Цаашид </a:t>
          </a:r>
        </a:p>
        <a:p>
          <a:pPr marL="0" lvl="0" indent="0" algn="ctr" defTabSz="711200">
            <a:lnSpc>
              <a:spcPct val="90000"/>
            </a:lnSpc>
            <a:spcBef>
              <a:spcPct val="0"/>
            </a:spcBef>
            <a:spcAft>
              <a:spcPct val="35000"/>
            </a:spcAft>
            <a:buNone/>
          </a:pPr>
          <a:r>
            <a:rPr lang="mn-MN" sz="1600" i="1" kern="1200" dirty="0">
              <a:solidFill>
                <a:schemeClr val="accent1">
                  <a:lumMod val="50000"/>
                </a:schemeClr>
              </a:solidFill>
              <a:latin typeface="Times New Roman" panose="02020603050405020304" pitchFamily="18" charset="0"/>
              <a:cs typeface="Times New Roman" panose="02020603050405020304" pitchFamily="18" charset="0"/>
            </a:rPr>
            <a:t>70%-д хүргэнэ</a:t>
          </a:r>
          <a:endParaRPr lang="en-US" sz="1600" i="1" kern="1200" dirty="0">
            <a:solidFill>
              <a:schemeClr val="accent1">
                <a:lumMod val="50000"/>
              </a:schemeClr>
            </a:solidFill>
            <a:latin typeface="Times New Roman" panose="02020603050405020304" pitchFamily="18" charset="0"/>
            <a:cs typeface="Times New Roman" panose="02020603050405020304" pitchFamily="18" charset="0"/>
          </a:endParaRPr>
        </a:p>
      </dsp:txBody>
      <dsp:txXfrm>
        <a:off x="3750518" y="2295419"/>
        <a:ext cx="1398293" cy="8540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B507A9-36FE-4174-B285-19C28CB71956}">
      <dsp:nvSpPr>
        <dsp:cNvPr id="0" name=""/>
        <dsp:cNvSpPr/>
      </dsp:nvSpPr>
      <dsp:spPr>
        <a:xfrm>
          <a:off x="914405" y="0"/>
          <a:ext cx="1937853" cy="9689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mn-MN" sz="1600" i="1" kern="1200" dirty="0">
              <a:latin typeface="Times New Roman" panose="02020603050405020304" pitchFamily="18" charset="0"/>
              <a:cs typeface="Times New Roman" panose="02020603050405020304" pitchFamily="18" charset="0"/>
            </a:rPr>
            <a:t>Их эмч</a:t>
          </a:r>
          <a:endParaRPr lang="en-US" sz="1600" i="1" kern="1200" dirty="0">
            <a:latin typeface="Times New Roman" panose="02020603050405020304" pitchFamily="18" charset="0"/>
            <a:cs typeface="Times New Roman" panose="02020603050405020304" pitchFamily="18" charset="0"/>
          </a:endParaRPr>
        </a:p>
      </dsp:txBody>
      <dsp:txXfrm>
        <a:off x="942784" y="28379"/>
        <a:ext cx="1881095" cy="912168"/>
      </dsp:txXfrm>
    </dsp:sp>
    <dsp:sp modelId="{75DB5B13-883F-4D1D-9F07-A87FDD28D9B0}">
      <dsp:nvSpPr>
        <dsp:cNvPr id="0" name=""/>
        <dsp:cNvSpPr/>
      </dsp:nvSpPr>
      <dsp:spPr>
        <a:xfrm>
          <a:off x="1108190" y="968926"/>
          <a:ext cx="185394" cy="728309"/>
        </a:xfrm>
        <a:custGeom>
          <a:avLst/>
          <a:gdLst/>
          <a:ahLst/>
          <a:cxnLst/>
          <a:rect l="0" t="0" r="0" b="0"/>
          <a:pathLst>
            <a:path>
              <a:moveTo>
                <a:pt x="0" y="0"/>
              </a:moveTo>
              <a:lnTo>
                <a:pt x="0" y="728309"/>
              </a:lnTo>
              <a:lnTo>
                <a:pt x="185394" y="7283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A05344-05F5-420F-8020-468830901BEB}">
      <dsp:nvSpPr>
        <dsp:cNvPr id="0" name=""/>
        <dsp:cNvSpPr/>
      </dsp:nvSpPr>
      <dsp:spPr>
        <a:xfrm>
          <a:off x="1293585" y="1212772"/>
          <a:ext cx="1550283" cy="9689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mn-MN" sz="1600" i="1" kern="1200" dirty="0">
              <a:solidFill>
                <a:schemeClr val="accent1">
                  <a:lumMod val="50000"/>
                </a:schemeClr>
              </a:solidFill>
              <a:latin typeface="Times New Roman" panose="02020603050405020304" pitchFamily="18" charset="0"/>
              <a:cs typeface="Times New Roman" panose="02020603050405020304" pitchFamily="18" charset="0"/>
            </a:rPr>
            <a:t>Төрөлжсөн нарийн мэргэжил эзэмшсэн - одоо 45.8%</a:t>
          </a:r>
          <a:endParaRPr lang="en-US" sz="1600" i="1" kern="1200" dirty="0">
            <a:solidFill>
              <a:schemeClr val="accent1">
                <a:lumMod val="50000"/>
              </a:schemeClr>
            </a:solidFill>
            <a:latin typeface="Times New Roman" panose="02020603050405020304" pitchFamily="18" charset="0"/>
            <a:cs typeface="Times New Roman" panose="02020603050405020304" pitchFamily="18" charset="0"/>
          </a:endParaRPr>
        </a:p>
      </dsp:txBody>
      <dsp:txXfrm>
        <a:off x="1321964" y="1241151"/>
        <a:ext cx="1493525" cy="912168"/>
      </dsp:txXfrm>
    </dsp:sp>
    <dsp:sp modelId="{903905F9-CCCA-4ABC-A120-893985A3B1E6}">
      <dsp:nvSpPr>
        <dsp:cNvPr id="0" name=""/>
        <dsp:cNvSpPr/>
      </dsp:nvSpPr>
      <dsp:spPr>
        <a:xfrm>
          <a:off x="1108190" y="968926"/>
          <a:ext cx="185394" cy="1939467"/>
        </a:xfrm>
        <a:custGeom>
          <a:avLst/>
          <a:gdLst/>
          <a:ahLst/>
          <a:cxnLst/>
          <a:rect l="0" t="0" r="0" b="0"/>
          <a:pathLst>
            <a:path>
              <a:moveTo>
                <a:pt x="0" y="0"/>
              </a:moveTo>
              <a:lnTo>
                <a:pt x="0" y="1939467"/>
              </a:lnTo>
              <a:lnTo>
                <a:pt x="185394" y="193946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82AF8C-C674-4AF6-9CE5-6CD559DF61A7}">
      <dsp:nvSpPr>
        <dsp:cNvPr id="0" name=""/>
        <dsp:cNvSpPr/>
      </dsp:nvSpPr>
      <dsp:spPr>
        <a:xfrm>
          <a:off x="1293585" y="2423931"/>
          <a:ext cx="1550283" cy="9689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mn-MN" sz="1800" i="1" kern="1200" dirty="0">
              <a:solidFill>
                <a:schemeClr val="accent1">
                  <a:lumMod val="50000"/>
                </a:schemeClr>
              </a:solidFill>
              <a:latin typeface="Times New Roman" panose="02020603050405020304" pitchFamily="18" charset="0"/>
              <a:cs typeface="Times New Roman" panose="02020603050405020304" pitchFamily="18" charset="0"/>
            </a:rPr>
            <a:t>Цаашид </a:t>
          </a:r>
        </a:p>
        <a:p>
          <a:pPr marL="0" lvl="0" indent="0" algn="ctr" defTabSz="800100">
            <a:lnSpc>
              <a:spcPct val="90000"/>
            </a:lnSpc>
            <a:spcBef>
              <a:spcPct val="0"/>
            </a:spcBef>
            <a:spcAft>
              <a:spcPct val="35000"/>
            </a:spcAft>
            <a:buNone/>
          </a:pPr>
          <a:r>
            <a:rPr lang="mn-MN" sz="1800" i="1" kern="1200" dirty="0">
              <a:solidFill>
                <a:schemeClr val="accent1">
                  <a:lumMod val="50000"/>
                </a:schemeClr>
              </a:solidFill>
              <a:latin typeface="Times New Roman" panose="02020603050405020304" pitchFamily="18" charset="0"/>
              <a:cs typeface="Times New Roman" panose="02020603050405020304" pitchFamily="18" charset="0"/>
            </a:rPr>
            <a:t>70%-д хүргэнэ</a:t>
          </a:r>
          <a:endParaRPr lang="en-US" sz="1800" i="1" kern="1200" dirty="0">
            <a:solidFill>
              <a:schemeClr val="accent1">
                <a:lumMod val="50000"/>
              </a:schemeClr>
            </a:solidFill>
            <a:latin typeface="Times New Roman" panose="02020603050405020304" pitchFamily="18" charset="0"/>
            <a:cs typeface="Times New Roman" panose="02020603050405020304" pitchFamily="18" charset="0"/>
          </a:endParaRPr>
        </a:p>
      </dsp:txBody>
      <dsp:txXfrm>
        <a:off x="1321964" y="2452310"/>
        <a:ext cx="1493525" cy="912168"/>
      </dsp:txXfrm>
    </dsp:sp>
    <dsp:sp modelId="{88DDCC01-712F-425D-975C-F537617ED03C}">
      <dsp:nvSpPr>
        <dsp:cNvPr id="0" name=""/>
        <dsp:cNvSpPr/>
      </dsp:nvSpPr>
      <dsp:spPr>
        <a:xfrm>
          <a:off x="3328331" y="1613"/>
          <a:ext cx="1937853" cy="9689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mn-MN" sz="1600" i="1" kern="1200" dirty="0">
              <a:latin typeface="Times New Roman" panose="02020603050405020304" pitchFamily="18" charset="0"/>
              <a:cs typeface="Times New Roman" panose="02020603050405020304" pitchFamily="18" charset="0"/>
            </a:rPr>
            <a:t>Сувилагч</a:t>
          </a:r>
          <a:endParaRPr lang="en-US" sz="1600" i="1" kern="1200" dirty="0">
            <a:latin typeface="Times New Roman" panose="02020603050405020304" pitchFamily="18" charset="0"/>
            <a:cs typeface="Times New Roman" panose="02020603050405020304" pitchFamily="18" charset="0"/>
          </a:endParaRPr>
        </a:p>
      </dsp:txBody>
      <dsp:txXfrm>
        <a:off x="3356710" y="29992"/>
        <a:ext cx="1881095" cy="912168"/>
      </dsp:txXfrm>
    </dsp:sp>
    <dsp:sp modelId="{03A3021C-47DA-4A80-B5A8-B61A0A0E46E6}">
      <dsp:nvSpPr>
        <dsp:cNvPr id="0" name=""/>
        <dsp:cNvSpPr/>
      </dsp:nvSpPr>
      <dsp:spPr>
        <a:xfrm>
          <a:off x="3522117" y="970540"/>
          <a:ext cx="193785" cy="726695"/>
        </a:xfrm>
        <a:custGeom>
          <a:avLst/>
          <a:gdLst/>
          <a:ahLst/>
          <a:cxnLst/>
          <a:rect l="0" t="0" r="0" b="0"/>
          <a:pathLst>
            <a:path>
              <a:moveTo>
                <a:pt x="0" y="0"/>
              </a:moveTo>
              <a:lnTo>
                <a:pt x="0" y="726695"/>
              </a:lnTo>
              <a:lnTo>
                <a:pt x="193785" y="7266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3C4965-4FAC-4FD1-B133-38ED155AC594}">
      <dsp:nvSpPr>
        <dsp:cNvPr id="0" name=""/>
        <dsp:cNvSpPr/>
      </dsp:nvSpPr>
      <dsp:spPr>
        <a:xfrm>
          <a:off x="3715902" y="1212772"/>
          <a:ext cx="1550283" cy="9689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mn-MN" sz="1600" i="1" kern="1200" dirty="0">
              <a:solidFill>
                <a:schemeClr val="accent1">
                  <a:lumMod val="50000"/>
                </a:schemeClr>
              </a:solidFill>
              <a:latin typeface="Times New Roman" panose="02020603050405020304" pitchFamily="18" charset="0"/>
              <a:cs typeface="Times New Roman" panose="02020603050405020304" pitchFamily="18" charset="0"/>
            </a:rPr>
            <a:t>Төрөлжсөн нарийн мэргэжил эзэмшсэн- одоо 85.5%</a:t>
          </a:r>
          <a:endParaRPr lang="en-US" sz="1600" i="1" kern="1200" dirty="0">
            <a:solidFill>
              <a:schemeClr val="accent1">
                <a:lumMod val="50000"/>
              </a:schemeClr>
            </a:solidFill>
            <a:latin typeface="Times New Roman" panose="02020603050405020304" pitchFamily="18" charset="0"/>
            <a:cs typeface="Times New Roman" panose="02020603050405020304" pitchFamily="18" charset="0"/>
          </a:endParaRPr>
        </a:p>
      </dsp:txBody>
      <dsp:txXfrm>
        <a:off x="3744281" y="1241151"/>
        <a:ext cx="1493525" cy="912168"/>
      </dsp:txXfrm>
    </dsp:sp>
    <dsp:sp modelId="{0F0EBC6E-AB41-4B5A-BE98-A1405539A031}">
      <dsp:nvSpPr>
        <dsp:cNvPr id="0" name=""/>
        <dsp:cNvSpPr/>
      </dsp:nvSpPr>
      <dsp:spPr>
        <a:xfrm>
          <a:off x="3522117" y="970540"/>
          <a:ext cx="193785" cy="1937853"/>
        </a:xfrm>
        <a:custGeom>
          <a:avLst/>
          <a:gdLst/>
          <a:ahLst/>
          <a:cxnLst/>
          <a:rect l="0" t="0" r="0" b="0"/>
          <a:pathLst>
            <a:path>
              <a:moveTo>
                <a:pt x="0" y="0"/>
              </a:moveTo>
              <a:lnTo>
                <a:pt x="0" y="1937853"/>
              </a:lnTo>
              <a:lnTo>
                <a:pt x="193785" y="19378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42021C5-DCA0-4B6C-B0C1-FFC31B3BEC6E}">
      <dsp:nvSpPr>
        <dsp:cNvPr id="0" name=""/>
        <dsp:cNvSpPr/>
      </dsp:nvSpPr>
      <dsp:spPr>
        <a:xfrm>
          <a:off x="3715902" y="2423931"/>
          <a:ext cx="1550283" cy="9689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mn-MN" sz="1800" i="1" kern="1200" dirty="0">
              <a:solidFill>
                <a:schemeClr val="accent1">
                  <a:lumMod val="50000"/>
                </a:schemeClr>
              </a:solidFill>
              <a:latin typeface="Times New Roman" panose="02020603050405020304" pitchFamily="18" charset="0"/>
              <a:cs typeface="Times New Roman" panose="02020603050405020304" pitchFamily="18" charset="0"/>
            </a:rPr>
            <a:t>Цаашид 100%-д хүргэнэ</a:t>
          </a:r>
          <a:endParaRPr lang="en-US" sz="1800" i="1" kern="1200" dirty="0">
            <a:solidFill>
              <a:schemeClr val="accent1">
                <a:lumMod val="50000"/>
              </a:schemeClr>
            </a:solidFill>
            <a:latin typeface="Times New Roman" panose="02020603050405020304" pitchFamily="18" charset="0"/>
            <a:cs typeface="Times New Roman" panose="02020603050405020304" pitchFamily="18" charset="0"/>
          </a:endParaRPr>
        </a:p>
      </dsp:txBody>
      <dsp:txXfrm>
        <a:off x="3744281" y="2452310"/>
        <a:ext cx="1493525" cy="9121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08E142-BAC9-4F4E-9D06-CDF8BC7CD4EA}">
      <dsp:nvSpPr>
        <dsp:cNvPr id="0" name=""/>
        <dsp:cNvSpPr/>
      </dsp:nvSpPr>
      <dsp:spPr>
        <a:xfrm>
          <a:off x="1266828" y="0"/>
          <a:ext cx="5314942" cy="4000499"/>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18305CB3-897A-4676-98F0-6DA291C68B8A}">
      <dsp:nvSpPr>
        <dsp:cNvPr id="0" name=""/>
        <dsp:cNvSpPr/>
      </dsp:nvSpPr>
      <dsp:spPr>
        <a:xfrm>
          <a:off x="1523992" y="0"/>
          <a:ext cx="2195905" cy="1831428"/>
        </a:xfrm>
        <a:prstGeom prst="roundRect">
          <a:avLst/>
        </a:prstGeom>
        <a:solidFill>
          <a:schemeClr val="bg1"/>
        </a:solidFill>
        <a:ln>
          <a:solidFill>
            <a:schemeClr val="accent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mn-MN" sz="1200" i="1" kern="1200" cap="all" baseline="0" dirty="0">
              <a:solidFill>
                <a:srgbClr val="FF0000"/>
              </a:solidFill>
              <a:latin typeface="Times New Roman" panose="02020603050405020304" pitchFamily="18" charset="0"/>
              <a:cs typeface="Times New Roman" panose="02020603050405020304" pitchFamily="18" charset="0"/>
            </a:rPr>
            <a:t>Цалингүй чөлөө:</a:t>
          </a:r>
        </a:p>
        <a:p>
          <a:pPr marL="0" lvl="0" indent="0" algn="ctr" defTabSz="533400">
            <a:lnSpc>
              <a:spcPct val="90000"/>
            </a:lnSpc>
            <a:spcBef>
              <a:spcPct val="0"/>
            </a:spcBef>
            <a:spcAft>
              <a:spcPct val="35000"/>
            </a:spcAft>
            <a:buNone/>
          </a:pPr>
          <a:r>
            <a:rPr lang="mn-MN" sz="1200" i="1" kern="1200" dirty="0">
              <a:solidFill>
                <a:srgbClr val="002060"/>
              </a:solidFill>
              <a:latin typeface="Times New Roman" panose="02020603050405020304" pitchFamily="18" charset="0"/>
              <a:cs typeface="Times New Roman" panose="02020603050405020304" pitchFamily="18" charset="0"/>
            </a:rPr>
            <a:t>Захирлын тушаалаар 50 эмч, эмнэлгийн ажилчид  </a:t>
          </a:r>
          <a:r>
            <a:rPr lang="mn-MN" sz="1200" i="1" kern="1200" dirty="0">
              <a:solidFill>
                <a:srgbClr val="FF0000"/>
              </a:solidFill>
              <a:latin typeface="Times New Roman" panose="02020603050405020304" pitchFamily="18" charset="0"/>
              <a:cs typeface="Times New Roman" panose="02020603050405020304" pitchFamily="18" charset="0"/>
            </a:rPr>
            <a:t>1534</a:t>
          </a:r>
          <a:r>
            <a:rPr lang="mn-MN" sz="1200" i="1" kern="1200" dirty="0">
              <a:solidFill>
                <a:srgbClr val="002060"/>
              </a:solidFill>
              <a:latin typeface="Times New Roman" panose="02020603050405020304" pitchFamily="18" charset="0"/>
              <a:cs typeface="Times New Roman" panose="02020603050405020304" pitchFamily="18" charset="0"/>
            </a:rPr>
            <a:t>  хоногийн чөлөөг олгосон байна. </a:t>
          </a:r>
          <a:endParaRPr lang="en-US" sz="1200" kern="1200" dirty="0">
            <a:solidFill>
              <a:srgbClr val="002060"/>
            </a:solidFill>
          </a:endParaRPr>
        </a:p>
      </dsp:txBody>
      <dsp:txXfrm>
        <a:off x="1613395" y="89403"/>
        <a:ext cx="2017099" cy="1652622"/>
      </dsp:txXfrm>
    </dsp:sp>
    <dsp:sp modelId="{4F069DE0-1B6F-4B73-B36C-841C8E1B7E5A}">
      <dsp:nvSpPr>
        <dsp:cNvPr id="0" name=""/>
        <dsp:cNvSpPr/>
      </dsp:nvSpPr>
      <dsp:spPr>
        <a:xfrm>
          <a:off x="4114803" y="5008"/>
          <a:ext cx="2350021" cy="1785694"/>
        </a:xfrm>
        <a:prstGeom prst="roundRect">
          <a:avLst/>
        </a:prstGeom>
        <a:solidFill>
          <a:schemeClr val="bg1"/>
        </a:solidFill>
        <a:ln>
          <a:solidFill>
            <a:schemeClr val="accent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mn-MN" sz="1200" i="1" kern="1200" dirty="0">
              <a:solidFill>
                <a:srgbClr val="FF0000"/>
              </a:solidFill>
              <a:latin typeface="Times New Roman" panose="02020603050405020304" pitchFamily="18" charset="0"/>
              <a:cs typeface="Times New Roman" panose="02020603050405020304" pitchFamily="18" charset="0"/>
            </a:rPr>
            <a:t>ЦАЛИНТАЙ ЧӨЛӨӨ</a:t>
          </a:r>
        </a:p>
        <a:p>
          <a:pPr marL="0" lvl="0" indent="0" algn="ctr" defTabSz="533400">
            <a:lnSpc>
              <a:spcPct val="90000"/>
            </a:lnSpc>
            <a:spcBef>
              <a:spcPct val="0"/>
            </a:spcBef>
            <a:spcAft>
              <a:spcPct val="35000"/>
            </a:spcAft>
            <a:buNone/>
          </a:pPr>
          <a:r>
            <a:rPr lang="mn-MN" sz="1200" i="1" kern="1200" dirty="0">
              <a:solidFill>
                <a:srgbClr val="002060"/>
              </a:solidFill>
              <a:latin typeface="Times New Roman" panose="02020603050405020304" pitchFamily="18" charset="0"/>
              <a:cs typeface="Times New Roman" panose="02020603050405020304" pitchFamily="18" charset="0"/>
            </a:rPr>
            <a:t>Захирлын тушаалаар 89 эмч, ажилчдад ажлын </a:t>
          </a:r>
          <a:r>
            <a:rPr lang="mn-MN" sz="1200" i="1" kern="1200" dirty="0">
              <a:solidFill>
                <a:srgbClr val="FF0000"/>
              </a:solidFill>
              <a:latin typeface="Times New Roman" panose="02020603050405020304" pitchFamily="18" charset="0"/>
              <a:cs typeface="Times New Roman" panose="02020603050405020304" pitchFamily="18" charset="0"/>
            </a:rPr>
            <a:t>1020 </a:t>
          </a:r>
          <a:r>
            <a:rPr lang="mn-MN" sz="1200" i="1" kern="1200" dirty="0">
              <a:solidFill>
                <a:srgbClr val="002060"/>
              </a:solidFill>
              <a:latin typeface="Times New Roman" panose="02020603050405020304" pitchFamily="18" charset="0"/>
              <a:cs typeface="Times New Roman" panose="02020603050405020304" pitchFamily="18" charset="0"/>
            </a:rPr>
            <a:t>хоногийн чөлөөг олгосон байна.</a:t>
          </a:r>
        </a:p>
        <a:p>
          <a:pPr marL="0" lvl="0" indent="0" algn="ctr" defTabSz="533400">
            <a:lnSpc>
              <a:spcPct val="90000"/>
            </a:lnSpc>
            <a:spcBef>
              <a:spcPct val="0"/>
            </a:spcBef>
            <a:spcAft>
              <a:spcPct val="35000"/>
            </a:spcAft>
            <a:buNone/>
          </a:pPr>
          <a:r>
            <a:rPr lang="mn-MN" sz="1200" i="1" kern="1200" dirty="0">
              <a:solidFill>
                <a:srgbClr val="002060"/>
              </a:solidFill>
              <a:latin typeface="Times New Roman" panose="02020603050405020304" pitchFamily="18" charset="0"/>
              <a:cs typeface="Times New Roman" panose="02020603050405020304" pitchFamily="18" charset="0"/>
            </a:rPr>
            <a:t>Мөнгөн дүн: </a:t>
          </a:r>
          <a:r>
            <a:rPr lang="mn-MN" sz="1200" i="1" kern="1200" dirty="0">
              <a:solidFill>
                <a:srgbClr val="FF0000"/>
              </a:solidFill>
              <a:latin typeface="Times New Roman" panose="02020603050405020304" pitchFamily="18" charset="0"/>
              <a:cs typeface="Times New Roman" panose="02020603050405020304" pitchFamily="18" charset="0"/>
            </a:rPr>
            <a:t>40,800,000₮</a:t>
          </a:r>
        </a:p>
      </dsp:txBody>
      <dsp:txXfrm>
        <a:off x="4201973" y="92178"/>
        <a:ext cx="2175681" cy="1611354"/>
      </dsp:txXfrm>
    </dsp:sp>
    <dsp:sp modelId="{46180A35-DFC9-4705-AA69-B4232DF29376}">
      <dsp:nvSpPr>
        <dsp:cNvPr id="0" name=""/>
        <dsp:cNvSpPr/>
      </dsp:nvSpPr>
      <dsp:spPr>
        <a:xfrm>
          <a:off x="1475018" y="2122712"/>
          <a:ext cx="2318657" cy="1763483"/>
        </a:xfrm>
        <a:prstGeom prst="roundRect">
          <a:avLst/>
        </a:prstGeom>
        <a:solidFill>
          <a:schemeClr val="bg1"/>
        </a:solidFill>
        <a:ln>
          <a:solidFill>
            <a:schemeClr val="accent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mn-MN" sz="1200" i="1" kern="1200" dirty="0">
              <a:solidFill>
                <a:srgbClr val="FF0000"/>
              </a:solidFill>
              <a:latin typeface="Times New Roman" panose="02020603050405020304" pitchFamily="18" charset="0"/>
              <a:cs typeface="Times New Roman" panose="02020603050405020304" pitchFamily="18" charset="0"/>
            </a:rPr>
            <a:t>БУСАД:</a:t>
          </a:r>
        </a:p>
        <a:p>
          <a:pPr marL="0" lvl="0" indent="0" algn="ctr" defTabSz="533400">
            <a:lnSpc>
              <a:spcPct val="90000"/>
            </a:lnSpc>
            <a:spcBef>
              <a:spcPct val="0"/>
            </a:spcBef>
            <a:spcAft>
              <a:spcPct val="35000"/>
            </a:spcAft>
            <a:buNone/>
          </a:pPr>
          <a:r>
            <a:rPr lang="mn-MN" sz="1200" i="1" kern="1200" dirty="0">
              <a:solidFill>
                <a:srgbClr val="002060"/>
              </a:solidFill>
              <a:latin typeface="Times New Roman" panose="02020603050405020304" pitchFamily="18" charset="0"/>
              <a:cs typeface="Times New Roman" panose="02020603050405020304" pitchFamily="18" charset="0"/>
            </a:rPr>
            <a:t>БОЭТ-ийн </a:t>
          </a:r>
          <a:r>
            <a:rPr lang="mn-MN" sz="1200" i="1" kern="1200" dirty="0">
              <a:solidFill>
                <a:srgbClr val="FF0000"/>
              </a:solidFill>
              <a:latin typeface="Times New Roman" panose="02020603050405020304" pitchFamily="18" charset="0"/>
              <a:cs typeface="Times New Roman" panose="02020603050405020304" pitchFamily="18" charset="0"/>
            </a:rPr>
            <a:t>28 </a:t>
          </a:r>
          <a:r>
            <a:rPr lang="mn-MN" sz="1200" i="1" kern="1200" dirty="0">
              <a:solidFill>
                <a:srgbClr val="002060"/>
              </a:solidFill>
              <a:latin typeface="Times New Roman" panose="02020603050405020304" pitchFamily="18" charset="0"/>
              <a:cs typeface="Times New Roman" panose="02020603050405020304" pitchFamily="18" charset="0"/>
            </a:rPr>
            <a:t>эмч, ажилчид жирэмсэн, амаржсаны амралт авсан байна.</a:t>
          </a:r>
        </a:p>
        <a:p>
          <a:pPr marL="0" lvl="0" indent="0" algn="ctr" defTabSz="533400">
            <a:lnSpc>
              <a:spcPct val="90000"/>
            </a:lnSpc>
            <a:spcBef>
              <a:spcPct val="0"/>
            </a:spcBef>
            <a:spcAft>
              <a:spcPct val="35000"/>
            </a:spcAft>
            <a:buNone/>
          </a:pPr>
          <a:r>
            <a:rPr lang="mn-MN" sz="1200" i="1" kern="1200" dirty="0">
              <a:solidFill>
                <a:srgbClr val="002060"/>
              </a:solidFill>
              <a:latin typeface="Times New Roman" panose="02020603050405020304" pitchFamily="18" charset="0"/>
              <a:cs typeface="Times New Roman" panose="02020603050405020304" pitchFamily="18" charset="0"/>
            </a:rPr>
            <a:t>Хөдөлмөрийн чадвар түр алдалт: </a:t>
          </a:r>
          <a:r>
            <a:rPr lang="mn-MN" sz="1200" i="1" kern="1200" dirty="0">
              <a:solidFill>
                <a:srgbClr val="FF0000"/>
              </a:solidFill>
              <a:latin typeface="Times New Roman" panose="02020603050405020304" pitchFamily="18" charset="0"/>
              <a:cs typeface="Times New Roman" panose="02020603050405020304" pitchFamily="18" charset="0"/>
            </a:rPr>
            <a:t>42</a:t>
          </a:r>
          <a:r>
            <a:rPr lang="mn-MN" sz="1200" i="1" kern="1200" dirty="0">
              <a:solidFill>
                <a:srgbClr val="002060"/>
              </a:solidFill>
              <a:latin typeface="Times New Roman" panose="02020603050405020304" pitchFamily="18" charset="0"/>
              <a:cs typeface="Times New Roman" panose="02020603050405020304" pitchFamily="18" charset="0"/>
            </a:rPr>
            <a:t> эмч, ажилчид  </a:t>
          </a:r>
        </a:p>
      </dsp:txBody>
      <dsp:txXfrm>
        <a:off x="1561104" y="2208798"/>
        <a:ext cx="2146485" cy="1591311"/>
      </dsp:txXfrm>
    </dsp:sp>
    <dsp:sp modelId="{893E7E4D-4B20-40E7-B81E-12D6612748A4}">
      <dsp:nvSpPr>
        <dsp:cNvPr id="0" name=""/>
        <dsp:cNvSpPr/>
      </dsp:nvSpPr>
      <dsp:spPr>
        <a:xfrm>
          <a:off x="4169226" y="2122712"/>
          <a:ext cx="2318657" cy="1828804"/>
        </a:xfrm>
        <a:prstGeom prst="roundRect">
          <a:avLst/>
        </a:prstGeom>
        <a:solidFill>
          <a:schemeClr val="bg1"/>
        </a:solidFill>
        <a:ln>
          <a:solidFill>
            <a:schemeClr val="accent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mn-MN" sz="1200" i="1" kern="1200" cap="all" baseline="0" dirty="0">
              <a:solidFill>
                <a:srgbClr val="FF0000"/>
              </a:solidFill>
              <a:latin typeface="Times New Roman" panose="02020603050405020304" pitchFamily="18" charset="0"/>
              <a:cs typeface="Times New Roman" panose="02020603050405020304" pitchFamily="18" charset="0"/>
            </a:rPr>
            <a:t>Тэтгэвэрт гарсан:</a:t>
          </a:r>
        </a:p>
        <a:p>
          <a:pPr marL="0" lvl="0" indent="0" algn="ctr" defTabSz="533400">
            <a:lnSpc>
              <a:spcPct val="90000"/>
            </a:lnSpc>
            <a:spcBef>
              <a:spcPct val="0"/>
            </a:spcBef>
            <a:spcAft>
              <a:spcPct val="35000"/>
            </a:spcAft>
            <a:buNone/>
          </a:pPr>
          <a:r>
            <a:rPr lang="mn-MN" sz="1200" i="1" kern="1200" dirty="0">
              <a:solidFill>
                <a:srgbClr val="002060"/>
              </a:solidFill>
              <a:latin typeface="Times New Roman" panose="02020603050405020304" pitchFamily="18" charset="0"/>
              <a:cs typeface="Times New Roman" panose="02020603050405020304" pitchFamily="18" charset="0"/>
            </a:rPr>
            <a:t>БОЭТ-өөс </a:t>
          </a:r>
          <a:r>
            <a:rPr lang="mn-MN" sz="1200" i="1" kern="1200" dirty="0">
              <a:solidFill>
                <a:srgbClr val="FF0000"/>
              </a:solidFill>
              <a:latin typeface="Times New Roman" panose="02020603050405020304" pitchFamily="18" charset="0"/>
              <a:cs typeface="Times New Roman" panose="02020603050405020304" pitchFamily="18" charset="0"/>
            </a:rPr>
            <a:t>26</a:t>
          </a:r>
          <a:r>
            <a:rPr lang="mn-MN" sz="1200" i="1" kern="1200" dirty="0">
              <a:solidFill>
                <a:srgbClr val="002060"/>
              </a:solidFill>
              <a:latin typeface="Times New Roman" panose="02020603050405020304" pitchFamily="18" charset="0"/>
              <a:cs typeface="Times New Roman" panose="02020603050405020304" pitchFamily="18" charset="0"/>
            </a:rPr>
            <a:t> эмч, ажилчид өндөр насны тэтгэвэрт гарсан байна. </a:t>
          </a:r>
          <a:endParaRPr lang="en-US" sz="1200" i="1" kern="1200" dirty="0">
            <a:solidFill>
              <a:srgbClr val="002060"/>
            </a:solidFill>
            <a:latin typeface="Times New Roman" panose="02020603050405020304" pitchFamily="18" charset="0"/>
            <a:cs typeface="Times New Roman" panose="02020603050405020304" pitchFamily="18" charset="0"/>
          </a:endParaRPr>
        </a:p>
      </dsp:txBody>
      <dsp:txXfrm>
        <a:off x="4258501" y="2211987"/>
        <a:ext cx="2140107" cy="16502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722435-8CEE-4E20-AD2D-8F24688476A3}">
      <dsp:nvSpPr>
        <dsp:cNvPr id="0" name=""/>
        <dsp:cNvSpPr/>
      </dsp:nvSpPr>
      <dsp:spPr>
        <a:xfrm>
          <a:off x="631835" y="0"/>
          <a:ext cx="3994130" cy="3994130"/>
        </a:xfrm>
        <a:prstGeom prst="diamond">
          <a:avLst/>
        </a:prstGeom>
        <a:solidFill>
          <a:schemeClr val="accent1">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3B337366-BBB0-4856-A17B-A47F5410A35F}">
      <dsp:nvSpPr>
        <dsp:cNvPr id="0" name=""/>
        <dsp:cNvSpPr/>
      </dsp:nvSpPr>
      <dsp:spPr>
        <a:xfrm>
          <a:off x="1011277" y="379442"/>
          <a:ext cx="1557710" cy="1557710"/>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mn-MN" sz="2000" i="1" kern="1200" dirty="0">
              <a:solidFill>
                <a:schemeClr val="accent1">
                  <a:lumMod val="50000"/>
                </a:schemeClr>
              </a:solidFill>
              <a:latin typeface="Times New Roman" panose="02020603050405020304" pitchFamily="18" charset="0"/>
              <a:cs typeface="Times New Roman" panose="02020603050405020304" pitchFamily="18" charset="0"/>
            </a:rPr>
            <a:t>Тэргүүн</a:t>
          </a:r>
        </a:p>
        <a:p>
          <a:pPr marL="0" lvl="0" indent="0" algn="ctr" defTabSz="889000">
            <a:lnSpc>
              <a:spcPct val="90000"/>
            </a:lnSpc>
            <a:spcBef>
              <a:spcPct val="0"/>
            </a:spcBef>
            <a:spcAft>
              <a:spcPct val="35000"/>
            </a:spcAft>
            <a:buNone/>
          </a:pPr>
          <a:r>
            <a:rPr lang="mn-MN" sz="2000" i="1" kern="1200" dirty="0">
              <a:solidFill>
                <a:schemeClr val="accent1">
                  <a:lumMod val="50000"/>
                </a:schemeClr>
              </a:solidFill>
              <a:latin typeface="Times New Roman" panose="02020603050405020304" pitchFamily="18" charset="0"/>
              <a:cs typeface="Times New Roman" panose="02020603050405020304" pitchFamily="18" charset="0"/>
            </a:rPr>
            <a:t>/21/</a:t>
          </a:r>
          <a:endParaRPr lang="en-US" sz="2000" i="1" kern="1200" dirty="0">
            <a:solidFill>
              <a:schemeClr val="accent1">
                <a:lumMod val="50000"/>
              </a:schemeClr>
            </a:solidFill>
            <a:latin typeface="Times New Roman" panose="02020603050405020304" pitchFamily="18" charset="0"/>
            <a:cs typeface="Times New Roman" panose="02020603050405020304" pitchFamily="18" charset="0"/>
          </a:endParaRPr>
        </a:p>
      </dsp:txBody>
      <dsp:txXfrm>
        <a:off x="1087318" y="455483"/>
        <a:ext cx="1405628" cy="1405628"/>
      </dsp:txXfrm>
    </dsp:sp>
    <dsp:sp modelId="{52230EC8-FB10-4B2B-BAD0-F1A06964C27F}">
      <dsp:nvSpPr>
        <dsp:cNvPr id="0" name=""/>
        <dsp:cNvSpPr/>
      </dsp:nvSpPr>
      <dsp:spPr>
        <a:xfrm>
          <a:off x="2688811" y="379442"/>
          <a:ext cx="1557710" cy="1557710"/>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mn-MN" sz="2000" i="1" kern="1200" dirty="0">
              <a:solidFill>
                <a:schemeClr val="accent1">
                  <a:lumMod val="50000"/>
                </a:schemeClr>
              </a:solidFill>
              <a:latin typeface="Times New Roman" panose="02020603050405020304" pitchFamily="18" charset="0"/>
              <a:cs typeface="Times New Roman" panose="02020603050405020304" pitchFamily="18" charset="0"/>
            </a:rPr>
            <a:t>Жуух бичиг</a:t>
          </a:r>
        </a:p>
        <a:p>
          <a:pPr marL="0" lvl="0" indent="0" algn="ctr" defTabSz="889000">
            <a:lnSpc>
              <a:spcPct val="90000"/>
            </a:lnSpc>
            <a:spcBef>
              <a:spcPct val="0"/>
            </a:spcBef>
            <a:spcAft>
              <a:spcPct val="35000"/>
            </a:spcAft>
            <a:buNone/>
          </a:pPr>
          <a:r>
            <a:rPr lang="mn-MN" sz="2000" i="1" kern="1200" dirty="0">
              <a:solidFill>
                <a:schemeClr val="accent1">
                  <a:lumMod val="50000"/>
                </a:schemeClr>
              </a:solidFill>
              <a:latin typeface="Times New Roman" panose="02020603050405020304" pitchFamily="18" charset="0"/>
              <a:cs typeface="Times New Roman" panose="02020603050405020304" pitchFamily="18" charset="0"/>
            </a:rPr>
            <a:t>/30/</a:t>
          </a:r>
          <a:endParaRPr lang="en-US" sz="2000" i="1" kern="1200" dirty="0">
            <a:solidFill>
              <a:schemeClr val="accent1">
                <a:lumMod val="50000"/>
              </a:schemeClr>
            </a:solidFill>
            <a:latin typeface="Times New Roman" panose="02020603050405020304" pitchFamily="18" charset="0"/>
            <a:cs typeface="Times New Roman" panose="02020603050405020304" pitchFamily="18" charset="0"/>
          </a:endParaRPr>
        </a:p>
      </dsp:txBody>
      <dsp:txXfrm>
        <a:off x="2764852" y="455483"/>
        <a:ext cx="1405628" cy="1405628"/>
      </dsp:txXfrm>
    </dsp:sp>
    <dsp:sp modelId="{DD9AA97C-70D9-4B2C-B08E-9C4CE8BC5149}">
      <dsp:nvSpPr>
        <dsp:cNvPr id="0" name=""/>
        <dsp:cNvSpPr/>
      </dsp:nvSpPr>
      <dsp:spPr>
        <a:xfrm>
          <a:off x="1011277" y="2056976"/>
          <a:ext cx="1557710" cy="1557710"/>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mn-MN" sz="2000" i="1" kern="1200" dirty="0">
              <a:solidFill>
                <a:schemeClr val="accent1">
                  <a:lumMod val="50000"/>
                </a:schemeClr>
              </a:solidFill>
              <a:latin typeface="Times New Roman" panose="02020603050405020304" pitchFamily="18" charset="0"/>
              <a:cs typeface="Times New Roman" panose="02020603050405020304" pitchFamily="18" charset="0"/>
            </a:rPr>
            <a:t>ЗД-н Жуух бичиг</a:t>
          </a:r>
        </a:p>
        <a:p>
          <a:pPr marL="0" lvl="0" indent="0" algn="ctr" defTabSz="889000">
            <a:lnSpc>
              <a:spcPct val="90000"/>
            </a:lnSpc>
            <a:spcBef>
              <a:spcPct val="0"/>
            </a:spcBef>
            <a:spcAft>
              <a:spcPct val="35000"/>
            </a:spcAft>
            <a:buNone/>
          </a:pPr>
          <a:r>
            <a:rPr lang="mn-MN" sz="2000" i="1" kern="1200" dirty="0">
              <a:solidFill>
                <a:schemeClr val="accent1">
                  <a:lumMod val="50000"/>
                </a:schemeClr>
              </a:solidFill>
              <a:latin typeface="Times New Roman" panose="02020603050405020304" pitchFamily="18" charset="0"/>
              <a:cs typeface="Times New Roman" panose="02020603050405020304" pitchFamily="18" charset="0"/>
            </a:rPr>
            <a:t>/32/</a:t>
          </a:r>
          <a:endParaRPr lang="en-US" sz="2000" i="1" kern="1200" dirty="0">
            <a:solidFill>
              <a:schemeClr val="accent1">
                <a:lumMod val="50000"/>
              </a:schemeClr>
            </a:solidFill>
            <a:latin typeface="Times New Roman" panose="02020603050405020304" pitchFamily="18" charset="0"/>
            <a:cs typeface="Times New Roman" panose="02020603050405020304" pitchFamily="18" charset="0"/>
          </a:endParaRPr>
        </a:p>
      </dsp:txBody>
      <dsp:txXfrm>
        <a:off x="1087318" y="2133017"/>
        <a:ext cx="1405628" cy="1405628"/>
      </dsp:txXfrm>
    </dsp:sp>
    <dsp:sp modelId="{162AFB71-7BA6-4279-82BC-D6934041B799}">
      <dsp:nvSpPr>
        <dsp:cNvPr id="0" name=""/>
        <dsp:cNvSpPr/>
      </dsp:nvSpPr>
      <dsp:spPr>
        <a:xfrm>
          <a:off x="2688811" y="2056976"/>
          <a:ext cx="1557710" cy="1557710"/>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mn-MN" sz="2000" i="1" kern="1200" dirty="0">
              <a:solidFill>
                <a:schemeClr val="accent1">
                  <a:lumMod val="50000"/>
                </a:schemeClr>
              </a:solidFill>
              <a:latin typeface="Times New Roman" panose="02020603050405020304" pitchFamily="18" charset="0"/>
              <a:cs typeface="Times New Roman" panose="02020603050405020304" pitchFamily="18" charset="0"/>
            </a:rPr>
            <a:t>ЗД-н Хүндэт өргөмжлөл</a:t>
          </a:r>
        </a:p>
        <a:p>
          <a:pPr marL="0" lvl="0" indent="0" algn="ctr" defTabSz="889000">
            <a:lnSpc>
              <a:spcPct val="90000"/>
            </a:lnSpc>
            <a:spcBef>
              <a:spcPct val="0"/>
            </a:spcBef>
            <a:spcAft>
              <a:spcPct val="35000"/>
            </a:spcAft>
            <a:buNone/>
          </a:pPr>
          <a:r>
            <a:rPr lang="mn-MN" sz="2000" i="1" kern="1200" dirty="0">
              <a:solidFill>
                <a:schemeClr val="accent1">
                  <a:lumMod val="50000"/>
                </a:schemeClr>
              </a:solidFill>
              <a:latin typeface="Times New Roman" panose="02020603050405020304" pitchFamily="18" charset="0"/>
              <a:cs typeface="Times New Roman" panose="02020603050405020304" pitchFamily="18" charset="0"/>
            </a:rPr>
            <a:t>/30/</a:t>
          </a:r>
          <a:endParaRPr lang="en-US" sz="2000" i="1" kern="1200" dirty="0">
            <a:solidFill>
              <a:schemeClr val="accent1">
                <a:lumMod val="50000"/>
              </a:schemeClr>
            </a:solidFill>
            <a:latin typeface="Times New Roman" panose="02020603050405020304" pitchFamily="18" charset="0"/>
            <a:cs typeface="Times New Roman" panose="02020603050405020304" pitchFamily="18" charset="0"/>
          </a:endParaRPr>
        </a:p>
      </dsp:txBody>
      <dsp:txXfrm>
        <a:off x="2764852" y="2133017"/>
        <a:ext cx="1405628" cy="14056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632AD4-06A5-4D63-8EF9-1BD0A722B596}">
      <dsp:nvSpPr>
        <dsp:cNvPr id="0" name=""/>
        <dsp:cNvSpPr/>
      </dsp:nvSpPr>
      <dsp:spPr>
        <a:xfrm>
          <a:off x="6078762" y="2180680"/>
          <a:ext cx="91440" cy="147380"/>
        </a:xfrm>
        <a:custGeom>
          <a:avLst/>
          <a:gdLst/>
          <a:ahLst/>
          <a:cxnLst/>
          <a:rect l="0" t="0" r="0" b="0"/>
          <a:pathLst>
            <a:path>
              <a:moveTo>
                <a:pt x="45720" y="147380"/>
              </a:moveTo>
              <a:lnTo>
                <a:pt x="64681"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5CBEFD-3214-44FC-B357-90E144D664D6}">
      <dsp:nvSpPr>
        <dsp:cNvPr id="0" name=""/>
        <dsp:cNvSpPr/>
      </dsp:nvSpPr>
      <dsp:spPr>
        <a:xfrm>
          <a:off x="4215736" y="973300"/>
          <a:ext cx="1908745" cy="466363"/>
        </a:xfrm>
        <a:custGeom>
          <a:avLst/>
          <a:gdLst/>
          <a:ahLst/>
          <a:cxnLst/>
          <a:rect l="0" t="0" r="0" b="0"/>
          <a:pathLst>
            <a:path>
              <a:moveTo>
                <a:pt x="0" y="0"/>
              </a:moveTo>
              <a:lnTo>
                <a:pt x="0" y="333514"/>
              </a:lnTo>
              <a:lnTo>
                <a:pt x="1908745" y="333514"/>
              </a:lnTo>
              <a:lnTo>
                <a:pt x="1908745" y="46636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FD7CD6-B5F9-46D7-8928-3F9592264065}">
      <dsp:nvSpPr>
        <dsp:cNvPr id="0" name=""/>
        <dsp:cNvSpPr/>
      </dsp:nvSpPr>
      <dsp:spPr>
        <a:xfrm>
          <a:off x="2300105" y="2259369"/>
          <a:ext cx="1577275" cy="230635"/>
        </a:xfrm>
        <a:custGeom>
          <a:avLst/>
          <a:gdLst/>
          <a:ahLst/>
          <a:cxnLst/>
          <a:rect l="0" t="0" r="0" b="0"/>
          <a:pathLst>
            <a:path>
              <a:moveTo>
                <a:pt x="0" y="0"/>
              </a:moveTo>
              <a:lnTo>
                <a:pt x="0" y="97785"/>
              </a:lnTo>
              <a:lnTo>
                <a:pt x="1577275" y="97785"/>
              </a:lnTo>
              <a:lnTo>
                <a:pt x="1577275" y="23063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07946E-480C-4FF2-B4D7-77F9C8432D78}">
      <dsp:nvSpPr>
        <dsp:cNvPr id="0" name=""/>
        <dsp:cNvSpPr/>
      </dsp:nvSpPr>
      <dsp:spPr>
        <a:xfrm>
          <a:off x="1396339" y="2259369"/>
          <a:ext cx="903766" cy="232004"/>
        </a:xfrm>
        <a:custGeom>
          <a:avLst/>
          <a:gdLst/>
          <a:ahLst/>
          <a:cxnLst/>
          <a:rect l="0" t="0" r="0" b="0"/>
          <a:pathLst>
            <a:path>
              <a:moveTo>
                <a:pt x="903766" y="0"/>
              </a:moveTo>
              <a:lnTo>
                <a:pt x="903766" y="99154"/>
              </a:lnTo>
              <a:lnTo>
                <a:pt x="0" y="99154"/>
              </a:lnTo>
              <a:lnTo>
                <a:pt x="0" y="23200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98B284-AFC5-4385-8DD0-3FD6A8C451A0}">
      <dsp:nvSpPr>
        <dsp:cNvPr id="0" name=""/>
        <dsp:cNvSpPr/>
      </dsp:nvSpPr>
      <dsp:spPr>
        <a:xfrm>
          <a:off x="2300105" y="973300"/>
          <a:ext cx="1915630" cy="435831"/>
        </a:xfrm>
        <a:custGeom>
          <a:avLst/>
          <a:gdLst/>
          <a:ahLst/>
          <a:cxnLst/>
          <a:rect l="0" t="0" r="0" b="0"/>
          <a:pathLst>
            <a:path>
              <a:moveTo>
                <a:pt x="1915630" y="0"/>
              </a:moveTo>
              <a:lnTo>
                <a:pt x="1915630" y="302982"/>
              </a:lnTo>
              <a:lnTo>
                <a:pt x="0" y="302982"/>
              </a:lnTo>
              <a:lnTo>
                <a:pt x="0" y="43583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4C6982-56D7-41EC-BCBF-A172825D2FE1}">
      <dsp:nvSpPr>
        <dsp:cNvPr id="0" name=""/>
        <dsp:cNvSpPr/>
      </dsp:nvSpPr>
      <dsp:spPr>
        <a:xfrm>
          <a:off x="3790617" y="123062"/>
          <a:ext cx="850237" cy="850237"/>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75C8F1-4BA1-4635-B73D-03897C76E958}">
      <dsp:nvSpPr>
        <dsp:cNvPr id="0" name=""/>
        <dsp:cNvSpPr/>
      </dsp:nvSpPr>
      <dsp:spPr>
        <a:xfrm>
          <a:off x="4605485" y="288944"/>
          <a:ext cx="1275356" cy="850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endParaRPr lang="en-US" sz="1400" i="1" kern="1200" dirty="0">
            <a:solidFill>
              <a:schemeClr val="accent1">
                <a:lumMod val="50000"/>
              </a:schemeClr>
            </a:solidFill>
            <a:latin typeface="Times New Roman" panose="02020603050405020304" pitchFamily="18" charset="0"/>
            <a:cs typeface="Times New Roman" panose="02020603050405020304" pitchFamily="18" charset="0"/>
          </a:endParaRPr>
        </a:p>
      </dsp:txBody>
      <dsp:txXfrm>
        <a:off x="4605485" y="288944"/>
        <a:ext cx="1275356" cy="850237"/>
      </dsp:txXfrm>
    </dsp:sp>
    <dsp:sp modelId="{01578B5C-BEC8-4098-8ADF-672A3383C41B}">
      <dsp:nvSpPr>
        <dsp:cNvPr id="0" name=""/>
        <dsp:cNvSpPr/>
      </dsp:nvSpPr>
      <dsp:spPr>
        <a:xfrm>
          <a:off x="1378116" y="1409132"/>
          <a:ext cx="1843978" cy="850237"/>
        </a:xfrm>
        <a:prstGeom prst="ellipse">
          <a:avLst/>
        </a:prstGeom>
        <a:blipFill rotWithShape="1">
          <a:blip xmlns:r="http://schemas.openxmlformats.org/officeDocument/2006/relationships" r:embed="rId2"/>
          <a:tile tx="0" ty="0" sx="100000" sy="100000" flip="none" algn="tl"/>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5EE0B0-DC97-4967-ABAB-1710FB6E6F2A}">
      <dsp:nvSpPr>
        <dsp:cNvPr id="0" name=""/>
        <dsp:cNvSpPr/>
      </dsp:nvSpPr>
      <dsp:spPr>
        <a:xfrm>
          <a:off x="1640871" y="1414318"/>
          <a:ext cx="1690650" cy="850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mn-MN" sz="1400" b="1" i="1" kern="1200" dirty="0">
              <a:solidFill>
                <a:schemeClr val="accent1">
                  <a:lumMod val="50000"/>
                </a:schemeClr>
              </a:solidFill>
              <a:latin typeface="Times New Roman" panose="02020603050405020304" pitchFamily="18" charset="0"/>
              <a:cs typeface="Times New Roman" panose="02020603050405020304" pitchFamily="18" charset="0"/>
            </a:rPr>
            <a:t>2</a:t>
          </a:r>
          <a:r>
            <a:rPr lang="en-US" sz="1400" b="1" i="1" kern="1200" dirty="0">
              <a:solidFill>
                <a:schemeClr val="accent1">
                  <a:lumMod val="50000"/>
                </a:schemeClr>
              </a:solidFill>
              <a:latin typeface="Times New Roman" panose="02020603050405020304" pitchFamily="18" charset="0"/>
              <a:cs typeface="Times New Roman" panose="02020603050405020304" pitchFamily="18" charset="0"/>
            </a:rPr>
            <a:t>3</a:t>
          </a:r>
          <a:r>
            <a:rPr lang="mn-MN" sz="1400" b="1" i="1" kern="1200" dirty="0">
              <a:solidFill>
                <a:schemeClr val="accent1">
                  <a:lumMod val="50000"/>
                </a:schemeClr>
              </a:solidFill>
              <a:latin typeface="Times New Roman" panose="02020603050405020304" pitchFamily="18" charset="0"/>
              <a:cs typeface="Times New Roman" panose="02020603050405020304" pitchFamily="18" charset="0"/>
            </a:rPr>
            <a:t>2</a:t>
          </a:r>
          <a:r>
            <a:rPr lang="en-US" sz="1400" b="1" i="1" kern="1200" dirty="0">
              <a:solidFill>
                <a:schemeClr val="accent1">
                  <a:lumMod val="50000"/>
                </a:schemeClr>
              </a:solidFill>
              <a:latin typeface="Times New Roman" panose="02020603050405020304" pitchFamily="18" charset="0"/>
              <a:cs typeface="Times New Roman" panose="02020603050405020304" pitchFamily="18" charset="0"/>
            </a:rPr>
            <a:t> (62</a:t>
          </a:r>
          <a:r>
            <a:rPr lang="mn-MN" sz="1400" b="1" i="1" kern="1200" dirty="0">
              <a:solidFill>
                <a:schemeClr val="accent1">
                  <a:lumMod val="50000"/>
                </a:schemeClr>
              </a:solidFill>
              <a:latin typeface="Times New Roman" panose="02020603050405020304" pitchFamily="18" charset="0"/>
              <a:cs typeface="Times New Roman" panose="02020603050405020304" pitchFamily="18" charset="0"/>
            </a:rPr>
            <a:t>%</a:t>
          </a:r>
          <a:r>
            <a:rPr lang="en-US" sz="1400" b="1" i="1" kern="1200" dirty="0">
              <a:solidFill>
                <a:schemeClr val="accent1">
                  <a:lumMod val="50000"/>
                </a:schemeClr>
              </a:solidFill>
              <a:latin typeface="Times New Roman" panose="02020603050405020304" pitchFamily="18" charset="0"/>
              <a:cs typeface="Times New Roman" panose="02020603050405020304" pitchFamily="18" charset="0"/>
            </a:rPr>
            <a:t>)</a:t>
          </a:r>
          <a:r>
            <a:rPr lang="mn-MN" sz="1400" b="1" i="1" kern="1200" dirty="0">
              <a:solidFill>
                <a:schemeClr val="accent1">
                  <a:lumMod val="50000"/>
                </a:schemeClr>
              </a:solidFill>
              <a:latin typeface="Times New Roman" panose="02020603050405020304" pitchFamily="18" charset="0"/>
              <a:cs typeface="Times New Roman" panose="02020603050405020304" pitchFamily="18" charset="0"/>
            </a:rPr>
            <a:t> </a:t>
          </a:r>
          <a:r>
            <a:rPr lang="en-US" sz="1400" b="1" i="1" kern="1200" dirty="0">
              <a:solidFill>
                <a:schemeClr val="accent1">
                  <a:lumMod val="50000"/>
                </a:schemeClr>
              </a:solidFill>
              <a:latin typeface="Times New Roman" panose="02020603050405020304" pitchFamily="18" charset="0"/>
              <a:cs typeface="Times New Roman" panose="02020603050405020304" pitchFamily="18" charset="0"/>
            </a:rPr>
            <a:t>(</a:t>
          </a:r>
          <a:r>
            <a:rPr lang="mn-MN" sz="1400" b="1" i="1" kern="1200" dirty="0">
              <a:solidFill>
                <a:schemeClr val="accent1">
                  <a:lumMod val="50000"/>
                </a:schemeClr>
              </a:solidFill>
              <a:latin typeface="Times New Roman" panose="02020603050405020304" pitchFamily="18" charset="0"/>
              <a:cs typeface="Times New Roman" panose="02020603050405020304" pitchFamily="18" charset="0"/>
            </a:rPr>
            <a:t>0-12 насны хүүхэдтэй</a:t>
          </a:r>
          <a:r>
            <a:rPr lang="en-US" sz="1400" b="1" i="1" kern="1200" dirty="0">
              <a:solidFill>
                <a:schemeClr val="accent1">
                  <a:lumMod val="50000"/>
                </a:schemeClr>
              </a:solidFill>
              <a:latin typeface="Times New Roman" panose="02020603050405020304" pitchFamily="18" charset="0"/>
              <a:cs typeface="Times New Roman" panose="02020603050405020304" pitchFamily="18" charset="0"/>
            </a:rPr>
            <a:t>)</a:t>
          </a:r>
        </a:p>
      </dsp:txBody>
      <dsp:txXfrm>
        <a:off x="1640871" y="1414318"/>
        <a:ext cx="1690650" cy="850237"/>
      </dsp:txXfrm>
    </dsp:sp>
    <dsp:sp modelId="{F76878D4-2318-43CA-A9A5-A42C46A63DB0}">
      <dsp:nvSpPr>
        <dsp:cNvPr id="0" name=""/>
        <dsp:cNvSpPr/>
      </dsp:nvSpPr>
      <dsp:spPr>
        <a:xfrm>
          <a:off x="465754" y="2491374"/>
          <a:ext cx="1861170" cy="948270"/>
        </a:xfrm>
        <a:prstGeom prst="ellipse">
          <a:avLst/>
        </a:prstGeom>
        <a:blipFill rotWithShape="1">
          <a:blip xmlns:r="http://schemas.openxmlformats.org/officeDocument/2006/relationships" r:embed="rId2"/>
          <a:tile tx="0" ty="0" sx="100000" sy="100000" flip="none" algn="tl"/>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1E15B2-5925-46DD-807E-484710775DAC}">
      <dsp:nvSpPr>
        <dsp:cNvPr id="0" name=""/>
        <dsp:cNvSpPr/>
      </dsp:nvSpPr>
      <dsp:spPr>
        <a:xfrm>
          <a:off x="741756" y="2684798"/>
          <a:ext cx="1437620" cy="595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i="1" kern="1200" dirty="0">
              <a:solidFill>
                <a:schemeClr val="accent1">
                  <a:lumMod val="50000"/>
                </a:schemeClr>
              </a:solidFill>
              <a:latin typeface="Times New Roman" panose="02020603050405020304" pitchFamily="18" charset="0"/>
              <a:cs typeface="Times New Roman" panose="02020603050405020304" pitchFamily="18" charset="0"/>
            </a:rPr>
            <a:t>27</a:t>
          </a:r>
          <a:r>
            <a:rPr lang="mn-MN" sz="1400" b="1" i="1" kern="1200" dirty="0">
              <a:solidFill>
                <a:schemeClr val="accent1">
                  <a:lumMod val="50000"/>
                </a:schemeClr>
              </a:solidFill>
              <a:latin typeface="Times New Roman" panose="02020603050405020304" pitchFamily="18" charset="0"/>
              <a:cs typeface="Times New Roman" panose="02020603050405020304" pitchFamily="18" charset="0"/>
            </a:rPr>
            <a:t> </a:t>
          </a:r>
          <a:r>
            <a:rPr lang="en-US" sz="1400" b="1" i="1" kern="1200" dirty="0">
              <a:solidFill>
                <a:schemeClr val="accent1">
                  <a:lumMod val="50000"/>
                </a:schemeClr>
              </a:solidFill>
              <a:latin typeface="Times New Roman" panose="02020603050405020304" pitchFamily="18" charset="0"/>
              <a:cs typeface="Times New Roman" panose="02020603050405020304" pitchFamily="18" charset="0"/>
            </a:rPr>
            <a:t>(10</a:t>
          </a:r>
          <a:r>
            <a:rPr lang="mn-MN" sz="1400" b="1" i="1" kern="1200" dirty="0">
              <a:solidFill>
                <a:schemeClr val="accent1">
                  <a:lumMod val="50000"/>
                </a:schemeClr>
              </a:solidFill>
              <a:latin typeface="Times New Roman" panose="02020603050405020304" pitchFamily="18" charset="0"/>
              <a:cs typeface="Times New Roman" panose="02020603050405020304" pitchFamily="18" charset="0"/>
            </a:rPr>
            <a:t>%</a:t>
          </a:r>
          <a:r>
            <a:rPr lang="en-US" sz="1400" b="1" i="1" kern="1200" dirty="0">
              <a:solidFill>
                <a:schemeClr val="accent1">
                  <a:lumMod val="50000"/>
                </a:schemeClr>
              </a:solidFill>
              <a:latin typeface="Times New Roman" panose="02020603050405020304" pitchFamily="18" charset="0"/>
              <a:cs typeface="Times New Roman" panose="02020603050405020304" pitchFamily="18" charset="0"/>
            </a:rPr>
            <a:t>)</a:t>
          </a:r>
          <a:r>
            <a:rPr lang="mn-MN" sz="1400" b="1" i="1" kern="1200" dirty="0">
              <a:solidFill>
                <a:schemeClr val="accent1">
                  <a:lumMod val="50000"/>
                </a:schemeClr>
              </a:solidFill>
              <a:latin typeface="Times New Roman" panose="02020603050405020304" pitchFamily="18" charset="0"/>
              <a:cs typeface="Times New Roman" panose="02020603050405020304" pitchFamily="18" charset="0"/>
            </a:rPr>
            <a:t> </a:t>
          </a:r>
          <a:r>
            <a:rPr lang="en-US" sz="1400" b="1" i="1" kern="1200" dirty="0">
              <a:solidFill>
                <a:schemeClr val="accent1">
                  <a:lumMod val="50000"/>
                </a:schemeClr>
              </a:solidFill>
              <a:latin typeface="Times New Roman" panose="02020603050405020304" pitchFamily="18" charset="0"/>
              <a:cs typeface="Times New Roman" panose="02020603050405020304" pitchFamily="18" charset="0"/>
            </a:rPr>
            <a:t>(</a:t>
          </a:r>
          <a:r>
            <a:rPr lang="mn-MN" sz="1400" b="1" i="1" kern="1200" dirty="0">
              <a:solidFill>
                <a:schemeClr val="accent1">
                  <a:lumMod val="50000"/>
                </a:schemeClr>
              </a:solidFill>
              <a:latin typeface="Times New Roman" panose="02020603050405020304" pitchFamily="18" charset="0"/>
              <a:cs typeface="Times New Roman" panose="02020603050405020304" pitchFamily="18" charset="0"/>
            </a:rPr>
            <a:t>жирэмсэн эх</a:t>
          </a:r>
          <a:r>
            <a:rPr lang="en-US" sz="1400" b="1" i="1" kern="1200" dirty="0">
              <a:solidFill>
                <a:schemeClr val="accent1">
                  <a:lumMod val="50000"/>
                </a:schemeClr>
              </a:solidFill>
              <a:latin typeface="Times New Roman" panose="02020603050405020304" pitchFamily="18" charset="0"/>
              <a:cs typeface="Times New Roman" panose="02020603050405020304" pitchFamily="18" charset="0"/>
            </a:rPr>
            <a:t>)</a:t>
          </a:r>
        </a:p>
      </dsp:txBody>
      <dsp:txXfrm>
        <a:off x="741756" y="2684798"/>
        <a:ext cx="1437620" cy="595565"/>
      </dsp:txXfrm>
    </dsp:sp>
    <dsp:sp modelId="{81522AA7-7719-4307-91CF-CCEE317035CB}">
      <dsp:nvSpPr>
        <dsp:cNvPr id="0" name=""/>
        <dsp:cNvSpPr/>
      </dsp:nvSpPr>
      <dsp:spPr>
        <a:xfrm>
          <a:off x="2916880" y="2490005"/>
          <a:ext cx="1921001" cy="900928"/>
        </a:xfrm>
        <a:prstGeom prst="ellipse">
          <a:avLst/>
        </a:prstGeom>
        <a:blipFill rotWithShape="1">
          <a:blip xmlns:r="http://schemas.openxmlformats.org/officeDocument/2006/relationships" r:embed="rId2"/>
          <a:tile tx="0" ty="0" sx="100000" sy="100000" flip="none" algn="tl"/>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80DF7F-B058-47B8-B5B0-17D8E7D755B6}">
      <dsp:nvSpPr>
        <dsp:cNvPr id="0" name=""/>
        <dsp:cNvSpPr/>
      </dsp:nvSpPr>
      <dsp:spPr>
        <a:xfrm>
          <a:off x="3369058" y="2722290"/>
          <a:ext cx="1266990" cy="607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i="1" kern="1200" dirty="0">
              <a:solidFill>
                <a:schemeClr val="accent1">
                  <a:lumMod val="50000"/>
                </a:schemeClr>
              </a:solidFill>
              <a:latin typeface="Times New Roman" panose="02020603050405020304" pitchFamily="18" charset="0"/>
              <a:cs typeface="Times New Roman" panose="02020603050405020304" pitchFamily="18" charset="0"/>
            </a:rPr>
            <a:t>44</a:t>
          </a:r>
          <a:r>
            <a:rPr lang="mn-MN" sz="1400" b="1" i="1" kern="1200" dirty="0">
              <a:solidFill>
                <a:schemeClr val="accent1">
                  <a:lumMod val="50000"/>
                </a:schemeClr>
              </a:solidFill>
              <a:latin typeface="Times New Roman" panose="02020603050405020304" pitchFamily="18" charset="0"/>
              <a:cs typeface="Times New Roman" panose="02020603050405020304" pitchFamily="18" charset="0"/>
            </a:rPr>
            <a:t> </a:t>
          </a:r>
          <a:r>
            <a:rPr lang="en-US" sz="1400" b="1" i="1" kern="1200" dirty="0">
              <a:solidFill>
                <a:schemeClr val="accent1">
                  <a:lumMod val="50000"/>
                </a:schemeClr>
              </a:solidFill>
              <a:latin typeface="Times New Roman" panose="02020603050405020304" pitchFamily="18" charset="0"/>
              <a:cs typeface="Times New Roman" panose="02020603050405020304" pitchFamily="18" charset="0"/>
            </a:rPr>
            <a:t>(18</a:t>
          </a:r>
          <a:r>
            <a:rPr lang="mn-MN" sz="1400" b="1" i="1" kern="1200" dirty="0">
              <a:solidFill>
                <a:schemeClr val="accent1">
                  <a:lumMod val="50000"/>
                </a:schemeClr>
              </a:solidFill>
              <a:latin typeface="Times New Roman" panose="02020603050405020304" pitchFamily="18" charset="0"/>
              <a:cs typeface="Times New Roman" panose="02020603050405020304" pitchFamily="18" charset="0"/>
            </a:rPr>
            <a:t>%</a:t>
          </a:r>
          <a:r>
            <a:rPr lang="en-US" sz="1400" b="1" i="1" kern="1200" dirty="0">
              <a:solidFill>
                <a:schemeClr val="accent1">
                  <a:lumMod val="50000"/>
                </a:schemeClr>
              </a:solidFill>
              <a:latin typeface="Times New Roman" panose="02020603050405020304" pitchFamily="18" charset="0"/>
              <a:cs typeface="Times New Roman" panose="02020603050405020304" pitchFamily="18" charset="0"/>
            </a:rPr>
            <a:t>)</a:t>
          </a:r>
          <a:endParaRPr lang="mn-MN" sz="1400" b="1" i="1" kern="1200" dirty="0">
            <a:solidFill>
              <a:schemeClr val="accent1">
                <a:lumMod val="50000"/>
              </a:schemeClr>
            </a:solidFill>
            <a:latin typeface="Times New Roman" panose="02020603050405020304" pitchFamily="18" charset="0"/>
            <a:cs typeface="Times New Roman" panose="02020603050405020304" pitchFamily="18" charset="0"/>
          </a:endParaRPr>
        </a:p>
        <a:p>
          <a:pPr marL="0" lvl="0" indent="0" algn="l" defTabSz="622300">
            <a:lnSpc>
              <a:spcPct val="90000"/>
            </a:lnSpc>
            <a:spcBef>
              <a:spcPct val="0"/>
            </a:spcBef>
            <a:spcAft>
              <a:spcPct val="35000"/>
            </a:spcAft>
            <a:buNone/>
          </a:pPr>
          <a:r>
            <a:rPr lang="mn-MN" sz="1400" b="1" i="1" kern="1200" dirty="0">
              <a:solidFill>
                <a:schemeClr val="accent1">
                  <a:lumMod val="50000"/>
                </a:schemeClr>
              </a:solidFill>
              <a:latin typeface="Times New Roman" panose="02020603050405020304" pitchFamily="18" charset="0"/>
              <a:cs typeface="Times New Roman" panose="02020603050405020304" pitchFamily="18" charset="0"/>
            </a:rPr>
            <a:t> </a:t>
          </a:r>
          <a:r>
            <a:rPr lang="en-US" sz="1400" b="1" i="1" kern="1200" dirty="0">
              <a:solidFill>
                <a:schemeClr val="accent1">
                  <a:lumMod val="50000"/>
                </a:schemeClr>
              </a:solidFill>
              <a:latin typeface="Times New Roman" panose="02020603050405020304" pitchFamily="18" charset="0"/>
              <a:cs typeface="Times New Roman" panose="02020603050405020304" pitchFamily="18" charset="0"/>
            </a:rPr>
            <a:t>(</a:t>
          </a:r>
          <a:r>
            <a:rPr lang="mn-MN" sz="1400" b="1" i="1" kern="1200" dirty="0">
              <a:solidFill>
                <a:schemeClr val="accent1">
                  <a:lumMod val="50000"/>
                </a:schemeClr>
              </a:solidFill>
              <a:latin typeface="Times New Roman" panose="02020603050405020304" pitchFamily="18" charset="0"/>
              <a:cs typeface="Times New Roman" panose="02020603050405020304" pitchFamily="18" charset="0"/>
            </a:rPr>
            <a:t>0-12 насны 3 хүүхэдтэй</a:t>
          </a:r>
          <a:r>
            <a:rPr lang="en-US" sz="1400" b="1" i="1" kern="1200" dirty="0">
              <a:solidFill>
                <a:schemeClr val="accent1">
                  <a:lumMod val="50000"/>
                </a:schemeClr>
              </a:solidFill>
              <a:latin typeface="Times New Roman" panose="02020603050405020304" pitchFamily="18" charset="0"/>
              <a:cs typeface="Times New Roman" panose="02020603050405020304" pitchFamily="18" charset="0"/>
            </a:rPr>
            <a:t>)</a:t>
          </a:r>
        </a:p>
      </dsp:txBody>
      <dsp:txXfrm>
        <a:off x="3369058" y="2722290"/>
        <a:ext cx="1266990" cy="607511"/>
      </dsp:txXfrm>
    </dsp:sp>
    <dsp:sp modelId="{49E5CCD7-CB2B-4FCC-84DC-8FD29C855D3E}">
      <dsp:nvSpPr>
        <dsp:cNvPr id="0" name=""/>
        <dsp:cNvSpPr/>
      </dsp:nvSpPr>
      <dsp:spPr>
        <a:xfrm>
          <a:off x="5070893" y="1439664"/>
          <a:ext cx="2107177" cy="888396"/>
        </a:xfrm>
        <a:prstGeom prst="ellipse">
          <a:avLst/>
        </a:prstGeom>
        <a:blipFill rotWithShape="1">
          <a:blip xmlns:r="http://schemas.openxmlformats.org/officeDocument/2006/relationships" r:embed="rId3"/>
          <a:tile tx="0" ty="0" sx="100000" sy="100000" flip="none" algn="tl"/>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4566F7-CDF5-464A-B762-4787B712F916}">
      <dsp:nvSpPr>
        <dsp:cNvPr id="0" name=""/>
        <dsp:cNvSpPr/>
      </dsp:nvSpPr>
      <dsp:spPr>
        <a:xfrm>
          <a:off x="5530712" y="1477822"/>
          <a:ext cx="2046551" cy="850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mn-MN" sz="1400" b="1" i="1" kern="1200" dirty="0">
              <a:solidFill>
                <a:schemeClr val="accent1">
                  <a:lumMod val="50000"/>
                </a:schemeClr>
              </a:solidFill>
              <a:latin typeface="Times New Roman" panose="02020603050405020304" pitchFamily="18" charset="0"/>
              <a:cs typeface="Times New Roman" panose="02020603050405020304" pitchFamily="18" charset="0"/>
            </a:rPr>
            <a:t>1</a:t>
          </a:r>
          <a:r>
            <a:rPr lang="en-US" sz="1400" b="1" i="1" kern="1200" dirty="0">
              <a:solidFill>
                <a:schemeClr val="accent1">
                  <a:lumMod val="50000"/>
                </a:schemeClr>
              </a:solidFill>
              <a:latin typeface="Times New Roman" panose="02020603050405020304" pitchFamily="18" charset="0"/>
              <a:cs typeface="Times New Roman" panose="02020603050405020304" pitchFamily="18" charset="0"/>
            </a:rPr>
            <a:t>4</a:t>
          </a:r>
          <a:r>
            <a:rPr lang="mn-MN" sz="1400" b="1" i="1" kern="1200" dirty="0">
              <a:solidFill>
                <a:schemeClr val="accent1">
                  <a:lumMod val="50000"/>
                </a:schemeClr>
              </a:solidFill>
              <a:latin typeface="Times New Roman" panose="02020603050405020304" pitchFamily="18" charset="0"/>
              <a:cs typeface="Times New Roman" panose="02020603050405020304" pitchFamily="18" charset="0"/>
            </a:rPr>
            <a:t>6 </a:t>
          </a:r>
          <a:r>
            <a:rPr lang="en-US" sz="1400" b="1" i="1" kern="1200" dirty="0">
              <a:solidFill>
                <a:schemeClr val="accent1">
                  <a:lumMod val="50000"/>
                </a:schemeClr>
              </a:solidFill>
              <a:latin typeface="Times New Roman" panose="02020603050405020304" pitchFamily="18" charset="0"/>
              <a:cs typeface="Times New Roman" panose="02020603050405020304" pitchFamily="18" charset="0"/>
            </a:rPr>
            <a:t>(38</a:t>
          </a:r>
          <a:r>
            <a:rPr lang="mn-MN" sz="1400" b="1" i="1" kern="1200" dirty="0">
              <a:solidFill>
                <a:schemeClr val="accent1">
                  <a:lumMod val="50000"/>
                </a:schemeClr>
              </a:solidFill>
              <a:latin typeface="Times New Roman" panose="02020603050405020304" pitchFamily="18" charset="0"/>
              <a:cs typeface="Times New Roman" panose="02020603050405020304" pitchFamily="18" charset="0"/>
            </a:rPr>
            <a:t>%</a:t>
          </a:r>
          <a:r>
            <a:rPr lang="en-US" sz="1400" b="1" i="1" kern="1200" dirty="0">
              <a:solidFill>
                <a:schemeClr val="accent1">
                  <a:lumMod val="50000"/>
                </a:schemeClr>
              </a:solidFill>
              <a:latin typeface="Times New Roman" panose="02020603050405020304" pitchFamily="18" charset="0"/>
              <a:cs typeface="Times New Roman" panose="02020603050405020304" pitchFamily="18" charset="0"/>
            </a:rPr>
            <a:t>)</a:t>
          </a:r>
          <a:r>
            <a:rPr lang="mn-MN" sz="1400" b="1" i="1" kern="1200" dirty="0">
              <a:solidFill>
                <a:schemeClr val="accent1">
                  <a:lumMod val="50000"/>
                </a:schemeClr>
              </a:solidFill>
              <a:latin typeface="Times New Roman" panose="02020603050405020304" pitchFamily="18" charset="0"/>
              <a:cs typeface="Times New Roman" panose="02020603050405020304" pitchFamily="18" charset="0"/>
            </a:rPr>
            <a:t> </a:t>
          </a:r>
          <a:r>
            <a:rPr lang="en-US" sz="1400" b="1" i="1" kern="1200" dirty="0">
              <a:solidFill>
                <a:schemeClr val="accent1">
                  <a:lumMod val="50000"/>
                </a:schemeClr>
              </a:solidFill>
              <a:latin typeface="Times New Roman" panose="02020603050405020304" pitchFamily="18" charset="0"/>
              <a:cs typeface="Times New Roman" panose="02020603050405020304" pitchFamily="18" charset="0"/>
            </a:rPr>
            <a:t>(</a:t>
          </a:r>
          <a:r>
            <a:rPr lang="mn-MN" sz="1400" b="1" i="1" kern="1200" dirty="0">
              <a:solidFill>
                <a:schemeClr val="accent1">
                  <a:lumMod val="50000"/>
                </a:schemeClr>
              </a:solidFill>
              <a:latin typeface="Times New Roman" panose="02020603050405020304" pitchFamily="18" charset="0"/>
              <a:cs typeface="Times New Roman" panose="02020603050405020304" pitchFamily="18" charset="0"/>
            </a:rPr>
            <a:t>Бусад</a:t>
          </a:r>
          <a:r>
            <a:rPr lang="en-US" sz="1400" i="1" kern="1200" dirty="0">
              <a:solidFill>
                <a:schemeClr val="accent1">
                  <a:lumMod val="50000"/>
                </a:schemeClr>
              </a:solidFill>
              <a:latin typeface="Times New Roman" panose="02020603050405020304" pitchFamily="18" charset="0"/>
              <a:cs typeface="Times New Roman" panose="02020603050405020304" pitchFamily="18" charset="0"/>
            </a:rPr>
            <a:t>)</a:t>
          </a:r>
        </a:p>
      </dsp:txBody>
      <dsp:txXfrm>
        <a:off x="5530712" y="1477822"/>
        <a:ext cx="2046551" cy="850237"/>
      </dsp:txXfrm>
    </dsp:sp>
    <dsp:sp modelId="{B16D6B19-D23A-4AAA-A86F-3BE83AF7F42C}">
      <dsp:nvSpPr>
        <dsp:cNvPr id="0" name=""/>
        <dsp:cNvSpPr/>
      </dsp:nvSpPr>
      <dsp:spPr>
        <a:xfrm flipV="1">
          <a:off x="6067160" y="2180680"/>
          <a:ext cx="152566" cy="2651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AE26A3-4A58-407A-A477-95713D52F743}">
      <dsp:nvSpPr>
        <dsp:cNvPr id="0" name=""/>
        <dsp:cNvSpPr/>
      </dsp:nvSpPr>
      <dsp:spPr>
        <a:xfrm>
          <a:off x="6291389" y="2561102"/>
          <a:ext cx="1288390" cy="850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endParaRPr lang="en-US" sz="1400" i="1" kern="1200" dirty="0">
            <a:solidFill>
              <a:schemeClr val="accent1">
                <a:lumMod val="50000"/>
              </a:schemeClr>
            </a:solidFill>
            <a:latin typeface="Times New Roman" panose="02020603050405020304" pitchFamily="18" charset="0"/>
            <a:cs typeface="Times New Roman" panose="02020603050405020304" pitchFamily="18" charset="0"/>
          </a:endParaRPr>
        </a:p>
      </dsp:txBody>
      <dsp:txXfrm>
        <a:off x="6291389" y="2561102"/>
        <a:ext cx="1288390" cy="85023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0CE0BB-D8EE-4CB8-BBDC-F074036C9DD6}">
      <dsp:nvSpPr>
        <dsp:cNvPr id="0" name=""/>
        <dsp:cNvSpPr/>
      </dsp:nvSpPr>
      <dsp:spPr>
        <a:xfrm>
          <a:off x="4698" y="1363144"/>
          <a:ext cx="2169483" cy="1084741"/>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mn-MN" sz="1400" b="1" i="1" kern="1200" dirty="0">
              <a:solidFill>
                <a:schemeClr val="accent1">
                  <a:lumMod val="50000"/>
                </a:schemeClr>
              </a:solidFill>
              <a:latin typeface="Times New Roman" panose="02020603050405020304" pitchFamily="18" charset="0"/>
              <a:cs typeface="Times New Roman" panose="02020603050405020304" pitchFamily="18" charset="0"/>
            </a:rPr>
            <a:t>Нийт ажилчид-4</a:t>
          </a:r>
          <a:r>
            <a:rPr lang="en-US" sz="1400" b="1" i="1" kern="1200" dirty="0">
              <a:solidFill>
                <a:schemeClr val="accent1">
                  <a:lumMod val="50000"/>
                </a:schemeClr>
              </a:solidFill>
              <a:latin typeface="Times New Roman" panose="02020603050405020304" pitchFamily="18" charset="0"/>
              <a:cs typeface="Times New Roman" panose="02020603050405020304" pitchFamily="18" charset="0"/>
            </a:rPr>
            <a:t>90</a:t>
          </a:r>
        </a:p>
      </dsp:txBody>
      <dsp:txXfrm>
        <a:off x="36469" y="1394915"/>
        <a:ext cx="2105941" cy="1021199"/>
      </dsp:txXfrm>
    </dsp:sp>
    <dsp:sp modelId="{F22444A7-87C5-4979-9985-23BB275DDDE0}">
      <dsp:nvSpPr>
        <dsp:cNvPr id="0" name=""/>
        <dsp:cNvSpPr/>
      </dsp:nvSpPr>
      <dsp:spPr>
        <a:xfrm rot="19457599">
          <a:off x="2073733" y="1563022"/>
          <a:ext cx="1068690" cy="61259"/>
        </a:xfrm>
        <a:custGeom>
          <a:avLst/>
          <a:gdLst/>
          <a:ahLst/>
          <a:cxnLst/>
          <a:rect l="0" t="0" r="0" b="0"/>
          <a:pathLst>
            <a:path>
              <a:moveTo>
                <a:pt x="0" y="30629"/>
              </a:moveTo>
              <a:lnTo>
                <a:pt x="1068690" y="3062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US" sz="1400" i="1" kern="1200">
            <a:solidFill>
              <a:schemeClr val="accent1">
                <a:lumMod val="50000"/>
              </a:schemeClr>
            </a:solidFill>
            <a:latin typeface="Times New Roman" panose="02020603050405020304" pitchFamily="18" charset="0"/>
            <a:cs typeface="Times New Roman" panose="02020603050405020304" pitchFamily="18" charset="0"/>
          </a:endParaRPr>
        </a:p>
      </dsp:txBody>
      <dsp:txXfrm>
        <a:off x="2581361" y="1566934"/>
        <a:ext cx="53434" cy="53434"/>
      </dsp:txXfrm>
    </dsp:sp>
    <dsp:sp modelId="{F86CA980-BCAE-479A-9243-70AC0A239CF5}">
      <dsp:nvSpPr>
        <dsp:cNvPr id="0" name=""/>
        <dsp:cNvSpPr/>
      </dsp:nvSpPr>
      <dsp:spPr>
        <a:xfrm>
          <a:off x="3041975" y="739417"/>
          <a:ext cx="2169483" cy="1084741"/>
        </a:xfrm>
        <a:prstGeom prst="roundRect">
          <a:avLst>
            <a:gd name="adj" fmla="val 10000"/>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mn-MN" sz="1400" b="1" i="1" kern="1200" dirty="0">
              <a:solidFill>
                <a:schemeClr val="accent1">
                  <a:lumMod val="50000"/>
                </a:schemeClr>
              </a:solidFill>
              <a:latin typeface="Times New Roman" panose="02020603050405020304" pitchFamily="18" charset="0"/>
              <a:cs typeface="Times New Roman" panose="02020603050405020304" pitchFamily="18" charset="0"/>
            </a:rPr>
            <a:t>Архаг, хууч өвчтэй 1</a:t>
          </a:r>
          <a:r>
            <a:rPr lang="en-US" sz="1400" b="1" i="1" kern="1200" dirty="0">
              <a:solidFill>
                <a:schemeClr val="accent1">
                  <a:lumMod val="50000"/>
                </a:schemeClr>
              </a:solidFill>
              <a:latin typeface="Times New Roman" panose="02020603050405020304" pitchFamily="18" charset="0"/>
              <a:cs typeface="Times New Roman" panose="02020603050405020304" pitchFamily="18" charset="0"/>
            </a:rPr>
            <a:t>75(</a:t>
          </a:r>
          <a:r>
            <a:rPr lang="mn-MN" sz="1400" b="1" i="1" kern="1200" dirty="0">
              <a:solidFill>
                <a:schemeClr val="accent1">
                  <a:lumMod val="50000"/>
                </a:schemeClr>
              </a:solidFill>
              <a:latin typeface="Times New Roman" panose="02020603050405020304" pitchFamily="18" charset="0"/>
              <a:cs typeface="Times New Roman" panose="02020603050405020304" pitchFamily="18" charset="0"/>
            </a:rPr>
            <a:t>35%</a:t>
          </a:r>
          <a:r>
            <a:rPr lang="en-US" sz="1400" b="1" i="1" kern="1200" dirty="0">
              <a:solidFill>
                <a:schemeClr val="accent1">
                  <a:lumMod val="50000"/>
                </a:schemeClr>
              </a:solidFill>
              <a:latin typeface="Times New Roman" panose="02020603050405020304" pitchFamily="18" charset="0"/>
              <a:cs typeface="Times New Roman" panose="02020603050405020304" pitchFamily="18" charset="0"/>
            </a:rPr>
            <a:t>)</a:t>
          </a:r>
        </a:p>
      </dsp:txBody>
      <dsp:txXfrm>
        <a:off x="3073746" y="771188"/>
        <a:ext cx="2105941" cy="1021199"/>
      </dsp:txXfrm>
    </dsp:sp>
    <dsp:sp modelId="{1B78B49F-27DF-460B-95A5-1ECD1BEC8D1A}">
      <dsp:nvSpPr>
        <dsp:cNvPr id="0" name=""/>
        <dsp:cNvSpPr/>
      </dsp:nvSpPr>
      <dsp:spPr>
        <a:xfrm rot="19457599">
          <a:off x="5111009" y="939295"/>
          <a:ext cx="1068690" cy="61259"/>
        </a:xfrm>
        <a:custGeom>
          <a:avLst/>
          <a:gdLst/>
          <a:ahLst/>
          <a:cxnLst/>
          <a:rect l="0" t="0" r="0" b="0"/>
          <a:pathLst>
            <a:path>
              <a:moveTo>
                <a:pt x="0" y="30629"/>
              </a:moveTo>
              <a:lnTo>
                <a:pt x="1068690" y="306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US" sz="1400" i="1" kern="1200">
            <a:solidFill>
              <a:schemeClr val="accent1">
                <a:lumMod val="50000"/>
              </a:schemeClr>
            </a:solidFill>
            <a:latin typeface="Times New Roman" panose="02020603050405020304" pitchFamily="18" charset="0"/>
            <a:cs typeface="Times New Roman" panose="02020603050405020304" pitchFamily="18" charset="0"/>
          </a:endParaRPr>
        </a:p>
      </dsp:txBody>
      <dsp:txXfrm>
        <a:off x="5618638" y="943208"/>
        <a:ext cx="53434" cy="53434"/>
      </dsp:txXfrm>
    </dsp:sp>
    <dsp:sp modelId="{E2F91902-80C5-4BA1-BC8A-76E93CB9E3C2}">
      <dsp:nvSpPr>
        <dsp:cNvPr id="0" name=""/>
        <dsp:cNvSpPr/>
      </dsp:nvSpPr>
      <dsp:spPr>
        <a:xfrm>
          <a:off x="6079251" y="115691"/>
          <a:ext cx="2169483" cy="1084741"/>
        </a:xfrm>
        <a:prstGeom prst="roundRect">
          <a:avLst>
            <a:gd name="adj" fmla="val 10000"/>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mn-MN" sz="1400" b="1" i="1" kern="1200" dirty="0">
              <a:solidFill>
                <a:schemeClr val="accent1">
                  <a:lumMod val="50000"/>
                </a:schemeClr>
              </a:solidFill>
              <a:latin typeface="Times New Roman" panose="02020603050405020304" pitchFamily="18" charset="0"/>
              <a:cs typeface="Times New Roman" panose="02020603050405020304" pitchFamily="18" charset="0"/>
            </a:rPr>
            <a:t>ХЧА </a:t>
          </a:r>
          <a:r>
            <a:rPr lang="en-US" sz="1400" b="1" i="1" kern="1200" dirty="0">
              <a:solidFill>
                <a:schemeClr val="accent1">
                  <a:lumMod val="50000"/>
                </a:schemeClr>
              </a:solidFill>
              <a:latin typeface="Times New Roman" panose="02020603050405020304" pitchFamily="18" charset="0"/>
              <a:cs typeface="Times New Roman" panose="02020603050405020304" pitchFamily="18" charset="0"/>
            </a:rPr>
            <a:t>35(</a:t>
          </a:r>
          <a:r>
            <a:rPr lang="mn-MN" sz="1400" b="1" i="1" kern="1200" dirty="0">
              <a:solidFill>
                <a:schemeClr val="accent1">
                  <a:lumMod val="50000"/>
                </a:schemeClr>
              </a:solidFill>
              <a:latin typeface="Times New Roman" panose="02020603050405020304" pitchFamily="18" charset="0"/>
              <a:cs typeface="Times New Roman" panose="02020603050405020304" pitchFamily="18" charset="0"/>
            </a:rPr>
            <a:t>19%</a:t>
          </a:r>
          <a:r>
            <a:rPr lang="en-US" sz="1400" b="1" i="1" kern="1200" dirty="0">
              <a:solidFill>
                <a:schemeClr val="accent1">
                  <a:lumMod val="50000"/>
                </a:schemeClr>
              </a:solidFill>
              <a:latin typeface="Times New Roman" panose="02020603050405020304" pitchFamily="18" charset="0"/>
              <a:cs typeface="Times New Roman" panose="02020603050405020304" pitchFamily="18" charset="0"/>
            </a:rPr>
            <a:t>)</a:t>
          </a:r>
        </a:p>
      </dsp:txBody>
      <dsp:txXfrm>
        <a:off x="6111022" y="147462"/>
        <a:ext cx="2105941" cy="1021199"/>
      </dsp:txXfrm>
    </dsp:sp>
    <dsp:sp modelId="{540F321F-C46E-4DCB-8A5E-96C834A69615}">
      <dsp:nvSpPr>
        <dsp:cNvPr id="0" name=""/>
        <dsp:cNvSpPr/>
      </dsp:nvSpPr>
      <dsp:spPr>
        <a:xfrm rot="2142401">
          <a:off x="5111009" y="1563022"/>
          <a:ext cx="1068690" cy="61259"/>
        </a:xfrm>
        <a:custGeom>
          <a:avLst/>
          <a:gdLst/>
          <a:ahLst/>
          <a:cxnLst/>
          <a:rect l="0" t="0" r="0" b="0"/>
          <a:pathLst>
            <a:path>
              <a:moveTo>
                <a:pt x="0" y="30629"/>
              </a:moveTo>
              <a:lnTo>
                <a:pt x="1068690" y="306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US" sz="1400" i="1" kern="1200">
            <a:solidFill>
              <a:schemeClr val="accent1">
                <a:lumMod val="50000"/>
              </a:schemeClr>
            </a:solidFill>
            <a:latin typeface="Times New Roman" panose="02020603050405020304" pitchFamily="18" charset="0"/>
            <a:cs typeface="Times New Roman" panose="02020603050405020304" pitchFamily="18" charset="0"/>
          </a:endParaRPr>
        </a:p>
      </dsp:txBody>
      <dsp:txXfrm>
        <a:off x="5618638" y="1566934"/>
        <a:ext cx="53434" cy="53434"/>
      </dsp:txXfrm>
    </dsp:sp>
    <dsp:sp modelId="{51E3EA20-13CF-48E5-AE13-25F4921BEFAE}">
      <dsp:nvSpPr>
        <dsp:cNvPr id="0" name=""/>
        <dsp:cNvSpPr/>
      </dsp:nvSpPr>
      <dsp:spPr>
        <a:xfrm>
          <a:off x="6079251" y="1363144"/>
          <a:ext cx="2169483" cy="1084741"/>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mn-MN" sz="1400" b="1" i="1" kern="1200" dirty="0">
              <a:solidFill>
                <a:schemeClr val="accent1">
                  <a:lumMod val="50000"/>
                </a:schemeClr>
              </a:solidFill>
              <a:latin typeface="Times New Roman" panose="02020603050405020304" pitchFamily="18" charset="0"/>
              <a:cs typeface="Times New Roman" panose="02020603050405020304" pitchFamily="18" charset="0"/>
            </a:rPr>
            <a:t>Бусад суурь өвчин 1</a:t>
          </a:r>
          <a:r>
            <a:rPr lang="en-US" sz="1400" b="1" i="1" kern="1200" dirty="0">
              <a:solidFill>
                <a:schemeClr val="accent1">
                  <a:lumMod val="50000"/>
                </a:schemeClr>
              </a:solidFill>
              <a:latin typeface="Times New Roman" panose="02020603050405020304" pitchFamily="18" charset="0"/>
              <a:cs typeface="Times New Roman" panose="02020603050405020304" pitchFamily="18" charset="0"/>
            </a:rPr>
            <a:t>40</a:t>
          </a:r>
          <a:r>
            <a:rPr lang="mn-MN" sz="1400" b="1" i="1" kern="1200" dirty="0">
              <a:solidFill>
                <a:schemeClr val="accent1">
                  <a:lumMod val="50000"/>
                </a:schemeClr>
              </a:solidFill>
              <a:latin typeface="Times New Roman" panose="02020603050405020304" pitchFamily="18" charset="0"/>
              <a:cs typeface="Times New Roman" panose="02020603050405020304" pitchFamily="18" charset="0"/>
            </a:rPr>
            <a:t> </a:t>
          </a:r>
          <a:r>
            <a:rPr lang="en-US" sz="1400" b="1" i="1" kern="1200" dirty="0">
              <a:solidFill>
                <a:schemeClr val="accent1">
                  <a:lumMod val="50000"/>
                </a:schemeClr>
              </a:solidFill>
              <a:latin typeface="Times New Roman" panose="02020603050405020304" pitchFamily="18" charset="0"/>
              <a:cs typeface="Times New Roman" panose="02020603050405020304" pitchFamily="18" charset="0"/>
            </a:rPr>
            <a:t>(81</a:t>
          </a:r>
          <a:r>
            <a:rPr lang="mn-MN" sz="1400" b="1" i="1" kern="1200" dirty="0">
              <a:solidFill>
                <a:schemeClr val="accent1">
                  <a:lumMod val="50000"/>
                </a:schemeClr>
              </a:solidFill>
              <a:latin typeface="Times New Roman" panose="02020603050405020304" pitchFamily="18" charset="0"/>
              <a:cs typeface="Times New Roman" panose="02020603050405020304" pitchFamily="18" charset="0"/>
            </a:rPr>
            <a:t>%</a:t>
          </a:r>
          <a:r>
            <a:rPr lang="en-US" sz="1400" b="1" i="1" kern="1200" dirty="0">
              <a:solidFill>
                <a:schemeClr val="accent1">
                  <a:lumMod val="50000"/>
                </a:schemeClr>
              </a:solidFill>
              <a:latin typeface="Times New Roman" panose="02020603050405020304" pitchFamily="18" charset="0"/>
              <a:cs typeface="Times New Roman" panose="02020603050405020304" pitchFamily="18" charset="0"/>
            </a:rPr>
            <a:t>)</a:t>
          </a:r>
        </a:p>
      </dsp:txBody>
      <dsp:txXfrm>
        <a:off x="6111022" y="1394915"/>
        <a:ext cx="2105941" cy="1021199"/>
      </dsp:txXfrm>
    </dsp:sp>
    <dsp:sp modelId="{5411C7AE-F966-4631-8386-61E01117C65B}">
      <dsp:nvSpPr>
        <dsp:cNvPr id="0" name=""/>
        <dsp:cNvSpPr/>
      </dsp:nvSpPr>
      <dsp:spPr>
        <a:xfrm rot="2142401">
          <a:off x="2073733" y="2186748"/>
          <a:ext cx="1068690" cy="61259"/>
        </a:xfrm>
        <a:custGeom>
          <a:avLst/>
          <a:gdLst/>
          <a:ahLst/>
          <a:cxnLst/>
          <a:rect l="0" t="0" r="0" b="0"/>
          <a:pathLst>
            <a:path>
              <a:moveTo>
                <a:pt x="0" y="30629"/>
              </a:moveTo>
              <a:lnTo>
                <a:pt x="1068690" y="3062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US" sz="1400" i="1" kern="1200">
            <a:solidFill>
              <a:schemeClr val="accent1">
                <a:lumMod val="50000"/>
              </a:schemeClr>
            </a:solidFill>
            <a:latin typeface="Times New Roman" panose="02020603050405020304" pitchFamily="18" charset="0"/>
            <a:cs typeface="Times New Roman" panose="02020603050405020304" pitchFamily="18" charset="0"/>
          </a:endParaRPr>
        </a:p>
      </dsp:txBody>
      <dsp:txXfrm>
        <a:off x="2581361" y="2190661"/>
        <a:ext cx="53434" cy="53434"/>
      </dsp:txXfrm>
    </dsp:sp>
    <dsp:sp modelId="{9C57750D-6234-4CD6-9B3C-8533399E1B1A}">
      <dsp:nvSpPr>
        <dsp:cNvPr id="0" name=""/>
        <dsp:cNvSpPr/>
      </dsp:nvSpPr>
      <dsp:spPr>
        <a:xfrm>
          <a:off x="3041975" y="1986870"/>
          <a:ext cx="2169483" cy="1084741"/>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mn-MN" sz="1400" b="1" i="1" kern="1200" dirty="0">
              <a:solidFill>
                <a:schemeClr val="accent1">
                  <a:lumMod val="50000"/>
                </a:schemeClr>
              </a:solidFill>
              <a:latin typeface="Times New Roman" panose="02020603050405020304" pitchFamily="18" charset="0"/>
              <a:cs typeface="Times New Roman" panose="02020603050405020304" pitchFamily="18" charset="0"/>
            </a:rPr>
            <a:t>Эрүүл</a:t>
          </a:r>
          <a:r>
            <a:rPr lang="en-US" sz="1400" b="1" i="1" kern="1200" dirty="0">
              <a:solidFill>
                <a:schemeClr val="accent1">
                  <a:lumMod val="50000"/>
                </a:schemeClr>
              </a:solidFill>
              <a:latin typeface="Times New Roman" panose="02020603050405020304" pitchFamily="18" charset="0"/>
              <a:cs typeface="Times New Roman" panose="02020603050405020304" pitchFamily="18" charset="0"/>
            </a:rPr>
            <a:t> 315(</a:t>
          </a:r>
          <a:r>
            <a:rPr lang="mn-MN" sz="1400" b="1" i="1" kern="1200" dirty="0">
              <a:solidFill>
                <a:schemeClr val="accent1">
                  <a:lumMod val="50000"/>
                </a:schemeClr>
              </a:solidFill>
              <a:latin typeface="Times New Roman" panose="02020603050405020304" pitchFamily="18" charset="0"/>
              <a:cs typeface="Times New Roman" panose="02020603050405020304" pitchFamily="18" charset="0"/>
            </a:rPr>
            <a:t>65%</a:t>
          </a:r>
          <a:r>
            <a:rPr lang="en-US" sz="1400" b="1" i="1" kern="1200" dirty="0">
              <a:solidFill>
                <a:schemeClr val="accent1">
                  <a:lumMod val="50000"/>
                </a:schemeClr>
              </a:solidFill>
              <a:latin typeface="Times New Roman" panose="02020603050405020304" pitchFamily="18" charset="0"/>
              <a:cs typeface="Times New Roman" panose="02020603050405020304" pitchFamily="18" charset="0"/>
            </a:rPr>
            <a:t>)</a:t>
          </a:r>
        </a:p>
      </dsp:txBody>
      <dsp:txXfrm>
        <a:off x="3073746" y="2018641"/>
        <a:ext cx="2105941" cy="10211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9B8EB-0D40-4D71-96AC-CDEB158DA0E0}">
      <dsp:nvSpPr>
        <dsp:cNvPr id="0" name=""/>
        <dsp:cNvSpPr/>
      </dsp:nvSpPr>
      <dsp:spPr>
        <a:xfrm>
          <a:off x="251227" y="0"/>
          <a:ext cx="3784600" cy="3784600"/>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26145D-1B03-40EE-9BFE-3673658E4971}">
      <dsp:nvSpPr>
        <dsp:cNvPr id="0" name=""/>
        <dsp:cNvSpPr/>
      </dsp:nvSpPr>
      <dsp:spPr>
        <a:xfrm>
          <a:off x="1886461" y="448700"/>
          <a:ext cx="4428941" cy="92745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mn-MN" sz="1400" i="1" kern="1200" dirty="0">
              <a:solidFill>
                <a:schemeClr val="accent1">
                  <a:lumMod val="50000"/>
                </a:schemeClr>
              </a:solidFill>
              <a:latin typeface="Times New Roman" panose="02020603050405020304" pitchFamily="18" charset="0"/>
              <a:cs typeface="Times New Roman" panose="02020603050405020304" pitchFamily="18" charset="0"/>
            </a:rPr>
            <a:t>Хүний нөөцийн менежментийн тогтолцооны </a:t>
          </a:r>
          <a:r>
            <a:rPr lang="en-US" sz="1400" i="1" kern="1200" dirty="0">
              <a:solidFill>
                <a:schemeClr val="accent1">
                  <a:lumMod val="50000"/>
                </a:schemeClr>
              </a:solidFill>
              <a:latin typeface="Times New Roman" panose="02020603050405020304" pitchFamily="18" charset="0"/>
              <a:cs typeface="Times New Roman" panose="02020603050405020304" pitchFamily="18" charset="0"/>
            </a:rPr>
            <a:t>MNS ISO 30400</a:t>
          </a:r>
          <a:r>
            <a:rPr lang="mn-MN" sz="1400" i="1" kern="1200" dirty="0">
              <a:solidFill>
                <a:schemeClr val="accent1">
                  <a:lumMod val="50000"/>
                </a:schemeClr>
              </a:solidFill>
              <a:latin typeface="Times New Roman" panose="02020603050405020304" pitchFamily="18" charset="0"/>
              <a:cs typeface="Times New Roman" panose="02020603050405020304" pitchFamily="18" charset="0"/>
            </a:rPr>
            <a:t>:2018 багц стандартын </a:t>
          </a:r>
          <a:r>
            <a:rPr lang="en-US" sz="1400" i="1" kern="1200" dirty="0">
              <a:solidFill>
                <a:schemeClr val="accent1">
                  <a:lumMod val="50000"/>
                </a:schemeClr>
              </a:solidFill>
              <a:latin typeface="Times New Roman" panose="02020603050405020304" pitchFamily="18" charset="0"/>
              <a:cs typeface="Times New Roman" panose="02020603050405020304" pitchFamily="18" charset="0"/>
            </a:rPr>
            <a:t>M-1</a:t>
          </a:r>
          <a:r>
            <a:rPr lang="mn-MN" sz="1400" i="1" kern="1200" dirty="0">
              <a:solidFill>
                <a:schemeClr val="accent1">
                  <a:lumMod val="50000"/>
                </a:schemeClr>
              </a:solidFill>
              <a:latin typeface="Times New Roman" panose="02020603050405020304" pitchFamily="18" charset="0"/>
              <a:cs typeface="Times New Roman" panose="02020603050405020304" pitchFamily="18" charset="0"/>
            </a:rPr>
            <a:t>, </a:t>
          </a:r>
          <a:r>
            <a:rPr lang="en-US" sz="1400" i="1" kern="1200" dirty="0">
              <a:solidFill>
                <a:schemeClr val="accent1">
                  <a:lumMod val="50000"/>
                </a:schemeClr>
              </a:solidFill>
              <a:latin typeface="Times New Roman" panose="02020603050405020304" pitchFamily="18" charset="0"/>
              <a:cs typeface="Times New Roman" panose="02020603050405020304" pitchFamily="18" charset="0"/>
            </a:rPr>
            <a:t>M-2</a:t>
          </a:r>
          <a:r>
            <a:rPr lang="mn-MN" sz="1400" i="1" kern="1200" dirty="0">
              <a:solidFill>
                <a:schemeClr val="accent1">
                  <a:lumMod val="50000"/>
                </a:schemeClr>
              </a:solidFill>
              <a:latin typeface="Times New Roman" panose="02020603050405020304" pitchFamily="18" charset="0"/>
              <a:cs typeface="Times New Roman" panose="02020603050405020304" pitchFamily="18" charset="0"/>
            </a:rPr>
            <a:t> сургалтанд удирдах түвшний дарга, менежерүүдийг сургах</a:t>
          </a:r>
          <a:endParaRPr lang="en-US" sz="1400" kern="1200" dirty="0"/>
        </a:p>
      </dsp:txBody>
      <dsp:txXfrm>
        <a:off x="1931736" y="493975"/>
        <a:ext cx="4338391" cy="836903"/>
      </dsp:txXfrm>
    </dsp:sp>
    <dsp:sp modelId="{49636FF9-E7B6-4E2A-BF4E-DF4FCDDD9AE0}">
      <dsp:nvSpPr>
        <dsp:cNvPr id="0" name=""/>
        <dsp:cNvSpPr/>
      </dsp:nvSpPr>
      <dsp:spPr>
        <a:xfrm>
          <a:off x="1904997" y="1515497"/>
          <a:ext cx="4640918" cy="93257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mn-MN" sz="1400" i="1" kern="1200" dirty="0">
              <a:solidFill>
                <a:schemeClr val="accent1">
                  <a:lumMod val="50000"/>
                </a:schemeClr>
              </a:solidFill>
              <a:latin typeface="Times New Roman" panose="02020603050405020304" pitchFamily="18" charset="0"/>
              <a:cs typeface="Times New Roman" panose="02020603050405020304" pitchFamily="18" charset="0"/>
            </a:rPr>
            <a:t>Хүний нөөцийн менежментийн тогтолцооны </a:t>
          </a:r>
          <a:r>
            <a:rPr lang="en-US" sz="1400" i="1" kern="1200" dirty="0">
              <a:solidFill>
                <a:schemeClr val="accent1">
                  <a:lumMod val="50000"/>
                </a:schemeClr>
              </a:solidFill>
              <a:latin typeface="Times New Roman" panose="02020603050405020304" pitchFamily="18" charset="0"/>
              <a:cs typeface="Times New Roman" panose="02020603050405020304" pitchFamily="18" charset="0"/>
            </a:rPr>
            <a:t>MNS ISO 30400</a:t>
          </a:r>
          <a:r>
            <a:rPr lang="mn-MN" sz="1400" i="1" kern="1200" dirty="0">
              <a:solidFill>
                <a:schemeClr val="accent1">
                  <a:lumMod val="50000"/>
                </a:schemeClr>
              </a:solidFill>
              <a:latin typeface="Times New Roman" panose="02020603050405020304" pitchFamily="18" charset="0"/>
              <a:cs typeface="Times New Roman" panose="02020603050405020304" pitchFamily="18" charset="0"/>
            </a:rPr>
            <a:t>:2018 багц стандартыг БОЭТ-д хэрэгжүүлэх </a:t>
          </a:r>
        </a:p>
      </dsp:txBody>
      <dsp:txXfrm>
        <a:off x="1950522" y="1561022"/>
        <a:ext cx="4549868" cy="841528"/>
      </dsp:txXfrm>
    </dsp:sp>
    <dsp:sp modelId="{55335EF7-DEE9-4D83-9C64-BA438F72FC71}">
      <dsp:nvSpPr>
        <dsp:cNvPr id="0" name=""/>
        <dsp:cNvSpPr/>
      </dsp:nvSpPr>
      <dsp:spPr>
        <a:xfrm>
          <a:off x="2008378" y="2582300"/>
          <a:ext cx="4807878" cy="94044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mn-MN" sz="1400" i="1" kern="1200" dirty="0">
              <a:solidFill>
                <a:schemeClr val="accent1">
                  <a:lumMod val="50000"/>
                </a:schemeClr>
              </a:solidFill>
              <a:latin typeface="Times New Roman" panose="02020603050405020304" pitchFamily="18" charset="0"/>
              <a:cs typeface="Times New Roman" panose="02020603050405020304" pitchFamily="18" charset="0"/>
            </a:rPr>
            <a:t>Хүний нөөцийн менежментийн тогтолцооны </a:t>
          </a:r>
          <a:r>
            <a:rPr lang="en-US" sz="1400" i="1" kern="1200" dirty="0">
              <a:solidFill>
                <a:schemeClr val="accent1">
                  <a:lumMod val="50000"/>
                </a:schemeClr>
              </a:solidFill>
              <a:latin typeface="Times New Roman" panose="02020603050405020304" pitchFamily="18" charset="0"/>
              <a:cs typeface="Times New Roman" panose="02020603050405020304" pitchFamily="18" charset="0"/>
            </a:rPr>
            <a:t>MNS ISO 3040</a:t>
          </a:r>
          <a:r>
            <a:rPr lang="mn-MN" sz="1400" i="1" kern="1200" dirty="0">
              <a:solidFill>
                <a:schemeClr val="accent1">
                  <a:lumMod val="50000"/>
                </a:schemeClr>
              </a:solidFill>
              <a:latin typeface="Times New Roman" panose="02020603050405020304" pitchFamily="18" charset="0"/>
              <a:cs typeface="Times New Roman" panose="02020603050405020304" pitchFamily="18" charset="0"/>
            </a:rPr>
            <a:t>1:2018 стандартын “ДОТООД АУДИТОР” бэлтгэх сургалтанд алба нь багаараа хамрагдах.</a:t>
          </a:r>
          <a:endParaRPr lang="en-US" sz="1400" kern="1200" dirty="0"/>
        </a:p>
      </dsp:txBody>
      <dsp:txXfrm>
        <a:off x="2054287" y="2628209"/>
        <a:ext cx="4716060" cy="848627"/>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B65459-4C01-9248-BDAA-F28591FAF6F5}" type="datetimeFigureOut">
              <a:rPr lang="en-US" smtClean="0"/>
              <a:t>10/26/2023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327042-6B61-B148-8485-8BBBFAA13D24}" type="slidenum">
              <a:rPr lang="en-US" smtClean="0"/>
              <a:t>‹#›</a:t>
            </a:fld>
            <a:endParaRPr lang="en-US" dirty="0"/>
          </a:p>
        </p:txBody>
      </p:sp>
    </p:spTree>
    <p:extLst>
      <p:ext uri="{BB962C8B-B14F-4D97-AF65-F5344CB8AC3E}">
        <p14:creationId xmlns:p14="http://schemas.microsoft.com/office/powerpoint/2010/main" val="1080321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mn-MN" sz="1200" dirty="0">
                <a:latin typeface="Arial" panose="020B0604020202020204" pitchFamily="34" charset="0"/>
                <a:cs typeface="Arial" panose="020B0604020202020204" pitchFamily="34" charset="0"/>
              </a:rPr>
              <a:t>ТАЗ-өөс ажилтнуудын хувийн хэргийг цахим хэлбэрт шилжүүлэх</a:t>
            </a:r>
          </a:p>
          <a:p>
            <a:pPr algn="just"/>
            <a:r>
              <a:rPr lang="mn-MN" sz="1200" dirty="0">
                <a:latin typeface="Arial" panose="020B0604020202020204" pitchFamily="34" charset="0"/>
                <a:cs typeface="Arial" panose="020B0604020202020204" pitchFamily="34" charset="0"/>
              </a:rPr>
              <a:t>ТАЗ-ийн ХНУМТ програмд тэтгэвэрт гарах ажилчдын ажилласан жилийг нарийвчлан тулгах</a:t>
            </a:r>
          </a:p>
          <a:p>
            <a:pPr algn="just"/>
            <a:r>
              <a:rPr lang="mn-MN" sz="1200" dirty="0">
                <a:latin typeface="Arial" panose="020B0604020202020204" pitchFamily="34" charset="0"/>
                <a:cs typeface="Arial" panose="020B0604020202020204" pitchFamily="34" charset="0"/>
              </a:rPr>
              <a:t>ТАЗ-ийн ХНУМТ програмд төрийн алба хаасан хугацааны нэмэгдлийг сар бүр оруулдаг болгох зэрэг ажлууд нэмэгдэж байгаатай аолбогдуулан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7B3D55-EF8C-40FE-9BC5-22DC953F5A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9922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327042-6B61-B148-8485-8BBBFAA13D24}" type="slidenum">
              <a:rPr lang="en-US" smtClean="0"/>
              <a:t>5</a:t>
            </a:fld>
            <a:endParaRPr lang="en-US" dirty="0"/>
          </a:p>
        </p:txBody>
      </p:sp>
    </p:spTree>
    <p:extLst>
      <p:ext uri="{BB962C8B-B14F-4D97-AF65-F5344CB8AC3E}">
        <p14:creationId xmlns:p14="http://schemas.microsoft.com/office/powerpoint/2010/main" val="3555408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5:notes"/>
          <p:cNvSpPr txBox="1">
            <a:spLocks noGrp="1"/>
          </p:cNvSpPr>
          <p:nvPr>
            <p:ph type="body" idx="1"/>
          </p:nvPr>
        </p:nvSpPr>
        <p:spPr>
          <a:xfrm>
            <a:off x="711200" y="4518025"/>
            <a:ext cx="5680075" cy="3697288"/>
          </a:xfrm>
          <a:prstGeom prst="rect">
            <a:avLst/>
          </a:prstGeom>
          <a:noFill/>
          <a:ln>
            <a:noFill/>
          </a:ln>
        </p:spPr>
        <p:txBody>
          <a:bodyPr spcFirstLastPara="1" wrap="square" lIns="92450" tIns="46225" rIns="92450" bIns="46225" anchor="t" anchorCtr="0">
            <a:noAutofit/>
          </a:bodyPr>
          <a:lstStyle/>
          <a:p>
            <a:pPr marL="0" lvl="0" indent="0" algn="l" rtl="0">
              <a:lnSpc>
                <a:spcPct val="100000"/>
              </a:lnSpc>
              <a:spcBef>
                <a:spcPts val="360"/>
              </a:spcBef>
              <a:spcAft>
                <a:spcPts val="0"/>
              </a:spcAft>
              <a:buSzPts val="1400"/>
              <a:buNone/>
            </a:pPr>
            <a:r>
              <a:rPr lang="mn-MN" dirty="0"/>
              <a:t>М</a:t>
            </a:r>
            <a:r>
              <a:rPr dirty="0"/>
              <a:t>эргэжлийн зэрэгт </a:t>
            </a:r>
            <a:r>
              <a:rPr dirty="0" err="1"/>
              <a:t>клиникийн</a:t>
            </a:r>
            <a:r>
              <a:rPr dirty="0"/>
              <a:t> профессор-14, зэрэг121 </a:t>
            </a:r>
            <a:r>
              <a:rPr dirty="0" err="1"/>
              <a:t>оруулсн</a:t>
            </a:r>
            <a:endParaRPr dirty="0"/>
          </a:p>
        </p:txBody>
      </p:sp>
      <p:sp>
        <p:nvSpPr>
          <p:cNvPr id="173" name="Google Shape;173;p5: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3:notes"/>
          <p:cNvSpPr txBox="1">
            <a:spLocks noGrp="1"/>
          </p:cNvSpPr>
          <p:nvPr>
            <p:ph type="body" idx="1"/>
          </p:nvPr>
        </p:nvSpPr>
        <p:spPr>
          <a:xfrm>
            <a:off x="701980" y="4473716"/>
            <a:ext cx="5606440" cy="3661028"/>
          </a:xfrm>
          <a:prstGeom prst="rect">
            <a:avLst/>
          </a:prstGeom>
          <a:noFill/>
          <a:ln>
            <a:noFill/>
          </a:ln>
        </p:spPr>
        <p:txBody>
          <a:bodyPr spcFirstLastPara="1" wrap="square" lIns="91415" tIns="45707" rIns="91415" bIns="45707" anchor="t" anchorCtr="0">
            <a:noAutofit/>
          </a:bodyPr>
          <a:lstStyle/>
          <a:p>
            <a:pPr marL="0" indent="0">
              <a:spcBef>
                <a:spcPts val="0"/>
              </a:spcBef>
            </a:pPr>
            <a:endParaRPr/>
          </a:p>
        </p:txBody>
      </p:sp>
      <p:sp>
        <p:nvSpPr>
          <p:cNvPr id="127" name="Google Shape;127;p3:notes"/>
          <p:cNvSpPr txBox="1">
            <a:spLocks noGrp="1"/>
          </p:cNvSpPr>
          <p:nvPr>
            <p:ph type="sldNum" idx="12"/>
          </p:nvPr>
        </p:nvSpPr>
        <p:spPr>
          <a:xfrm>
            <a:off x="3970576" y="8829537"/>
            <a:ext cx="3038258" cy="466863"/>
          </a:xfrm>
          <a:prstGeom prst="rect">
            <a:avLst/>
          </a:prstGeom>
          <a:noFill/>
          <a:ln>
            <a:noFill/>
          </a:ln>
        </p:spPr>
        <p:txBody>
          <a:bodyPr spcFirstLastPara="1" wrap="square" lIns="91415" tIns="45707" rIns="91415" bIns="45707"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mn-MN"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mn-MN" sz="1200" dirty="0">
                <a:latin typeface="Arial" panose="020B0604020202020204" pitchFamily="34" charset="0"/>
                <a:cs typeface="Arial" panose="020B0604020202020204" pitchFamily="34" charset="0"/>
              </a:rPr>
              <a:t>ТАЗ-өөс ажилтнуудын хувийн хэргийг цахим хэлбэрт шилжүүлэх</a:t>
            </a:r>
          </a:p>
          <a:p>
            <a:pPr algn="just"/>
            <a:r>
              <a:rPr lang="mn-MN" sz="1200" dirty="0">
                <a:latin typeface="Arial" panose="020B0604020202020204" pitchFamily="34" charset="0"/>
                <a:cs typeface="Arial" panose="020B0604020202020204" pitchFamily="34" charset="0"/>
              </a:rPr>
              <a:t>ТАЗ-ийн ХНУМТ програмд тэтгэвэрт гарах ажилчдын ажилласан жилийг нарийвчлан тулгах</a:t>
            </a:r>
          </a:p>
          <a:p>
            <a:pPr algn="just"/>
            <a:r>
              <a:rPr lang="mn-MN" sz="1200" dirty="0">
                <a:latin typeface="Arial" panose="020B0604020202020204" pitchFamily="34" charset="0"/>
                <a:cs typeface="Arial" panose="020B0604020202020204" pitchFamily="34" charset="0"/>
              </a:rPr>
              <a:t>ТАЗ-ийн ХНУМТ програмд төрийн алба хаасан хугацааны нэмэгдлийг сар бүр оруулдаг болгох зэрэг ажлууд нэмэгдэж байгаатай аолбогдуулан </a:t>
            </a:r>
          </a:p>
          <a:p>
            <a:endParaRPr lang="en-US" dirty="0"/>
          </a:p>
        </p:txBody>
      </p:sp>
      <p:sp>
        <p:nvSpPr>
          <p:cNvPr id="4" name="Slide Number Placeholder 3"/>
          <p:cNvSpPr>
            <a:spLocks noGrp="1"/>
          </p:cNvSpPr>
          <p:nvPr>
            <p:ph type="sldNum" sz="quarter" idx="5"/>
          </p:nvPr>
        </p:nvSpPr>
        <p:spPr/>
        <p:txBody>
          <a:bodyPr/>
          <a:lstStyle/>
          <a:p>
            <a:fld id="{F67B3D55-EF8C-40FE-9BC5-22DC953F5A12}" type="slidenum">
              <a:rPr lang="en-US" smtClean="0"/>
              <a:t>33</a:t>
            </a:fld>
            <a:endParaRPr lang="en-US"/>
          </a:p>
        </p:txBody>
      </p:sp>
    </p:spTree>
    <p:extLst>
      <p:ext uri="{BB962C8B-B14F-4D97-AF65-F5344CB8AC3E}">
        <p14:creationId xmlns:p14="http://schemas.microsoft.com/office/powerpoint/2010/main" val="62406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54" name="Google Shape;454;p16:notes"/>
          <p:cNvSpPr txBox="1">
            <a:spLocks noGrp="1"/>
          </p:cNvSpPr>
          <p:nvPr>
            <p:ph type="body" idx="1"/>
          </p:nvPr>
        </p:nvSpPr>
        <p:spPr>
          <a:xfrm>
            <a:off x="711200" y="4518025"/>
            <a:ext cx="5680075" cy="3697288"/>
          </a:xfrm>
          <a:prstGeom prst="rect">
            <a:avLst/>
          </a:prstGeom>
          <a:noFill/>
          <a:ln>
            <a:noFill/>
          </a:ln>
        </p:spPr>
        <p:txBody>
          <a:bodyPr spcFirstLastPara="1" wrap="square" lIns="92450" tIns="46225" rIns="92450" bIns="46225" anchor="t" anchorCtr="0">
            <a:noAutofit/>
          </a:bodyPr>
          <a:lstStyle/>
          <a:p>
            <a:pPr marL="0" lvl="0" indent="0" algn="l" rtl="0">
              <a:lnSpc>
                <a:spcPct val="100000"/>
              </a:lnSpc>
              <a:spcBef>
                <a:spcPts val="0"/>
              </a:spcBef>
              <a:spcAft>
                <a:spcPts val="0"/>
              </a:spcAft>
              <a:buSzPts val="1400"/>
              <a:buNone/>
            </a:pPr>
            <a:endParaRPr dirty="0"/>
          </a:p>
        </p:txBody>
      </p:sp>
      <p:sp>
        <p:nvSpPr>
          <p:cNvPr id="455" name="Google Shape;455;p16:notes"/>
          <p:cNvSpPr txBox="1">
            <a:spLocks noGrp="1"/>
          </p:cNvSpPr>
          <p:nvPr>
            <p:ph type="sldNum" idx="12"/>
          </p:nvPr>
        </p:nvSpPr>
        <p:spPr>
          <a:xfrm>
            <a:off x="4022725" y="8916988"/>
            <a:ext cx="3078163" cy="471487"/>
          </a:xfrm>
          <a:prstGeom prst="rect">
            <a:avLst/>
          </a:prstGeom>
          <a:noFill/>
          <a:ln>
            <a:noFill/>
          </a:ln>
        </p:spPr>
        <p:txBody>
          <a:bodyPr spcFirstLastPara="1" wrap="square" lIns="92450" tIns="46225" rIns="92450" bIns="462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mn-MN"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34</a:t>
            </a:fld>
            <a:endParaRPr kumimoji="0" sz="12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Rectangle 6">
            <a:extLst>
              <a:ext uri="{92070E2F-9297-485A-9452-A7A3BFFA22C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E0D191E-D0CC-484B-A338-CE74F4EC7CD6}"/>
              </a:ext>
            </a:extLst>
          </p:cNvPr>
          <p:cNvSpPr/>
          <p:nvPr userDrawn="1"/>
        </p:nvSpPr>
        <p:spPr>
          <a:xfrm>
            <a:off x="431373" y="794138"/>
            <a:ext cx="7530140" cy="3447702"/>
          </a:xfrm>
          <a:prstGeom prst="rect">
            <a:avLst/>
          </a:prstGeom>
          <a:gradFill rotWithShape="1">
            <a:gsLst>
              <a:gs pos="0">
                <a:schemeClr val="accent3">
                  <a:alpha val="54000"/>
                  <a:lumMod val="20000"/>
                  <a:lumOff val="80000"/>
                </a:schemeClr>
              </a:gs>
              <a:gs pos="58000">
                <a:schemeClr val="accent6">
                  <a:alpha val="0"/>
                  <a:lumMod val="0"/>
                  <a:lumOff val="100000"/>
                </a:schemeClr>
              </a:gs>
            </a:gsLst>
            <a:lin ang="4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noAutofit/>
          </a:bodyPr>
          <a:lstStyle/>
          <a:p>
            <a:pPr algn="ctr"/>
            <a:endParaRPr lang="en-US" dirty="0"/>
          </a:p>
        </p:txBody>
      </p:sp>
      <p:sp>
        <p:nvSpPr>
          <p:cNvPr id="3" name="Title 1">
            <a:extLst>
              <a:ext uri="{C8945B40-3C8D-40F7-B774-6980D7E22AD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2A2B5A9-1AC8-464F-A63D-9053D3A68A33}"/>
              </a:ext>
            </a:extLst>
          </p:cNvPr>
          <p:cNvSpPr>
            <a:spLocks noGrp="1"/>
          </p:cNvSpPr>
          <p:nvPr>
            <p:ph type="title" idx="10"/>
          </p:nvPr>
        </p:nvSpPr>
        <p:spPr>
          <a:xfrm>
            <a:off x="851534" y="1161606"/>
            <a:ext cx="4333783" cy="1163589"/>
          </a:xfrm>
        </p:spPr>
        <p:txBody>
          <a:bodyPr vert="horz" rtlCol="0" anchor="t">
            <a:noAutofit/>
          </a:bodyPr>
          <a:lstStyle>
            <a:lvl1pPr lvl="0" algn="l">
              <a:lnSpc>
                <a:spcPct val="100000"/>
              </a:lnSpc>
              <a:defRPr lang="en-US" sz="3600" dirty="0">
                <a:solidFill>
                  <a:schemeClr val="accent3"/>
                </a:solidFill>
              </a:defRPr>
            </a:lvl1pPr>
          </a:lstStyle>
          <a:p>
            <a:r>
              <a:rPr lang="en-US" dirty="0"/>
              <a:t>Add Title</a:t>
            </a:r>
          </a:p>
        </p:txBody>
      </p:sp>
      <p:sp>
        <p:nvSpPr>
          <p:cNvPr id="4" name="Subtitle 2">
            <a:extLst>
              <a:ext uri="{1E3866C1-AB74-47D7-9CE7-968FFCF5857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41BD5D3-C822-4A7E-A2D0-938088CCA554}"/>
              </a:ext>
            </a:extLst>
          </p:cNvPr>
          <p:cNvSpPr>
            <a:spLocks noGrp="1"/>
          </p:cNvSpPr>
          <p:nvPr>
            <p:ph type="subTitle" idx="11"/>
          </p:nvPr>
        </p:nvSpPr>
        <p:spPr>
          <a:xfrm>
            <a:off x="851534" y="2401395"/>
            <a:ext cx="4333783" cy="345521"/>
          </a:xfrm>
        </p:spPr>
        <p:txBody>
          <a:bodyPr vert="horz" rtlCol="0">
            <a:noAutofit/>
          </a:bodyPr>
          <a:lstStyle>
            <a:lvl1pPr marL="0" lvl="0" indent="0" algn="l">
              <a:buNone/>
              <a:defRPr lang="en-US" sz="2000" dirty="0">
                <a:solidFill>
                  <a:schemeClr val="tx2"/>
                </a:solidFill>
              </a:defRPr>
            </a:lvl1pPr>
            <a:lvl2pPr marL="457200" lvl="1" indent="0" algn="ctr">
              <a:buNone/>
              <a:defRPr lang="en-US" sz="2000" dirty="0"/>
            </a:lvl2pPr>
            <a:lvl3pPr marL="914400" lvl="2" indent="0" algn="ctr">
              <a:buNone/>
              <a:defRPr lang="en-US" sz="1800" dirty="0"/>
            </a:lvl3pPr>
            <a:lvl4pPr marL="1371600" lvl="3" indent="0" algn="ctr">
              <a:buNone/>
              <a:defRPr lang="en-US" sz="1600" dirty="0"/>
            </a:lvl4pPr>
            <a:lvl5pPr marL="1828800" lvl="4" indent="0" algn="ctr">
              <a:buNone/>
              <a:defRPr lang="en-US" sz="1600" dirty="0"/>
            </a:lvl5pPr>
            <a:lvl6pPr marL="2286000" lvl="5" indent="0" algn="ctr">
              <a:buNone/>
              <a:defRPr lang="en-US" sz="1600" dirty="0"/>
            </a:lvl6pPr>
            <a:lvl7pPr marL="2743200" lvl="6" indent="0" algn="ctr">
              <a:buNone/>
              <a:defRPr lang="en-US" sz="1600" dirty="0"/>
            </a:lvl7pPr>
            <a:lvl8pPr marL="3200400" lvl="7" indent="0" algn="ctr">
              <a:buNone/>
              <a:defRPr lang="en-US" sz="1600" dirty="0"/>
            </a:lvl8pPr>
            <a:lvl9pPr marL="3657600" lvl="8" indent="0" algn="ctr">
              <a:buNone/>
              <a:defRPr lang="en-US" sz="1600" dirty="0"/>
            </a:lvl9pPr>
          </a:lstStyle>
          <a:p>
            <a:r>
              <a:rPr lang="en-US" dirty="0"/>
              <a:t>Add Date</a:t>
            </a:r>
          </a:p>
        </p:txBody>
      </p:sp>
      <p:sp>
        <p:nvSpPr>
          <p:cNvPr id="5" name="Picture Placeholder 10">
            <a:extLst>
              <a:ext uri="{0A505452-CA21-4890-B169-8E83E581F59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A4678D0-E805-460A-9E2C-E2DD889B0F72}"/>
              </a:ext>
            </a:extLst>
          </p:cNvPr>
          <p:cNvSpPr>
            <a:spLocks noGrp="1"/>
          </p:cNvSpPr>
          <p:nvPr>
            <p:ph type="pic" idx="12"/>
          </p:nvPr>
        </p:nvSpPr>
        <p:spPr>
          <a:xfrm>
            <a:off x="5653087" y="1076324"/>
            <a:ext cx="2862262" cy="3579018"/>
          </a:xfrm>
        </p:spPr>
        <p:txBody>
          <a:bodyPr vert="horz" rtlCol="0">
            <a:noAutofit/>
          </a:bodyPr>
          <a:lstStyle>
            <a:lvl1pPr marL="0" lvl="0" indent="0">
              <a:buNone/>
            </a:lvl1pPr>
          </a:lstStyle>
          <a:p>
            <a:r>
              <a:rPr lang="en-US" dirty="0"/>
              <a:t>Add Picture</a:t>
            </a:r>
          </a:p>
        </p:txBody>
      </p:sp>
      <p:sp>
        <p:nvSpPr>
          <p:cNvPr id="6" name="Picture Placeholder 5">
            <a:extLst>
              <a:ext uri="{373E29C0-A716-4D09-A5D3-74289A61E59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6780A09-3BFE-42FA-ABDF-7E0AC2675557}"/>
              </a:ext>
            </a:extLst>
          </p:cNvPr>
          <p:cNvSpPr>
            <a:spLocks noGrp="1"/>
          </p:cNvSpPr>
          <p:nvPr>
            <p:ph type="pic" idx="13"/>
          </p:nvPr>
        </p:nvSpPr>
        <p:spPr>
          <a:xfrm>
            <a:off x="851535" y="4397435"/>
            <a:ext cx="1905000" cy="476250"/>
          </a:xfrm>
          <a:prstGeom prst="rect">
            <a:avLst/>
          </a:prstGeom>
          <a:solidFill>
            <a:schemeClr val="bg1"/>
          </a:solidFill>
          <a:ln>
            <a:noFill/>
          </a:ln>
        </p:spPr>
        <p:txBody>
          <a:bodyPr vert="horz" lIns="0" tIns="0" rIns="0" bIns="0" rtlCol="0">
            <a:noAutofit/>
          </a:bodyPr>
          <a:lstStyle/>
          <a:p>
            <a:pPr lvl="0"/>
            <a:r>
              <a:rPr lang="en-US" dirty="0"/>
              <a:t>Click to edit Master text styles</a:t>
            </a:r>
          </a:p>
        </p:txBody>
      </p:sp>
      <p:sp>
        <p:nvSpPr>
          <p:cNvPr id="7" name="Footer Placeholder 1">
            <a:extLst>
              <a:ext uri="{9A8EEE4C-2860-4C01-AC81-8AB14648B24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4B07EF7-6007-4870-9FB8-28F38FBD5F6A}"/>
              </a:ext>
            </a:extLst>
          </p:cNvPr>
          <p:cNvSpPr>
            <a:spLocks noGrp="1"/>
          </p:cNvSpPr>
          <p:nvPr>
            <p:ph type="ftr" sz="quarter" idx="14"/>
          </p:nvPr>
        </p:nvSpPr>
        <p:spPr>
          <a:xfrm>
            <a:off x="2495550" y="4857750"/>
            <a:ext cx="5181600" cy="285750"/>
          </a:xfrm>
          <a:prstGeom prst="rect">
            <a:avLst/>
          </a:prstGeom>
        </p:spPr>
        <p:txBody>
          <a:bodyPr vert="horz" lIns="91440" tIns="45720" rIns="91440" bIns="45720" rtlCol="0" anchor="ctr"/>
          <a:lstStyle>
            <a:lvl1pPr lvl="0" algn="ctr">
              <a:defRPr lang="en-US" sz="600" b="0" i="0" dirty="0">
                <a:solidFill>
                  <a:schemeClr val="bg1">
                    <a:lumMod val="50000"/>
                  </a:schemeClr>
                </a:solidFill>
                <a:latin typeface="+mn-lt"/>
              </a:defRPr>
            </a:lvl1pPr>
          </a:lstStyle>
          <a:p>
            <a:r>
              <a:rPr lang="en-US" dirty="0"/>
              <a:t>Footer</a:t>
            </a:r>
          </a:p>
        </p:txBody>
      </p:sp>
      <p:sp>
        <p:nvSpPr>
          <p:cNvPr id="8" name="Date Placeholder 1">
            <a:extLst>
              <a:ext uri="{6FE00941-894F-4A30-8E0E-0B65B00E195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A00FA42-1814-4C90-8EF3-2976D258500C}"/>
              </a:ext>
            </a:extLst>
          </p:cNvPr>
          <p:cNvSpPr>
            <a:spLocks noGrp="1"/>
          </p:cNvSpPr>
          <p:nvPr>
            <p:ph type="dt" sz="half" idx="15"/>
          </p:nvPr>
        </p:nvSpPr>
        <p:spPr>
          <a:xfrm>
            <a:off x="762000" y="4857750"/>
            <a:ext cx="1639570" cy="285750"/>
          </a:xfrm>
          <a:prstGeom prst="rect">
            <a:avLst/>
          </a:prstGeom>
        </p:spPr>
        <p:txBody>
          <a:bodyPr vert="horz" lIns="91440" tIns="45720" rIns="91440" bIns="45720" rtlCol="0" anchor="ctr"/>
          <a:lstStyle>
            <a:lvl1pPr lvl="0" algn="l">
              <a:defRPr lang="en-US" sz="600" b="0" i="0" dirty="0">
                <a:solidFill>
                  <a:schemeClr val="bg1">
                    <a:lumMod val="50000"/>
                  </a:schemeClr>
                </a:solidFill>
                <a:latin typeface="+mn-lt"/>
              </a:defRPr>
            </a:lvl1pPr>
          </a:lstStyle>
          <a:p>
            <a:fld id="{9A3C53FB-C38F-4B49-9CB8-BE8CEAE99249}" type="datetime4">
              <a:t>October 26, 2023</a:t>
            </a:fld>
            <a:endParaRPr lang="en-US" dirty="0"/>
          </a:p>
        </p:txBody>
      </p:sp>
      <p:sp>
        <p:nvSpPr>
          <p:cNvPr id="9" name="Slide Number Placeholder 5">
            <a:extLst>
              <a:ext uri="{66462C9D-1B41-4A28-B045-3C9087057A6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82FA023-320C-4F7E-A4BC-55D77764C700}"/>
              </a:ext>
            </a:extLst>
          </p:cNvPr>
          <p:cNvSpPr>
            <a:spLocks noGrp="1"/>
          </p:cNvSpPr>
          <p:nvPr>
            <p:ph type="sldNum" sz="quarter" idx="16"/>
          </p:nvPr>
        </p:nvSpPr>
        <p:spPr>
          <a:xfrm>
            <a:off x="6909573" y="4867275"/>
            <a:ext cx="2057400" cy="273843"/>
          </a:xfrm>
          <a:prstGeom prst="rect">
            <a:avLst/>
          </a:prstGeom>
        </p:spPr>
        <p:txBody>
          <a:bodyPr vert="horz" lIns="91440" tIns="45720" rIns="91440" bIns="45720" rtlCol="0" anchor="ctr">
            <a:noAutofit/>
          </a:bodyPr>
          <a:lstStyle>
            <a:lvl1pPr lvl="0" algn="r">
              <a:defRPr lang="en-US" sz="900" b="0" i="0" dirty="0">
                <a:solidFill>
                  <a:schemeClr val="tx1">
                    <a:tint val="75000"/>
                  </a:schemeClr>
                </a:solidFill>
                <a:latin typeface="Montserrat Light"/>
              </a:defRPr>
            </a:lvl1pPr>
          </a:lstStyle>
          <a:p>
            <a:fld id="{D0B1BEF4-991C-4216-B3A7-362DC88EDB5F}" type="slidenum">
              <a:t>‹#›</a:t>
            </a:fld>
            <a:endParaRPr lang="en-US" dirty="0"/>
          </a:p>
        </p:txBody>
      </p:sp>
    </p:spTree>
    <p:extLst>
      <p:ext uri="{61D46B58-E505-49DF-8FFE-CE02F3FD029A}">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71423711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ur Plan">
    <p:spTree>
      <p:nvGrpSpPr>
        <p:cNvPr id="1" name=""/>
        <p:cNvGrpSpPr/>
        <p:nvPr/>
      </p:nvGrpSpPr>
      <p:grpSpPr>
        <a:xfrm>
          <a:off x="0" y="0"/>
          <a:ext cx="0" cy="0"/>
          <a:chOff x="0" y="0"/>
          <a:chExt cx="0" cy="0"/>
        </a:xfrm>
      </p:grpSpPr>
      <p:sp>
        <p:nvSpPr>
          <p:cNvPr id="2" name="Rectangle 6">
            <a:extLst>
              <a:ext uri="{975BF55A-9F1A-463D-95F9-3BB11D185FB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DDE0FF2-41B8-4FFC-AE44-290821C327CD}"/>
              </a:ext>
            </a:extLst>
          </p:cNvPr>
          <p:cNvSpPr/>
          <p:nvPr userDrawn="1"/>
        </p:nvSpPr>
        <p:spPr>
          <a:xfrm>
            <a:off x="431373" y="409086"/>
            <a:ext cx="7530140" cy="3447702"/>
          </a:xfrm>
          <a:prstGeom prst="rect">
            <a:avLst/>
          </a:prstGeom>
          <a:gradFill rotWithShape="1">
            <a:gsLst>
              <a:gs pos="0">
                <a:schemeClr val="accent3">
                  <a:alpha val="54000"/>
                  <a:lumMod val="20000"/>
                  <a:lumOff val="80000"/>
                </a:schemeClr>
              </a:gs>
              <a:gs pos="58000">
                <a:schemeClr val="accent6">
                  <a:alpha val="0"/>
                  <a:lumMod val="0"/>
                  <a:lumOff val="100000"/>
                </a:schemeClr>
              </a:gs>
            </a:gsLst>
            <a:lin ang="4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noAutofit/>
          </a:bodyPr>
          <a:lstStyle/>
          <a:p>
            <a:pPr algn="ctr"/>
            <a:endParaRPr lang="en-US" dirty="0"/>
          </a:p>
        </p:txBody>
      </p:sp>
      <p:sp>
        <p:nvSpPr>
          <p:cNvPr id="3" name="Rectangle 3">
            <a:extLst>
              <a:ext uri="{E1924F09-B556-4A59-8BFC-52C2A2B5943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4B35CA1-E3D0-4C31-A4D7-D7E42492A65D}"/>
              </a:ext>
            </a:extLst>
          </p:cNvPr>
          <p:cNvSpPr/>
          <p:nvPr userDrawn="1"/>
        </p:nvSpPr>
        <p:spPr>
          <a:xfrm>
            <a:off x="3950117" y="1657069"/>
            <a:ext cx="4565230" cy="2627663"/>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spcCol="0" rtlCol="0" anchor="ctr">
            <a:noAutofit/>
          </a:bodyPr>
          <a:lstStyle/>
          <a:p>
            <a:pPr algn="ctr"/>
            <a:endParaRPr lang="en-US" dirty="0"/>
          </a:p>
        </p:txBody>
      </p:sp>
      <p:sp>
        <p:nvSpPr>
          <p:cNvPr id="4" name="Title 1">
            <a:extLst>
              <a:ext uri="{AAA827E7-B62D-420C-B1AE-69762A8F561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6B8D3D9-9174-4C71-8D6E-507F295F42C0}"/>
              </a:ext>
            </a:extLst>
          </p:cNvPr>
          <p:cNvSpPr>
            <a:spLocks noGrp="1"/>
          </p:cNvSpPr>
          <p:nvPr>
            <p:ph type="title" idx="10"/>
          </p:nvPr>
        </p:nvSpPr>
        <p:spPr>
          <a:xfrm>
            <a:off x="921673" y="409086"/>
            <a:ext cx="7593676" cy="858929"/>
          </a:xfrm>
        </p:spPr>
        <p:txBody>
          <a:bodyPr vert="horz" rtlCol="0" anchor="b">
            <a:noAutofit/>
          </a:bodyPr>
          <a:lstStyle>
            <a:lvl1pPr lvl="0">
              <a:lnSpc>
                <a:spcPct val="100000"/>
              </a:lnSpc>
              <a:defRPr lang="en-US" sz="3200" dirty="0">
                <a:solidFill>
                  <a:schemeClr val="accent3"/>
                </a:solidFill>
              </a:defRPr>
            </a:lvl1pPr>
          </a:lstStyle>
          <a:p>
            <a:r>
              <a:rPr lang="en-US" dirty="0"/>
              <a:t>Add Title</a:t>
            </a:r>
          </a:p>
        </p:txBody>
      </p:sp>
      <p:sp>
        <p:nvSpPr>
          <p:cNvPr id="5" name="Content Placeholder 2">
            <a:extLst>
              <a:ext uri="{73EE6BE8-D88F-4994-A93D-06334CD742A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ADC09A0-A415-4266-9135-56EC688D4108}"/>
              </a:ext>
            </a:extLst>
          </p:cNvPr>
          <p:cNvSpPr>
            <a:spLocks noGrp="1"/>
          </p:cNvSpPr>
          <p:nvPr>
            <p:ph idx="11"/>
          </p:nvPr>
        </p:nvSpPr>
        <p:spPr>
          <a:xfrm>
            <a:off x="921673" y="1905674"/>
            <a:ext cx="2810778" cy="2518646"/>
          </a:xfrm>
        </p:spPr>
        <p:txBody>
          <a:bodyPr vert="horz" rtlCol="0">
            <a:noAutofit/>
          </a:bodyPr>
          <a:lstStyle>
            <a:lvl1pPr marL="0" lvl="0" indent="0">
              <a:lnSpc>
                <a:spcPct val="125000"/>
              </a:lnSpc>
              <a:buNone/>
              <a:defRPr lang="en-US" sz="1400" dirty="0">
                <a:solidFill>
                  <a:schemeClr val="tx2"/>
                </a:solidFill>
              </a:defRPr>
            </a:lvl1pPr>
            <a:lvl2pPr marL="457200" lvl="1" indent="0">
              <a:lnSpc>
                <a:spcPct val="125000"/>
              </a:lnSpc>
              <a:buNone/>
              <a:defRPr lang="en-US" sz="1400" dirty="0">
                <a:solidFill>
                  <a:schemeClr val="tx2"/>
                </a:solidFill>
              </a:defRPr>
            </a:lvl2pPr>
            <a:lvl3pPr marL="914400" lvl="2" indent="0">
              <a:lnSpc>
                <a:spcPct val="125000"/>
              </a:lnSpc>
              <a:buNone/>
              <a:defRPr lang="en-US" sz="1400" dirty="0">
                <a:solidFill>
                  <a:schemeClr val="tx2"/>
                </a:solidFill>
              </a:defRPr>
            </a:lvl3pPr>
            <a:lvl4pPr marL="1371600" lvl="3" indent="0">
              <a:lnSpc>
                <a:spcPct val="125000"/>
              </a:lnSpc>
              <a:buNone/>
              <a:defRPr lang="en-US" sz="1400" dirty="0">
                <a:solidFill>
                  <a:schemeClr val="tx2"/>
                </a:solidFill>
              </a:defRPr>
            </a:lvl4pPr>
            <a:lvl5pPr marL="1828800" lvl="4" indent="0">
              <a:lnSpc>
                <a:spcPct val="125000"/>
              </a:lnSpc>
              <a:buNone/>
              <a:defRPr lang="en-US" sz="1400" dirty="0">
                <a:solidFill>
                  <a:schemeClr val="tx2"/>
                </a:solidFill>
              </a:defRPr>
            </a:lvl5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199C6A66-F02B-4FAD-A4DB-9DED347D2FD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AE044C5-FC41-4FA7-9A84-F84CA7FA7E34}"/>
              </a:ext>
            </a:extLst>
          </p:cNvPr>
          <p:cNvSpPr>
            <a:spLocks noGrp="1"/>
          </p:cNvSpPr>
          <p:nvPr>
            <p:ph type="sldNum" sz="quarter" idx="12"/>
          </p:nvPr>
        </p:nvSpPr>
        <p:spPr>
          <a:xfrm>
            <a:off x="431373" y="4867275"/>
            <a:ext cx="2057400" cy="273843"/>
          </a:xfrm>
        </p:spPr>
        <p:txBody>
          <a:bodyPr vert="horz" lIns="0" rtlCol="0">
            <a:noAutofit/>
          </a:bodyPr>
          <a:lstStyle>
            <a:lvl1pPr lvl="0" algn="l"/>
          </a:lstStyle>
          <a:p>
            <a:fld id="{0F730A3A-778A-4D0C-9AB5-C84465A4E4B1}" type="slidenum">
              <a:t>‹#›</a:t>
            </a:fld>
            <a:endParaRPr lang="en-US" dirty="0"/>
          </a:p>
        </p:txBody>
      </p:sp>
      <p:sp>
        <p:nvSpPr>
          <p:cNvPr id="7" name="Content Placeholder 2">
            <a:extLst>
              <a:ext uri="{9360DC85-DD9A-4ACB-9872-F802E444E79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3F25B32-2CE8-4B04-A0A7-2301575C7ACF}"/>
              </a:ext>
            </a:extLst>
          </p:cNvPr>
          <p:cNvSpPr>
            <a:spLocks noGrp="1"/>
          </p:cNvSpPr>
          <p:nvPr>
            <p:ph idx="13"/>
          </p:nvPr>
        </p:nvSpPr>
        <p:spPr>
          <a:xfrm>
            <a:off x="4222752" y="1905674"/>
            <a:ext cx="3999575" cy="2160573"/>
          </a:xfrm>
        </p:spPr>
        <p:txBody>
          <a:bodyPr vert="horz" rtlCol="0">
            <a:noAutofit/>
          </a:bodyPr>
          <a:lstStyle>
            <a:lvl1pPr marL="342900" lvl="0" indent="-342900">
              <a:lnSpc>
                <a:spcPct val="100000"/>
              </a:lnSpc>
              <a:buFont typeface="Arial"/>
              <a:buChar char="•"/>
              <a:defRPr lang="en-US" sz="1400" dirty="0">
                <a:solidFill>
                  <a:schemeClr val="bg1"/>
                </a:solidFill>
              </a:defRPr>
            </a:lvl1pPr>
            <a:lvl2pPr marL="742950" lvl="1" indent="-285750">
              <a:lnSpc>
                <a:spcPct val="100000"/>
              </a:lnSpc>
              <a:buFont typeface="Arial"/>
              <a:buChar char="•"/>
              <a:defRPr lang="en-US" sz="1400" dirty="0">
                <a:solidFill>
                  <a:schemeClr val="bg1"/>
                </a:solidFill>
              </a:defRPr>
            </a:lvl2pPr>
            <a:lvl3pPr marL="1143000" lvl="2" indent="-228600">
              <a:lnSpc>
                <a:spcPct val="100000"/>
              </a:lnSpc>
              <a:buFont typeface="Arial"/>
              <a:buChar char="•"/>
              <a:defRPr lang="en-US" sz="1400" dirty="0">
                <a:solidFill>
                  <a:schemeClr val="bg1"/>
                </a:solidFill>
              </a:defRPr>
            </a:lvl3pPr>
            <a:lvl4pPr marL="1600200" lvl="3" indent="-228600">
              <a:lnSpc>
                <a:spcPct val="100000"/>
              </a:lnSpc>
              <a:buFont typeface="Arial"/>
              <a:buChar char="•"/>
              <a:defRPr lang="en-US" sz="1400" dirty="0">
                <a:solidFill>
                  <a:schemeClr val="bg1"/>
                </a:solidFill>
              </a:defRPr>
            </a:lvl4pPr>
            <a:lvl5pPr marL="2057400" lvl="4" indent="-228600">
              <a:lnSpc>
                <a:spcPct val="100000"/>
              </a:lnSpc>
              <a:buFont typeface="Arial"/>
              <a:buChar char="•"/>
              <a:defRPr lang="en-US" sz="1400" dirty="0">
                <a:solidFill>
                  <a:schemeClr val="bg1"/>
                </a:solidFill>
              </a:defRPr>
            </a:lvl5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25EFDE5F-5153-466C-8D8C-9173A1BDB22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AE05E90-5369-4E9A-B89D-0E4F82ED74FE}"/>
              </a:ext>
            </a:extLst>
          </p:cNvPr>
          <p:cNvSpPr>
            <a:spLocks noGrp="1"/>
          </p:cNvSpPr>
          <p:nvPr>
            <p:ph type="pic" idx="14"/>
          </p:nvPr>
        </p:nvSpPr>
        <p:spPr>
          <a:xfrm>
            <a:off x="6610350" y="4600575"/>
            <a:ext cx="1905000" cy="476250"/>
          </a:xfrm>
          <a:prstGeom prst="rect">
            <a:avLst/>
          </a:prstGeom>
          <a:solidFill>
            <a:schemeClr val="bg1"/>
          </a:solidFill>
          <a:ln>
            <a:noFill/>
          </a:ln>
        </p:spPr>
        <p:txBody>
          <a:bodyPr vert="horz" lIns="0" tIns="0" rIns="0" bIns="0" rtlCol="0">
            <a:noAutofit/>
          </a:bodyPr>
          <a:lstStyle/>
          <a:p>
            <a:pPr lvl="0"/>
            <a:r>
              <a:rPr lang="en-US" dirty="0"/>
              <a:t>Click to edit Master text styles</a:t>
            </a:r>
          </a:p>
        </p:txBody>
      </p:sp>
      <p:sp>
        <p:nvSpPr>
          <p:cNvPr id="9" name="Footer Placeholder 1">
            <a:extLst>
              <a:ext uri="{6D570415-6883-4651-9416-DF3DF64A024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5B53C06-019D-4E5E-ADC9-1AFE233870BB}"/>
              </a:ext>
            </a:extLst>
          </p:cNvPr>
          <p:cNvSpPr>
            <a:spLocks noGrp="1"/>
          </p:cNvSpPr>
          <p:nvPr>
            <p:ph type="ftr" sz="quarter" idx="15"/>
          </p:nvPr>
        </p:nvSpPr>
        <p:spPr>
          <a:xfrm>
            <a:off x="2495550" y="4857750"/>
            <a:ext cx="5181600" cy="285750"/>
          </a:xfrm>
          <a:prstGeom prst="rect">
            <a:avLst/>
          </a:prstGeom>
        </p:spPr>
        <p:txBody>
          <a:bodyPr vert="horz" lIns="91440" tIns="45720" rIns="91440" bIns="45720" rtlCol="0" anchor="ctr"/>
          <a:lstStyle>
            <a:lvl1pPr lvl="0" algn="ctr">
              <a:defRPr lang="en-US" sz="600" b="0" i="0" dirty="0">
                <a:solidFill>
                  <a:schemeClr val="bg1">
                    <a:lumMod val="50000"/>
                  </a:schemeClr>
                </a:solidFill>
                <a:latin typeface="+mn-lt"/>
              </a:defRPr>
            </a:lvl1pPr>
          </a:lstStyle>
          <a:p>
            <a:r>
              <a:rPr lang="en-US" dirty="0"/>
              <a:t>Footer</a:t>
            </a:r>
          </a:p>
        </p:txBody>
      </p:sp>
      <p:sp>
        <p:nvSpPr>
          <p:cNvPr id="10" name="Date Placeholder 1">
            <a:extLst>
              <a:ext uri="{C8512C02-3D9E-4E2C-AE6A-DB94218B47F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F026C7A-AB02-421A-AE4C-7D888D14A1C5}"/>
              </a:ext>
            </a:extLst>
          </p:cNvPr>
          <p:cNvSpPr>
            <a:spLocks noGrp="1"/>
          </p:cNvSpPr>
          <p:nvPr>
            <p:ph type="dt" sz="half" idx="16"/>
          </p:nvPr>
        </p:nvSpPr>
        <p:spPr>
          <a:xfrm>
            <a:off x="762000" y="4857750"/>
            <a:ext cx="1639570" cy="285750"/>
          </a:xfrm>
          <a:prstGeom prst="rect">
            <a:avLst/>
          </a:prstGeom>
        </p:spPr>
        <p:txBody>
          <a:bodyPr vert="horz" lIns="91440" tIns="45720" rIns="91440" bIns="45720" rtlCol="0" anchor="ctr"/>
          <a:lstStyle>
            <a:lvl1pPr lvl="0" algn="l">
              <a:defRPr lang="en-US" sz="600" b="0" i="0" dirty="0">
                <a:solidFill>
                  <a:schemeClr val="bg1">
                    <a:lumMod val="50000"/>
                  </a:schemeClr>
                </a:solidFill>
                <a:latin typeface="+mn-lt"/>
              </a:defRPr>
            </a:lvl1pPr>
          </a:lstStyle>
          <a:p>
            <a:fld id="{F22335A7-3578-464C-9197-8F32D90DE8F8}" type="datetime4">
              <a:t>October 26, 2023</a:t>
            </a:fld>
            <a:endParaRPr lang="en-US" dirty="0"/>
          </a:p>
        </p:txBody>
      </p:sp>
    </p:spTree>
    <p:extLst>
      <p:ext uri="{437AC026-91D3-4B70-AD81-F7B4133C011A}">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71423712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Rectangle 6">
            <a:extLst>
              <a:ext uri="{4C82B2D1-CE3F-4202-BA83-924CDC7018D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97B195D-2C3B-487C-B920-5AFDBA9834C6}"/>
              </a:ext>
            </a:extLst>
          </p:cNvPr>
          <p:cNvSpPr/>
          <p:nvPr userDrawn="1"/>
        </p:nvSpPr>
        <p:spPr>
          <a:xfrm>
            <a:off x="431373" y="409086"/>
            <a:ext cx="7530140" cy="3447702"/>
          </a:xfrm>
          <a:prstGeom prst="rect">
            <a:avLst/>
          </a:prstGeom>
          <a:gradFill rotWithShape="1">
            <a:gsLst>
              <a:gs pos="0">
                <a:schemeClr val="accent3">
                  <a:alpha val="54000"/>
                  <a:lumMod val="20000"/>
                  <a:lumOff val="80000"/>
                </a:schemeClr>
              </a:gs>
              <a:gs pos="58000">
                <a:schemeClr val="accent6">
                  <a:alpha val="0"/>
                  <a:lumMod val="0"/>
                  <a:lumOff val="100000"/>
                </a:schemeClr>
              </a:gs>
            </a:gsLst>
            <a:lin ang="4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noAutofit/>
          </a:bodyPr>
          <a:lstStyle/>
          <a:p>
            <a:pPr algn="ctr"/>
            <a:endParaRPr lang="en-US" dirty="0"/>
          </a:p>
        </p:txBody>
      </p:sp>
      <p:sp>
        <p:nvSpPr>
          <p:cNvPr id="3" name="Title 1">
            <a:extLst>
              <a:ext uri="{64CB9C88-D458-4DFD-A53A-F201A7016F9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6148DDE-4722-4B50-ACDC-07B011D11C33}"/>
              </a:ext>
            </a:extLst>
          </p:cNvPr>
          <p:cNvSpPr>
            <a:spLocks noGrp="1"/>
          </p:cNvSpPr>
          <p:nvPr>
            <p:ph type="title" idx="10"/>
          </p:nvPr>
        </p:nvSpPr>
        <p:spPr>
          <a:xfrm>
            <a:off x="921673" y="409086"/>
            <a:ext cx="7593676" cy="858929"/>
          </a:xfrm>
        </p:spPr>
        <p:txBody>
          <a:bodyPr vert="horz" rtlCol="0" anchor="b">
            <a:noAutofit/>
          </a:bodyPr>
          <a:lstStyle>
            <a:lvl1pPr lvl="0">
              <a:lnSpc>
                <a:spcPct val="100000"/>
              </a:lnSpc>
              <a:defRPr lang="en-US" sz="3200" dirty="0">
                <a:solidFill>
                  <a:schemeClr val="accent3"/>
                </a:solidFill>
              </a:defRPr>
            </a:lvl1pPr>
          </a:lstStyle>
          <a:p>
            <a:r>
              <a:rPr lang="en-US" dirty="0"/>
              <a:t>Add Title</a:t>
            </a:r>
          </a:p>
        </p:txBody>
      </p:sp>
      <p:sp>
        <p:nvSpPr>
          <p:cNvPr id="4" name="Content Placeholder 2">
            <a:extLst>
              <a:ext uri="{B325BBBA-B053-4019-BD67-772E55736D7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4ECEE91-F90E-4E33-AC2B-37BF8818559F}"/>
              </a:ext>
            </a:extLst>
          </p:cNvPr>
          <p:cNvSpPr>
            <a:spLocks noGrp="1"/>
          </p:cNvSpPr>
          <p:nvPr>
            <p:ph idx="11"/>
          </p:nvPr>
        </p:nvSpPr>
        <p:spPr>
          <a:xfrm>
            <a:off x="932916" y="1655787"/>
            <a:ext cx="7593675" cy="666320"/>
          </a:xfrm>
        </p:spPr>
        <p:txBody>
          <a:bodyPr vert="horz" rtlCol="0">
            <a:noAutofit/>
          </a:bodyPr>
          <a:lstStyle>
            <a:lvl1pPr marL="0" lvl="0" indent="0">
              <a:lnSpc>
                <a:spcPct val="125000"/>
              </a:lnSpc>
              <a:buNone/>
              <a:defRPr lang="en-US" sz="1400" dirty="0">
                <a:solidFill>
                  <a:schemeClr val="tx2"/>
                </a:solidFill>
              </a:defRPr>
            </a:lvl1pPr>
            <a:lvl2pPr marL="457200" lvl="1" indent="0">
              <a:buNone/>
              <a:defRPr lang="en-US" sz="2000" dirty="0">
                <a:solidFill>
                  <a:schemeClr val="tx2"/>
                </a:solidFill>
              </a:defRPr>
            </a:lvl2pPr>
            <a:lvl3pPr marL="914400" lvl="2" indent="0">
              <a:buNone/>
              <a:defRPr lang="en-US" sz="1800" dirty="0">
                <a:solidFill>
                  <a:schemeClr val="tx2"/>
                </a:solidFill>
              </a:defRPr>
            </a:lvl3pPr>
            <a:lvl4pPr marL="1371600" lvl="3" indent="0">
              <a:buNone/>
              <a:defRPr lang="en-US" sz="1600" dirty="0">
                <a:solidFill>
                  <a:schemeClr val="tx2"/>
                </a:solidFill>
              </a:defRPr>
            </a:lvl4pPr>
            <a:lvl5pPr marL="1828800" lvl="4" indent="0">
              <a:buNone/>
              <a:defRPr lang="en-US" sz="1600" dirty="0">
                <a:solidFill>
                  <a:schemeClr val="tx2"/>
                </a:solidFill>
              </a:defRPr>
            </a:lvl5pPr>
          </a:lstStyle>
          <a:p>
            <a:pPr lvl="0"/>
            <a:r>
              <a:rPr lang="en-US" dirty="0"/>
              <a:t>Add Text</a:t>
            </a:r>
          </a:p>
        </p:txBody>
      </p:sp>
      <p:sp>
        <p:nvSpPr>
          <p:cNvPr id="5" name="Slide Number Placeholder 5">
            <a:extLst>
              <a:ext uri="{4585BD32-B668-4BA4-B113-73101388D80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4A3CB27-32C1-40B2-B785-2C691E3FAD73}"/>
              </a:ext>
            </a:extLst>
          </p:cNvPr>
          <p:cNvSpPr>
            <a:spLocks noGrp="1"/>
          </p:cNvSpPr>
          <p:nvPr>
            <p:ph type="sldNum" sz="quarter" idx="12"/>
          </p:nvPr>
        </p:nvSpPr>
        <p:spPr>
          <a:xfrm>
            <a:off x="431377" y="4867275"/>
            <a:ext cx="2057400" cy="273843"/>
          </a:xfrm>
        </p:spPr>
        <p:txBody>
          <a:bodyPr vert="horz" lIns="0" rtlCol="0">
            <a:noAutofit/>
          </a:bodyPr>
          <a:lstStyle>
            <a:lvl1pPr lvl="0" algn="l"/>
          </a:lstStyle>
          <a:p>
            <a:fld id="{C85D58D7-626A-4C26-81FA-DB37E502EFFA}" type="slidenum">
              <a:t>‹#›</a:t>
            </a:fld>
            <a:endParaRPr lang="en-US" dirty="0"/>
          </a:p>
        </p:txBody>
      </p:sp>
      <p:sp>
        <p:nvSpPr>
          <p:cNvPr id="6" name="Rectangle 3">
            <a:extLst>
              <a:ext uri="{0E95430C-D042-49BE-9528-08485DA7438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9C55486-CFA9-40D4-8AC1-46DFD8795330}"/>
              </a:ext>
            </a:extLst>
          </p:cNvPr>
          <p:cNvSpPr/>
          <p:nvPr userDrawn="1"/>
        </p:nvSpPr>
        <p:spPr>
          <a:xfrm flipV="1">
            <a:off x="921673" y="3281221"/>
            <a:ext cx="7593675" cy="43953"/>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sp>
        <p:nvSpPr>
          <p:cNvPr id="7" name="Text Placeholder 13">
            <a:extLst>
              <a:ext uri="{1AAFD83F-21D3-427B-92BE-0C399D5E5FC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6103DE4-065F-4297-8C9F-02650359CAED}"/>
              </a:ext>
            </a:extLst>
          </p:cNvPr>
          <p:cNvSpPr>
            <a:spLocks noGrp="1"/>
          </p:cNvSpPr>
          <p:nvPr>
            <p:ph type="body" idx="13"/>
          </p:nvPr>
        </p:nvSpPr>
        <p:spPr>
          <a:xfrm>
            <a:off x="932916" y="3396957"/>
            <a:ext cx="1930769" cy="991476"/>
          </a:xfrm>
        </p:spPr>
        <p:txBody>
          <a:bodyPr vert="horz" rtlCol="0">
            <a:noAutofit/>
          </a:bodyPr>
          <a:lstStyle>
            <a:lvl1pPr marL="0" lvl="0" indent="0">
              <a:lnSpc>
                <a:spcPct val="100000"/>
              </a:lnSpc>
              <a:buNone/>
              <a:defRPr lang="en-US" sz="1200" dirty="0">
                <a:solidFill>
                  <a:schemeClr val="tx2"/>
                </a:solidFill>
              </a:defRPr>
            </a:lvl1pPr>
            <a:lvl2pPr marL="457200" lvl="1" indent="0">
              <a:buNone/>
              <a:defRPr lang="en-US" sz="1800" dirty="0">
                <a:solidFill>
                  <a:schemeClr val="bg1"/>
                </a:solidFill>
              </a:defRPr>
            </a:lvl2pPr>
            <a:lvl3pPr marL="914400" lvl="2" indent="0">
              <a:buNone/>
              <a:defRPr lang="en-US" sz="1800" dirty="0">
                <a:solidFill>
                  <a:schemeClr val="bg1"/>
                </a:solidFill>
              </a:defRPr>
            </a:lvl3pPr>
            <a:lvl4pPr marL="1371600" lvl="3" indent="0">
              <a:buNone/>
              <a:defRPr lang="en-US" sz="1800" dirty="0">
                <a:solidFill>
                  <a:schemeClr val="bg1"/>
                </a:solidFill>
              </a:defRPr>
            </a:lvl4pPr>
            <a:lvl5pPr marL="1828800" lvl="4" indent="0">
              <a:buNone/>
              <a:defRPr lang="en-US" sz="1800" dirty="0">
                <a:solidFill>
                  <a:schemeClr val="bg1"/>
                </a:solidFill>
              </a:defRPr>
            </a:lvl5pPr>
          </a:lstStyle>
          <a:p>
            <a:pPr lvl="0"/>
            <a:r>
              <a:rPr lang="en-US" dirty="0"/>
              <a:t>Add Text</a:t>
            </a:r>
          </a:p>
        </p:txBody>
      </p:sp>
      <p:sp>
        <p:nvSpPr>
          <p:cNvPr id="8" name="Text Placeholder 13">
            <a:extLst>
              <a:ext uri="{A768F2E9-1F0F-4E40-8E04-3DFAAEF32FF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B0C9F9F-97E5-48F3-A05F-2C9FEA553C8E}"/>
              </a:ext>
            </a:extLst>
          </p:cNvPr>
          <p:cNvSpPr>
            <a:spLocks noGrp="1"/>
          </p:cNvSpPr>
          <p:nvPr>
            <p:ph type="body" idx="14"/>
          </p:nvPr>
        </p:nvSpPr>
        <p:spPr>
          <a:xfrm>
            <a:off x="932916" y="2816628"/>
            <a:ext cx="1263176" cy="343780"/>
          </a:xfrm>
        </p:spPr>
        <p:txBody>
          <a:bodyPr vert="horz" rtlCol="0">
            <a:noAutofit/>
          </a:bodyPr>
          <a:lstStyle>
            <a:lvl1pPr marL="0" lvl="0" indent="0">
              <a:lnSpc>
                <a:spcPct val="100000"/>
              </a:lnSpc>
              <a:buNone/>
              <a:defRPr lang="en-US" sz="1800" b="0" dirty="0">
                <a:solidFill>
                  <a:schemeClr val="accent3"/>
                </a:solidFill>
                <a:latin typeface="Playfair Display"/>
              </a:defRPr>
            </a:lvl1pPr>
            <a:lvl2pPr marL="457200" lvl="1" indent="0">
              <a:buNone/>
              <a:defRPr lang="en-US" sz="1800" dirty="0">
                <a:solidFill>
                  <a:schemeClr val="bg1"/>
                </a:solidFill>
              </a:defRPr>
            </a:lvl2pPr>
            <a:lvl3pPr marL="914400" lvl="2" indent="0">
              <a:buNone/>
              <a:defRPr lang="en-US" sz="1800" dirty="0">
                <a:solidFill>
                  <a:schemeClr val="bg1"/>
                </a:solidFill>
              </a:defRPr>
            </a:lvl3pPr>
            <a:lvl4pPr marL="1371600" lvl="3" indent="0">
              <a:buNone/>
              <a:defRPr lang="en-US" sz="1800" dirty="0">
                <a:solidFill>
                  <a:schemeClr val="bg1"/>
                </a:solidFill>
              </a:defRPr>
            </a:lvl4pPr>
            <a:lvl5pPr marL="1828800" lvl="4" indent="0">
              <a:buNone/>
              <a:defRPr lang="en-US" sz="1800" dirty="0">
                <a:solidFill>
                  <a:schemeClr val="bg1"/>
                </a:solidFill>
              </a:defRPr>
            </a:lvl5pPr>
          </a:lstStyle>
          <a:p>
            <a:pPr lvl="0"/>
            <a:r>
              <a:rPr lang="en-US" dirty="0"/>
              <a:t>Add Date</a:t>
            </a:r>
          </a:p>
        </p:txBody>
      </p:sp>
      <p:sp>
        <p:nvSpPr>
          <p:cNvPr id="9" name="Text Placeholder 13">
            <a:extLst>
              <a:ext uri="{B5858ADF-3F30-476D-BD2F-5CE8B979A92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B01B294-4DC5-4D2C-9EE1-8E43F6BF7EB6}"/>
              </a:ext>
            </a:extLst>
          </p:cNvPr>
          <p:cNvSpPr>
            <a:spLocks noGrp="1"/>
          </p:cNvSpPr>
          <p:nvPr>
            <p:ph type="body" idx="15"/>
          </p:nvPr>
        </p:nvSpPr>
        <p:spPr>
          <a:xfrm>
            <a:off x="3566874" y="3396957"/>
            <a:ext cx="1930769" cy="991476"/>
          </a:xfrm>
        </p:spPr>
        <p:txBody>
          <a:bodyPr vert="horz" rtlCol="0">
            <a:noAutofit/>
          </a:bodyPr>
          <a:lstStyle>
            <a:lvl1pPr marL="0" lvl="0" indent="0">
              <a:lnSpc>
                <a:spcPct val="100000"/>
              </a:lnSpc>
              <a:buNone/>
              <a:defRPr lang="en-US" sz="1200" dirty="0">
                <a:solidFill>
                  <a:schemeClr val="tx2"/>
                </a:solidFill>
              </a:defRPr>
            </a:lvl1pPr>
            <a:lvl2pPr marL="457200" lvl="1" indent="0">
              <a:buNone/>
              <a:defRPr lang="en-US" sz="1800" dirty="0">
                <a:solidFill>
                  <a:schemeClr val="bg1"/>
                </a:solidFill>
              </a:defRPr>
            </a:lvl2pPr>
            <a:lvl3pPr marL="914400" lvl="2" indent="0">
              <a:buNone/>
              <a:defRPr lang="en-US" sz="1800" dirty="0">
                <a:solidFill>
                  <a:schemeClr val="bg1"/>
                </a:solidFill>
              </a:defRPr>
            </a:lvl3pPr>
            <a:lvl4pPr marL="1371600" lvl="3" indent="0">
              <a:buNone/>
              <a:defRPr lang="en-US" sz="1800" dirty="0">
                <a:solidFill>
                  <a:schemeClr val="bg1"/>
                </a:solidFill>
              </a:defRPr>
            </a:lvl4pPr>
            <a:lvl5pPr marL="1828800" lvl="4" indent="0">
              <a:buNone/>
              <a:defRPr lang="en-US" sz="1800" dirty="0">
                <a:solidFill>
                  <a:schemeClr val="bg1"/>
                </a:solidFill>
              </a:defRPr>
            </a:lvl5pPr>
          </a:lstStyle>
          <a:p>
            <a:pPr lvl="0"/>
            <a:r>
              <a:rPr lang="en-US" dirty="0"/>
              <a:t>Add Text</a:t>
            </a:r>
          </a:p>
        </p:txBody>
      </p:sp>
      <p:sp>
        <p:nvSpPr>
          <p:cNvPr id="10" name="Text Placeholder 13">
            <a:extLst>
              <a:ext uri="{A4B7D39A-B718-47F4-8648-7EDD53090E2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A11D037-772F-4775-A908-E0C111751113}"/>
              </a:ext>
            </a:extLst>
          </p:cNvPr>
          <p:cNvSpPr>
            <a:spLocks noGrp="1"/>
          </p:cNvSpPr>
          <p:nvPr>
            <p:ph type="body" idx="16"/>
          </p:nvPr>
        </p:nvSpPr>
        <p:spPr>
          <a:xfrm>
            <a:off x="3566874" y="2816628"/>
            <a:ext cx="1263176" cy="343780"/>
          </a:xfrm>
        </p:spPr>
        <p:txBody>
          <a:bodyPr vert="horz" rtlCol="0">
            <a:noAutofit/>
          </a:bodyPr>
          <a:lstStyle>
            <a:lvl1pPr marL="0" lvl="0" indent="0">
              <a:lnSpc>
                <a:spcPct val="100000"/>
              </a:lnSpc>
              <a:buNone/>
              <a:defRPr lang="en-US" sz="1800" b="0" dirty="0">
                <a:solidFill>
                  <a:schemeClr val="accent3"/>
                </a:solidFill>
                <a:latin typeface="Playfair Display"/>
              </a:defRPr>
            </a:lvl1pPr>
            <a:lvl2pPr marL="457200" lvl="1" indent="0">
              <a:buNone/>
              <a:defRPr lang="en-US" sz="1800" dirty="0">
                <a:solidFill>
                  <a:schemeClr val="bg1"/>
                </a:solidFill>
              </a:defRPr>
            </a:lvl2pPr>
            <a:lvl3pPr marL="914400" lvl="2" indent="0">
              <a:buNone/>
              <a:defRPr lang="en-US" sz="1800" dirty="0">
                <a:solidFill>
                  <a:schemeClr val="bg1"/>
                </a:solidFill>
              </a:defRPr>
            </a:lvl3pPr>
            <a:lvl4pPr marL="1371600" lvl="3" indent="0">
              <a:buNone/>
              <a:defRPr lang="en-US" sz="1800" dirty="0">
                <a:solidFill>
                  <a:schemeClr val="bg1"/>
                </a:solidFill>
              </a:defRPr>
            </a:lvl4pPr>
            <a:lvl5pPr marL="1828800" lvl="4" indent="0">
              <a:buNone/>
              <a:defRPr lang="en-US" sz="1800" dirty="0">
                <a:solidFill>
                  <a:schemeClr val="bg1"/>
                </a:solidFill>
              </a:defRPr>
            </a:lvl5pPr>
          </a:lstStyle>
          <a:p>
            <a:pPr lvl="0"/>
            <a:r>
              <a:rPr lang="en-US" dirty="0"/>
              <a:t>Add Date</a:t>
            </a:r>
          </a:p>
        </p:txBody>
      </p:sp>
      <p:sp>
        <p:nvSpPr>
          <p:cNvPr id="11" name="Text Placeholder 13">
            <a:extLst>
              <a:ext uri="{0F7877E5-EA14-4B36-B089-1E3555BFEE7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1BA255E-B650-4CCC-A32E-334F4D2226FD}"/>
              </a:ext>
            </a:extLst>
          </p:cNvPr>
          <p:cNvSpPr>
            <a:spLocks noGrp="1"/>
          </p:cNvSpPr>
          <p:nvPr>
            <p:ph type="body" idx="17"/>
          </p:nvPr>
        </p:nvSpPr>
        <p:spPr>
          <a:xfrm>
            <a:off x="6115869" y="3396957"/>
            <a:ext cx="1930769" cy="991476"/>
          </a:xfrm>
        </p:spPr>
        <p:txBody>
          <a:bodyPr vert="horz" rtlCol="0">
            <a:noAutofit/>
          </a:bodyPr>
          <a:lstStyle>
            <a:lvl1pPr marL="0" lvl="0" indent="0">
              <a:lnSpc>
                <a:spcPct val="100000"/>
              </a:lnSpc>
              <a:buNone/>
              <a:defRPr lang="en-US" sz="1200" dirty="0">
                <a:solidFill>
                  <a:schemeClr val="tx2"/>
                </a:solidFill>
              </a:defRPr>
            </a:lvl1pPr>
            <a:lvl2pPr marL="457200" lvl="1" indent="0">
              <a:buNone/>
              <a:defRPr lang="en-US" sz="1800" dirty="0">
                <a:solidFill>
                  <a:schemeClr val="bg1"/>
                </a:solidFill>
              </a:defRPr>
            </a:lvl2pPr>
            <a:lvl3pPr marL="914400" lvl="2" indent="0">
              <a:buNone/>
              <a:defRPr lang="en-US" sz="1800" dirty="0">
                <a:solidFill>
                  <a:schemeClr val="bg1"/>
                </a:solidFill>
              </a:defRPr>
            </a:lvl3pPr>
            <a:lvl4pPr marL="1371600" lvl="3" indent="0">
              <a:buNone/>
              <a:defRPr lang="en-US" sz="1800" dirty="0">
                <a:solidFill>
                  <a:schemeClr val="bg1"/>
                </a:solidFill>
              </a:defRPr>
            </a:lvl4pPr>
            <a:lvl5pPr marL="1828800" lvl="4" indent="0">
              <a:buNone/>
              <a:defRPr lang="en-US" sz="1800" dirty="0">
                <a:solidFill>
                  <a:schemeClr val="bg1"/>
                </a:solidFill>
              </a:defRPr>
            </a:lvl5pPr>
          </a:lstStyle>
          <a:p>
            <a:pPr lvl="0"/>
            <a:r>
              <a:rPr lang="en-US" dirty="0"/>
              <a:t>Add Text</a:t>
            </a:r>
          </a:p>
        </p:txBody>
      </p:sp>
      <p:sp>
        <p:nvSpPr>
          <p:cNvPr id="12" name="Text Placeholder 13">
            <a:extLst>
              <a:ext uri="{D105F815-1358-4A25-B69C-8DC32689A43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A3CF960-AA4D-4521-8DA3-ADFD05737B2B}"/>
              </a:ext>
            </a:extLst>
          </p:cNvPr>
          <p:cNvSpPr>
            <a:spLocks noGrp="1"/>
          </p:cNvSpPr>
          <p:nvPr>
            <p:ph type="body" idx="18"/>
          </p:nvPr>
        </p:nvSpPr>
        <p:spPr>
          <a:xfrm>
            <a:off x="6115869" y="2816628"/>
            <a:ext cx="1263176" cy="343780"/>
          </a:xfrm>
        </p:spPr>
        <p:txBody>
          <a:bodyPr vert="horz" rtlCol="0">
            <a:noAutofit/>
          </a:bodyPr>
          <a:lstStyle>
            <a:lvl1pPr marL="0" lvl="0" indent="0">
              <a:lnSpc>
                <a:spcPct val="100000"/>
              </a:lnSpc>
              <a:buNone/>
              <a:defRPr lang="en-US" sz="1800" b="0" dirty="0">
                <a:solidFill>
                  <a:schemeClr val="accent3"/>
                </a:solidFill>
                <a:latin typeface="Playfair Display"/>
              </a:defRPr>
            </a:lvl1pPr>
            <a:lvl2pPr marL="457200" lvl="1" indent="0">
              <a:buNone/>
              <a:defRPr lang="en-US" sz="1800" dirty="0">
                <a:solidFill>
                  <a:schemeClr val="bg1"/>
                </a:solidFill>
              </a:defRPr>
            </a:lvl2pPr>
            <a:lvl3pPr marL="914400" lvl="2" indent="0">
              <a:buNone/>
              <a:defRPr lang="en-US" sz="1800" dirty="0">
                <a:solidFill>
                  <a:schemeClr val="bg1"/>
                </a:solidFill>
              </a:defRPr>
            </a:lvl3pPr>
            <a:lvl4pPr marL="1371600" lvl="3" indent="0">
              <a:buNone/>
              <a:defRPr lang="en-US" sz="1800" dirty="0">
                <a:solidFill>
                  <a:schemeClr val="bg1"/>
                </a:solidFill>
              </a:defRPr>
            </a:lvl4pPr>
            <a:lvl5pPr marL="1828800" lvl="4" indent="0">
              <a:buNone/>
              <a:defRPr lang="en-US" sz="1800" dirty="0">
                <a:solidFill>
                  <a:schemeClr val="bg1"/>
                </a:solidFill>
              </a:defRPr>
            </a:lvl5pPr>
          </a:lstStyle>
          <a:p>
            <a:pPr lvl="0"/>
            <a:r>
              <a:rPr lang="en-US" dirty="0"/>
              <a:t>Add Date</a:t>
            </a:r>
          </a:p>
        </p:txBody>
      </p:sp>
      <p:sp>
        <p:nvSpPr>
          <p:cNvPr id="13" name="Rectangle 20">
            <a:extLst>
              <a:ext uri="{FDBEF2C0-F02A-490E-BEB8-DBD40458E2D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21011F9-4BB3-448B-ADB1-7A508C82299A}"/>
              </a:ext>
            </a:extLst>
          </p:cNvPr>
          <p:cNvSpPr/>
          <p:nvPr userDrawn="1"/>
        </p:nvSpPr>
        <p:spPr>
          <a:xfrm flipV="1">
            <a:off x="921673" y="3196305"/>
            <a:ext cx="34289" cy="12887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sp>
        <p:nvSpPr>
          <p:cNvPr id="14" name="Rectangle 21">
            <a:extLst>
              <a:ext uri="{B6E4643D-FCFD-4ED3-9D22-04209675D11D}">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3924786-1E06-4A60-99FF-14DBFE4693CF}"/>
              </a:ext>
            </a:extLst>
          </p:cNvPr>
          <p:cNvSpPr/>
          <p:nvPr userDrawn="1"/>
        </p:nvSpPr>
        <p:spPr>
          <a:xfrm flipV="1">
            <a:off x="3555630" y="3196305"/>
            <a:ext cx="34289" cy="12887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sp>
        <p:nvSpPr>
          <p:cNvPr id="15" name="Rectangle 22">
            <a:extLst>
              <a:ext uri="{A8145A38-89C2-480F-8A66-58534B7B04C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A3D110E-1396-4C48-8616-6097FAB662A2}"/>
              </a:ext>
            </a:extLst>
          </p:cNvPr>
          <p:cNvSpPr/>
          <p:nvPr userDrawn="1"/>
        </p:nvSpPr>
        <p:spPr>
          <a:xfrm flipV="1">
            <a:off x="6098552" y="3196305"/>
            <a:ext cx="34289" cy="12887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sp>
        <p:nvSpPr>
          <p:cNvPr id="16" name="Picture Placeholder 15">
            <a:extLst>
              <a:ext uri="{49AB318F-1505-4AFF-B1AD-550089D84F6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765EFBE-E041-4137-AC9A-9EFE3F82D9D6}"/>
              </a:ext>
            </a:extLst>
          </p:cNvPr>
          <p:cNvSpPr>
            <a:spLocks noGrp="1"/>
          </p:cNvSpPr>
          <p:nvPr>
            <p:ph type="pic" idx="19"/>
          </p:nvPr>
        </p:nvSpPr>
        <p:spPr>
          <a:xfrm>
            <a:off x="6610350" y="4600575"/>
            <a:ext cx="1905000" cy="476250"/>
          </a:xfrm>
          <a:prstGeom prst="rect">
            <a:avLst/>
          </a:prstGeom>
          <a:solidFill>
            <a:schemeClr val="bg1"/>
          </a:solidFill>
          <a:ln>
            <a:noFill/>
          </a:ln>
        </p:spPr>
        <p:txBody>
          <a:bodyPr vert="horz" lIns="0" tIns="0" rIns="0" bIns="0" rtlCol="0">
            <a:noAutofit/>
          </a:bodyPr>
          <a:lstStyle/>
          <a:p>
            <a:pPr lvl="0"/>
            <a:r>
              <a:rPr lang="en-US" dirty="0"/>
              <a:t>Click to edit Master text styles</a:t>
            </a:r>
          </a:p>
        </p:txBody>
      </p:sp>
      <p:sp>
        <p:nvSpPr>
          <p:cNvPr id="17" name="Footer Placeholder 1">
            <a:extLst>
              <a:ext uri="{2C9117E8-8B27-4DFA-94D3-EC2E82A3943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EA2F406-6137-48FC-A55B-C282059D7572}"/>
              </a:ext>
            </a:extLst>
          </p:cNvPr>
          <p:cNvSpPr>
            <a:spLocks noGrp="1"/>
          </p:cNvSpPr>
          <p:nvPr>
            <p:ph type="ftr" sz="quarter" idx="20"/>
          </p:nvPr>
        </p:nvSpPr>
        <p:spPr>
          <a:xfrm>
            <a:off x="2495550" y="4857750"/>
            <a:ext cx="5181600" cy="285750"/>
          </a:xfrm>
          <a:prstGeom prst="rect">
            <a:avLst/>
          </a:prstGeom>
        </p:spPr>
        <p:txBody>
          <a:bodyPr vert="horz" lIns="91440" tIns="45720" rIns="91440" bIns="45720" rtlCol="0" anchor="ctr"/>
          <a:lstStyle>
            <a:lvl1pPr lvl="0" algn="ctr">
              <a:defRPr lang="en-US" sz="600" b="0" i="0" dirty="0">
                <a:solidFill>
                  <a:schemeClr val="bg1">
                    <a:lumMod val="50000"/>
                  </a:schemeClr>
                </a:solidFill>
                <a:latin typeface="+mn-lt"/>
              </a:defRPr>
            </a:lvl1pPr>
          </a:lstStyle>
          <a:p>
            <a:r>
              <a:rPr lang="en-US" dirty="0"/>
              <a:t>Footer</a:t>
            </a:r>
          </a:p>
        </p:txBody>
      </p:sp>
      <p:sp>
        <p:nvSpPr>
          <p:cNvPr id="18" name="Date Placeholder 1">
            <a:extLst>
              <a:ext uri="{509D39AC-C15C-4A9B-8E13-97BB097E078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D697E74-91D0-4089-AF51-ACB43B69150E}"/>
              </a:ext>
            </a:extLst>
          </p:cNvPr>
          <p:cNvSpPr>
            <a:spLocks noGrp="1"/>
          </p:cNvSpPr>
          <p:nvPr>
            <p:ph type="dt" sz="half" idx="21"/>
          </p:nvPr>
        </p:nvSpPr>
        <p:spPr>
          <a:xfrm>
            <a:off x="762000" y="4857750"/>
            <a:ext cx="1639570" cy="285750"/>
          </a:xfrm>
          <a:prstGeom prst="rect">
            <a:avLst/>
          </a:prstGeom>
        </p:spPr>
        <p:txBody>
          <a:bodyPr vert="horz" lIns="91440" tIns="45720" rIns="91440" bIns="45720" rtlCol="0" anchor="ctr"/>
          <a:lstStyle>
            <a:lvl1pPr lvl="0" algn="l">
              <a:defRPr lang="en-US" sz="600" b="0" i="0" dirty="0">
                <a:solidFill>
                  <a:schemeClr val="bg1">
                    <a:lumMod val="50000"/>
                  </a:schemeClr>
                </a:solidFill>
                <a:latin typeface="+mn-lt"/>
              </a:defRPr>
            </a:lvl1pPr>
          </a:lstStyle>
          <a:p>
            <a:fld id="{E6855284-B3C7-4046-B69E-DEA79A51E6E0}" type="datetime4">
              <a:t>October 26, 2023</a:t>
            </a:fld>
            <a:endParaRPr lang="en-US" dirty="0"/>
          </a:p>
        </p:txBody>
      </p:sp>
    </p:spTree>
    <p:extLst>
      <p:ext uri="{B429D1FA-2F80-44C1-9D91-04870FC18B63}">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71423712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toryboard">
    <p:spTree>
      <p:nvGrpSpPr>
        <p:cNvPr id="1" name=""/>
        <p:cNvGrpSpPr/>
        <p:nvPr/>
      </p:nvGrpSpPr>
      <p:grpSpPr>
        <a:xfrm>
          <a:off x="0" y="0"/>
          <a:ext cx="0" cy="0"/>
          <a:chOff x="0" y="0"/>
          <a:chExt cx="0" cy="0"/>
        </a:xfrm>
      </p:grpSpPr>
      <p:sp>
        <p:nvSpPr>
          <p:cNvPr id="2" name="Rectangle 6">
            <a:extLst>
              <a:ext uri="{3BB926BD-60E9-4A6E-A123-5D4F5BBB1A8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E97E552-C86A-4A3B-B78B-514915814BD5}"/>
              </a:ext>
            </a:extLst>
          </p:cNvPr>
          <p:cNvSpPr/>
          <p:nvPr userDrawn="1"/>
        </p:nvSpPr>
        <p:spPr>
          <a:xfrm>
            <a:off x="431373" y="409086"/>
            <a:ext cx="7530140" cy="3447702"/>
          </a:xfrm>
          <a:prstGeom prst="rect">
            <a:avLst/>
          </a:prstGeom>
          <a:gradFill rotWithShape="1">
            <a:gsLst>
              <a:gs pos="0">
                <a:schemeClr val="accent3">
                  <a:alpha val="54000"/>
                  <a:lumMod val="20000"/>
                  <a:lumOff val="80000"/>
                </a:schemeClr>
              </a:gs>
              <a:gs pos="58000">
                <a:schemeClr val="accent6">
                  <a:alpha val="0"/>
                  <a:lumMod val="0"/>
                  <a:lumOff val="100000"/>
                </a:schemeClr>
              </a:gs>
            </a:gsLst>
            <a:lin ang="4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noAutofit/>
          </a:bodyPr>
          <a:lstStyle/>
          <a:p>
            <a:pPr algn="ctr"/>
            <a:endParaRPr lang="en-US" dirty="0"/>
          </a:p>
        </p:txBody>
      </p:sp>
      <p:sp>
        <p:nvSpPr>
          <p:cNvPr id="3" name="Title 1">
            <a:extLst>
              <a:ext uri="{5842076D-291C-4E57-B666-786071B1AB8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90A3EE6-21C0-45CE-96AB-2D5382E6AF0B}"/>
              </a:ext>
            </a:extLst>
          </p:cNvPr>
          <p:cNvSpPr>
            <a:spLocks noGrp="1"/>
          </p:cNvSpPr>
          <p:nvPr>
            <p:ph type="title" idx="10"/>
          </p:nvPr>
        </p:nvSpPr>
        <p:spPr>
          <a:xfrm>
            <a:off x="921673" y="409086"/>
            <a:ext cx="7593676" cy="858929"/>
          </a:xfrm>
        </p:spPr>
        <p:txBody>
          <a:bodyPr vert="horz" rtlCol="0" anchor="b">
            <a:noAutofit/>
          </a:bodyPr>
          <a:lstStyle>
            <a:lvl1pPr lvl="0">
              <a:lnSpc>
                <a:spcPct val="100000"/>
              </a:lnSpc>
              <a:defRPr lang="en-US" sz="3200" dirty="0">
                <a:solidFill>
                  <a:schemeClr val="accent3"/>
                </a:solidFill>
              </a:defRPr>
            </a:lvl1pPr>
          </a:lstStyle>
          <a:p>
            <a:r>
              <a:rPr lang="en-US" dirty="0"/>
              <a:t>Add Title</a:t>
            </a:r>
          </a:p>
        </p:txBody>
      </p:sp>
      <p:sp>
        <p:nvSpPr>
          <p:cNvPr id="4" name="Slide Number Placeholder 5">
            <a:extLst>
              <a:ext uri="{F4764260-1199-4B3E-BCBF-B131013860A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B75083E-88B4-46A0-86F1-7AB563C9C71D}"/>
              </a:ext>
            </a:extLst>
          </p:cNvPr>
          <p:cNvSpPr>
            <a:spLocks noGrp="1"/>
          </p:cNvSpPr>
          <p:nvPr>
            <p:ph type="sldNum" sz="quarter" idx="11"/>
          </p:nvPr>
        </p:nvSpPr>
        <p:spPr>
          <a:xfrm>
            <a:off x="431373" y="4867275"/>
            <a:ext cx="2057400" cy="273843"/>
          </a:xfrm>
        </p:spPr>
        <p:txBody>
          <a:bodyPr vert="horz" lIns="0" rtlCol="0">
            <a:noAutofit/>
          </a:bodyPr>
          <a:lstStyle>
            <a:lvl1pPr lvl="0" algn="l"/>
          </a:lstStyle>
          <a:p>
            <a:fld id="{9E0C95AB-DE66-4D5F-8393-30F537093084}" type="slidenum">
              <a:t>‹#›</a:t>
            </a:fld>
            <a:endParaRPr lang="en-US" dirty="0"/>
          </a:p>
        </p:txBody>
      </p:sp>
      <p:sp>
        <p:nvSpPr>
          <p:cNvPr id="5" name="Picture Placeholder 10">
            <a:extLst>
              <a:ext uri="{BE3F4829-C381-4E4B-81E8-2D997CFBC31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65A5403-6D1E-4CA2-844B-10D260D58108}"/>
              </a:ext>
            </a:extLst>
          </p:cNvPr>
          <p:cNvSpPr>
            <a:spLocks noGrp="1"/>
          </p:cNvSpPr>
          <p:nvPr>
            <p:ph type="pic" idx="12"/>
          </p:nvPr>
        </p:nvSpPr>
        <p:spPr>
          <a:xfrm>
            <a:off x="921673" y="1487984"/>
            <a:ext cx="2464843" cy="2856404"/>
          </a:xfrm>
        </p:spPr>
        <p:txBody>
          <a:bodyPr vert="horz" rtlCol="0">
            <a:noAutofit/>
          </a:bodyPr>
          <a:lstStyle>
            <a:lvl1pPr marL="0" lvl="0" indent="0">
              <a:buNone/>
            </a:lvl1pPr>
          </a:lstStyle>
          <a:p>
            <a:r>
              <a:rPr lang="en-US" dirty="0"/>
              <a:t>Add Picture</a:t>
            </a:r>
          </a:p>
        </p:txBody>
      </p:sp>
      <p:sp>
        <p:nvSpPr>
          <p:cNvPr id="6" name="Picture Placeholder 10">
            <a:extLst>
              <a:ext uri="{94B76648-4F3A-4865-B37C-B24C7A1C708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5A8BE9E-CF28-4FA6-8063-F63640933EA6}"/>
              </a:ext>
            </a:extLst>
          </p:cNvPr>
          <p:cNvSpPr>
            <a:spLocks noGrp="1"/>
          </p:cNvSpPr>
          <p:nvPr>
            <p:ph type="pic" idx="13"/>
          </p:nvPr>
        </p:nvSpPr>
        <p:spPr>
          <a:xfrm>
            <a:off x="3655770" y="1487984"/>
            <a:ext cx="2464843" cy="2856404"/>
          </a:xfrm>
        </p:spPr>
        <p:txBody>
          <a:bodyPr vert="horz" rtlCol="0">
            <a:noAutofit/>
          </a:bodyPr>
          <a:lstStyle>
            <a:lvl1pPr marL="0" lvl="0" indent="0">
              <a:buNone/>
            </a:lvl1pPr>
          </a:lstStyle>
          <a:p>
            <a:r>
              <a:rPr lang="en-US" dirty="0"/>
              <a:t>Add Picture</a:t>
            </a:r>
          </a:p>
        </p:txBody>
      </p:sp>
      <p:sp>
        <p:nvSpPr>
          <p:cNvPr id="7" name="Picture Placeholder 10">
            <a:extLst>
              <a:ext uri="{77F268AC-4DE9-49FE-9B92-0C3C739393ED}">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9749B1E-7E4E-48E3-AA09-81A364D09800}"/>
              </a:ext>
            </a:extLst>
          </p:cNvPr>
          <p:cNvSpPr>
            <a:spLocks noGrp="1"/>
          </p:cNvSpPr>
          <p:nvPr>
            <p:ph type="pic" idx="14"/>
          </p:nvPr>
        </p:nvSpPr>
        <p:spPr>
          <a:xfrm>
            <a:off x="6389866" y="3016306"/>
            <a:ext cx="2125482" cy="1328082"/>
          </a:xfrm>
        </p:spPr>
        <p:txBody>
          <a:bodyPr vert="horz" rtlCol="0">
            <a:noAutofit/>
          </a:bodyPr>
          <a:lstStyle>
            <a:lvl1pPr marL="0" lvl="0" indent="0">
              <a:buNone/>
            </a:lvl1pPr>
          </a:lstStyle>
          <a:p>
            <a:r>
              <a:rPr lang="en-US" dirty="0"/>
              <a:t>Add Picture</a:t>
            </a:r>
          </a:p>
        </p:txBody>
      </p:sp>
      <p:sp>
        <p:nvSpPr>
          <p:cNvPr id="8" name="Picture Placeholder 10">
            <a:extLst>
              <a:ext uri="{9AD013D0-7462-46F5-91E5-A0C91158CAE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B9D5F6E-35E4-4C14-8EF6-D502A49C1FCC}"/>
              </a:ext>
            </a:extLst>
          </p:cNvPr>
          <p:cNvSpPr>
            <a:spLocks noGrp="1"/>
          </p:cNvSpPr>
          <p:nvPr>
            <p:ph type="pic" idx="15"/>
          </p:nvPr>
        </p:nvSpPr>
        <p:spPr>
          <a:xfrm>
            <a:off x="6389866" y="1492980"/>
            <a:ext cx="2125482" cy="1328082"/>
          </a:xfrm>
        </p:spPr>
        <p:txBody>
          <a:bodyPr vert="horz" rtlCol="0">
            <a:noAutofit/>
          </a:bodyPr>
          <a:lstStyle>
            <a:lvl1pPr marL="0" lvl="0" indent="0">
              <a:buNone/>
            </a:lvl1pPr>
          </a:lstStyle>
          <a:p>
            <a:r>
              <a:rPr lang="en-US" dirty="0"/>
              <a:t>Add Picture</a:t>
            </a:r>
          </a:p>
        </p:txBody>
      </p:sp>
      <p:sp>
        <p:nvSpPr>
          <p:cNvPr id="9" name="Picture Placeholder 8">
            <a:extLst>
              <a:ext uri="{A2E88A62-6E60-48AA-BD6F-924A5DEF5CE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B3A8C84-AC92-4B8F-B3E1-71D87C6B7CEA}"/>
              </a:ext>
            </a:extLst>
          </p:cNvPr>
          <p:cNvSpPr>
            <a:spLocks noGrp="1"/>
          </p:cNvSpPr>
          <p:nvPr>
            <p:ph type="pic" idx="16"/>
          </p:nvPr>
        </p:nvSpPr>
        <p:spPr>
          <a:xfrm>
            <a:off x="6610350" y="4600575"/>
            <a:ext cx="1905000" cy="476250"/>
          </a:xfrm>
          <a:prstGeom prst="rect">
            <a:avLst/>
          </a:prstGeom>
          <a:solidFill>
            <a:schemeClr val="bg1"/>
          </a:solidFill>
          <a:ln>
            <a:noFill/>
          </a:ln>
        </p:spPr>
        <p:txBody>
          <a:bodyPr vert="horz" lIns="0" tIns="0" rIns="0" bIns="0" rtlCol="0">
            <a:noAutofit/>
          </a:bodyPr>
          <a:lstStyle/>
          <a:p>
            <a:pPr lvl="0"/>
            <a:r>
              <a:rPr lang="en-US" dirty="0"/>
              <a:t>Click to edit Master text styles</a:t>
            </a:r>
          </a:p>
        </p:txBody>
      </p:sp>
      <p:sp>
        <p:nvSpPr>
          <p:cNvPr id="10" name="Footer Placeholder 1">
            <a:extLst>
              <a:ext uri="{79F71736-0830-4B85-8D25-295B11D5AC6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E070025-9E68-4E96-9A35-65BAD404BC6A}"/>
              </a:ext>
            </a:extLst>
          </p:cNvPr>
          <p:cNvSpPr>
            <a:spLocks noGrp="1"/>
          </p:cNvSpPr>
          <p:nvPr>
            <p:ph type="ftr" sz="quarter" idx="17"/>
          </p:nvPr>
        </p:nvSpPr>
        <p:spPr>
          <a:xfrm>
            <a:off x="2495550" y="4857750"/>
            <a:ext cx="5181600" cy="285750"/>
          </a:xfrm>
          <a:prstGeom prst="rect">
            <a:avLst/>
          </a:prstGeom>
        </p:spPr>
        <p:txBody>
          <a:bodyPr vert="horz" lIns="91440" tIns="45720" rIns="91440" bIns="45720" rtlCol="0" anchor="ctr"/>
          <a:lstStyle>
            <a:lvl1pPr lvl="0" algn="ctr">
              <a:defRPr lang="en-US" sz="600" b="0" i="0" dirty="0">
                <a:solidFill>
                  <a:schemeClr val="bg1">
                    <a:lumMod val="50000"/>
                  </a:schemeClr>
                </a:solidFill>
                <a:latin typeface="+mn-lt"/>
              </a:defRPr>
            </a:lvl1pPr>
          </a:lstStyle>
          <a:p>
            <a:r>
              <a:rPr lang="en-US" dirty="0"/>
              <a:t>Footer</a:t>
            </a:r>
          </a:p>
        </p:txBody>
      </p:sp>
      <p:sp>
        <p:nvSpPr>
          <p:cNvPr id="11" name="Date Placeholder 1">
            <a:extLst>
              <a:ext uri="{A6EE428E-12B2-4790-A156-1C99346C25E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FC07ACA-FABE-44D5-BA79-1369F0E2ABAD}"/>
              </a:ext>
            </a:extLst>
          </p:cNvPr>
          <p:cNvSpPr>
            <a:spLocks noGrp="1"/>
          </p:cNvSpPr>
          <p:nvPr>
            <p:ph type="dt" sz="half" idx="18"/>
          </p:nvPr>
        </p:nvSpPr>
        <p:spPr>
          <a:xfrm>
            <a:off x="762000" y="4857750"/>
            <a:ext cx="1639570" cy="285750"/>
          </a:xfrm>
          <a:prstGeom prst="rect">
            <a:avLst/>
          </a:prstGeom>
        </p:spPr>
        <p:txBody>
          <a:bodyPr vert="horz" lIns="91440" tIns="45720" rIns="91440" bIns="45720" rtlCol="0" anchor="ctr"/>
          <a:lstStyle>
            <a:lvl1pPr lvl="0" algn="l">
              <a:defRPr lang="en-US" sz="600" b="0" i="0" dirty="0">
                <a:solidFill>
                  <a:schemeClr val="bg1">
                    <a:lumMod val="50000"/>
                  </a:schemeClr>
                </a:solidFill>
                <a:latin typeface="+mn-lt"/>
              </a:defRPr>
            </a:lvl1pPr>
          </a:lstStyle>
          <a:p>
            <a:fld id="{934540B7-D8E2-46B7-9F45-09F89385F1FC}" type="datetime4">
              <a:t>October 26, 2023</a:t>
            </a:fld>
            <a:endParaRPr lang="en-US" dirty="0"/>
          </a:p>
        </p:txBody>
      </p:sp>
    </p:spTree>
    <p:extLst>
      <p:ext uri="{EBB5808F-D279-4625-B206-EFBFFF795473}">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71423712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2" name="Rectangle 6">
            <a:extLst>
              <a:ext uri="{E2498C12-38C9-4F12-971A-627A856FC28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97CE3F6-84EB-4E54-A34E-590C16D4F520}"/>
              </a:ext>
            </a:extLst>
          </p:cNvPr>
          <p:cNvSpPr/>
          <p:nvPr userDrawn="1"/>
        </p:nvSpPr>
        <p:spPr>
          <a:xfrm>
            <a:off x="431373" y="409086"/>
            <a:ext cx="7530140" cy="3447702"/>
          </a:xfrm>
          <a:prstGeom prst="rect">
            <a:avLst/>
          </a:prstGeom>
          <a:gradFill rotWithShape="1">
            <a:gsLst>
              <a:gs pos="0">
                <a:schemeClr val="accent3">
                  <a:alpha val="54000"/>
                  <a:lumMod val="20000"/>
                  <a:lumOff val="80000"/>
                </a:schemeClr>
              </a:gs>
              <a:gs pos="58000">
                <a:schemeClr val="accent6">
                  <a:alpha val="0"/>
                  <a:lumMod val="0"/>
                  <a:lumOff val="100000"/>
                </a:schemeClr>
              </a:gs>
            </a:gsLst>
            <a:lin ang="4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noAutofit/>
          </a:bodyPr>
          <a:lstStyle/>
          <a:p>
            <a:pPr algn="ctr"/>
            <a:endParaRPr lang="en-US" dirty="0"/>
          </a:p>
        </p:txBody>
      </p:sp>
      <p:sp>
        <p:nvSpPr>
          <p:cNvPr id="3" name="Title 1">
            <a:extLst>
              <a:ext uri="{67916F72-C32C-4968-B290-191C5648EB3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BDD75E6-C251-48DA-81C9-7439C227898B}"/>
              </a:ext>
            </a:extLst>
          </p:cNvPr>
          <p:cNvSpPr>
            <a:spLocks noGrp="1"/>
          </p:cNvSpPr>
          <p:nvPr>
            <p:ph type="title" idx="10"/>
          </p:nvPr>
        </p:nvSpPr>
        <p:spPr>
          <a:xfrm>
            <a:off x="921673" y="409086"/>
            <a:ext cx="7593676" cy="858929"/>
          </a:xfrm>
        </p:spPr>
        <p:txBody>
          <a:bodyPr vert="horz" rtlCol="0" anchor="b">
            <a:noAutofit/>
          </a:bodyPr>
          <a:lstStyle>
            <a:lvl1pPr lvl="0">
              <a:lnSpc>
                <a:spcPct val="100000"/>
              </a:lnSpc>
              <a:defRPr lang="en-US" sz="3200" dirty="0">
                <a:solidFill>
                  <a:schemeClr val="accent3"/>
                </a:solidFill>
              </a:defRPr>
            </a:lvl1pPr>
          </a:lstStyle>
          <a:p>
            <a:r>
              <a:rPr lang="en-US" dirty="0"/>
              <a:t>Add Title</a:t>
            </a:r>
          </a:p>
        </p:txBody>
      </p:sp>
      <p:sp>
        <p:nvSpPr>
          <p:cNvPr id="4" name="Slide Number Placeholder 5">
            <a:extLst>
              <a:ext uri="{3A103E38-68F8-4CC6-BDDF-ACA965793FD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BE64A09-DF1F-41D1-B76F-CE3E3580A81D}"/>
              </a:ext>
            </a:extLst>
          </p:cNvPr>
          <p:cNvSpPr>
            <a:spLocks noGrp="1"/>
          </p:cNvSpPr>
          <p:nvPr>
            <p:ph type="sldNum" sz="quarter" idx="11"/>
          </p:nvPr>
        </p:nvSpPr>
        <p:spPr>
          <a:xfrm>
            <a:off x="431373" y="4867275"/>
            <a:ext cx="2057400" cy="273843"/>
          </a:xfrm>
        </p:spPr>
        <p:txBody>
          <a:bodyPr vert="horz" lIns="0" rtlCol="0">
            <a:noAutofit/>
          </a:bodyPr>
          <a:lstStyle>
            <a:lvl1pPr lvl="0" algn="l"/>
          </a:lstStyle>
          <a:p>
            <a:fld id="{46AB6DF7-F8B1-4427-B6EF-80D996ED6E96}" type="slidenum">
              <a:t>‹#›</a:t>
            </a:fld>
            <a:endParaRPr lang="en-US" dirty="0"/>
          </a:p>
        </p:txBody>
      </p:sp>
      <p:sp>
        <p:nvSpPr>
          <p:cNvPr id="5" name="Picture Placeholder 10">
            <a:extLst>
              <a:ext uri="{F0AF0137-6066-48DE-B741-B10CF2452C1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383AA16-3FD6-4E3B-BD53-4BB4DFB7F30C}"/>
              </a:ext>
            </a:extLst>
          </p:cNvPr>
          <p:cNvSpPr>
            <a:spLocks noGrp="1"/>
          </p:cNvSpPr>
          <p:nvPr>
            <p:ph type="pic" idx="12"/>
          </p:nvPr>
        </p:nvSpPr>
        <p:spPr>
          <a:xfrm>
            <a:off x="1419333" y="1675013"/>
            <a:ext cx="1851871" cy="1237007"/>
          </a:xfrm>
        </p:spPr>
        <p:txBody>
          <a:bodyPr vert="horz" rtlCol="0">
            <a:noAutofit/>
          </a:bodyPr>
          <a:lstStyle>
            <a:lvl1pPr marL="0" lvl="0" indent="0">
              <a:buNone/>
            </a:lvl1pPr>
          </a:lstStyle>
          <a:p>
            <a:r>
              <a:rPr lang="en-US" dirty="0"/>
              <a:t>Add Picture</a:t>
            </a:r>
          </a:p>
        </p:txBody>
      </p:sp>
      <p:sp>
        <p:nvSpPr>
          <p:cNvPr id="6" name="Text Placeholder 13">
            <a:extLst>
              <a:ext uri="{B04EBB68-3D11-49F6-AFC6-90E899CF7BE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72106B8-D635-452C-A47C-F7CFFE18E1DE}"/>
              </a:ext>
            </a:extLst>
          </p:cNvPr>
          <p:cNvSpPr>
            <a:spLocks noGrp="1"/>
          </p:cNvSpPr>
          <p:nvPr>
            <p:ph type="body" idx="13"/>
          </p:nvPr>
        </p:nvSpPr>
        <p:spPr>
          <a:xfrm>
            <a:off x="1419334" y="3483548"/>
            <a:ext cx="1860121" cy="991476"/>
          </a:xfrm>
        </p:spPr>
        <p:txBody>
          <a:bodyPr vert="horz" rtlCol="0">
            <a:noAutofit/>
          </a:bodyPr>
          <a:lstStyle>
            <a:lvl1pPr marL="0" lvl="0" indent="0">
              <a:lnSpc>
                <a:spcPct val="100000"/>
              </a:lnSpc>
              <a:buNone/>
              <a:defRPr lang="en-US" sz="1200" dirty="0">
                <a:solidFill>
                  <a:schemeClr val="tx2"/>
                </a:solidFill>
              </a:defRPr>
            </a:lvl1pPr>
            <a:lvl2pPr marL="457200" lvl="1" indent="0">
              <a:buNone/>
              <a:defRPr lang="en-US" sz="1800" dirty="0">
                <a:solidFill>
                  <a:schemeClr val="bg1"/>
                </a:solidFill>
              </a:defRPr>
            </a:lvl2pPr>
            <a:lvl3pPr marL="914400" lvl="2" indent="0">
              <a:buNone/>
              <a:defRPr lang="en-US" sz="1800" dirty="0">
                <a:solidFill>
                  <a:schemeClr val="bg1"/>
                </a:solidFill>
              </a:defRPr>
            </a:lvl3pPr>
            <a:lvl4pPr marL="1371600" lvl="3" indent="0">
              <a:buNone/>
              <a:defRPr lang="en-US" sz="1800" dirty="0">
                <a:solidFill>
                  <a:schemeClr val="bg1"/>
                </a:solidFill>
              </a:defRPr>
            </a:lvl4pPr>
            <a:lvl5pPr marL="1828800" lvl="4" indent="0">
              <a:buNone/>
              <a:defRPr lang="en-US" sz="1800" dirty="0">
                <a:solidFill>
                  <a:schemeClr val="bg1"/>
                </a:solidFill>
              </a:defRPr>
            </a:lvl5pPr>
          </a:lstStyle>
          <a:p>
            <a:pPr lvl="0"/>
            <a:r>
              <a:rPr lang="en-US" dirty="0"/>
              <a:t>Add Text</a:t>
            </a:r>
          </a:p>
        </p:txBody>
      </p:sp>
      <p:sp>
        <p:nvSpPr>
          <p:cNvPr id="7" name="Text Placeholder 13">
            <a:extLst>
              <a:ext uri="{6BE7E26A-74EC-45BA-9C2D-8877663B31C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03AD594-B74B-4666-A8B4-239A2E886FCE}"/>
              </a:ext>
            </a:extLst>
          </p:cNvPr>
          <p:cNvSpPr>
            <a:spLocks noGrp="1"/>
          </p:cNvSpPr>
          <p:nvPr>
            <p:ph type="body" idx="14"/>
          </p:nvPr>
        </p:nvSpPr>
        <p:spPr>
          <a:xfrm>
            <a:off x="1419333" y="3018773"/>
            <a:ext cx="1851871" cy="343780"/>
          </a:xfrm>
        </p:spPr>
        <p:txBody>
          <a:bodyPr vert="horz" rtlCol="0">
            <a:noAutofit/>
          </a:bodyPr>
          <a:lstStyle>
            <a:lvl1pPr marL="0" lvl="0" indent="0">
              <a:lnSpc>
                <a:spcPct val="100000"/>
              </a:lnSpc>
              <a:buNone/>
              <a:defRPr lang="en-US" sz="1800" b="0" dirty="0">
                <a:solidFill>
                  <a:schemeClr val="accent3"/>
                </a:solidFill>
                <a:latin typeface="Playfair Display"/>
              </a:defRPr>
            </a:lvl1pPr>
            <a:lvl2pPr marL="457200" lvl="1" indent="0">
              <a:buNone/>
              <a:defRPr lang="en-US" sz="1800" dirty="0">
                <a:solidFill>
                  <a:schemeClr val="bg1"/>
                </a:solidFill>
              </a:defRPr>
            </a:lvl2pPr>
            <a:lvl3pPr marL="914400" lvl="2" indent="0">
              <a:buNone/>
              <a:defRPr lang="en-US" sz="1800" dirty="0">
                <a:solidFill>
                  <a:schemeClr val="bg1"/>
                </a:solidFill>
              </a:defRPr>
            </a:lvl3pPr>
            <a:lvl4pPr marL="1371600" lvl="3" indent="0">
              <a:buNone/>
              <a:defRPr lang="en-US" sz="1800" dirty="0">
                <a:solidFill>
                  <a:schemeClr val="bg1"/>
                </a:solidFill>
              </a:defRPr>
            </a:lvl4pPr>
            <a:lvl5pPr marL="1828800" lvl="4" indent="0">
              <a:buNone/>
              <a:defRPr lang="en-US" sz="1800" dirty="0">
                <a:solidFill>
                  <a:schemeClr val="bg1"/>
                </a:solidFill>
              </a:defRPr>
            </a:lvl5pPr>
          </a:lstStyle>
          <a:p>
            <a:pPr lvl="0"/>
            <a:r>
              <a:rPr lang="en-US" dirty="0"/>
              <a:t>Add Text</a:t>
            </a:r>
          </a:p>
        </p:txBody>
      </p:sp>
      <p:sp>
        <p:nvSpPr>
          <p:cNvPr id="8" name="Picture Placeholder 10">
            <a:extLst>
              <a:ext uri="{D15F4C0A-C0AE-4835-A56D-BEEE49C7D94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7491D5C-65BB-42D0-9C5E-A6D55E489975}"/>
              </a:ext>
            </a:extLst>
          </p:cNvPr>
          <p:cNvSpPr>
            <a:spLocks noGrp="1"/>
          </p:cNvSpPr>
          <p:nvPr>
            <p:ph type="pic" idx="15"/>
          </p:nvPr>
        </p:nvSpPr>
        <p:spPr>
          <a:xfrm>
            <a:off x="3549562" y="1675013"/>
            <a:ext cx="1851871" cy="1237007"/>
          </a:xfrm>
        </p:spPr>
        <p:txBody>
          <a:bodyPr vert="horz" rtlCol="0">
            <a:noAutofit/>
          </a:bodyPr>
          <a:lstStyle>
            <a:lvl1pPr marL="0" lvl="0" indent="0">
              <a:buNone/>
            </a:lvl1pPr>
          </a:lstStyle>
          <a:p>
            <a:r>
              <a:rPr lang="en-US" dirty="0"/>
              <a:t>Add Picture</a:t>
            </a:r>
          </a:p>
        </p:txBody>
      </p:sp>
      <p:sp>
        <p:nvSpPr>
          <p:cNvPr id="9" name="Text Placeholder 13">
            <a:extLst>
              <a:ext uri="{C8455B3B-57C1-482F-B648-B297EB74BB8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979B82C-8DA8-4456-AFED-4EDA5E395057}"/>
              </a:ext>
            </a:extLst>
          </p:cNvPr>
          <p:cNvSpPr>
            <a:spLocks noGrp="1"/>
          </p:cNvSpPr>
          <p:nvPr>
            <p:ph type="body" idx="16"/>
          </p:nvPr>
        </p:nvSpPr>
        <p:spPr>
          <a:xfrm>
            <a:off x="3549563" y="3483548"/>
            <a:ext cx="1860121" cy="991476"/>
          </a:xfrm>
        </p:spPr>
        <p:txBody>
          <a:bodyPr vert="horz" rtlCol="0">
            <a:noAutofit/>
          </a:bodyPr>
          <a:lstStyle>
            <a:lvl1pPr marL="0" lvl="0" indent="0">
              <a:lnSpc>
                <a:spcPct val="100000"/>
              </a:lnSpc>
              <a:buNone/>
              <a:defRPr lang="en-US" sz="1200" dirty="0">
                <a:solidFill>
                  <a:schemeClr val="tx2"/>
                </a:solidFill>
              </a:defRPr>
            </a:lvl1pPr>
            <a:lvl2pPr marL="457200" lvl="1" indent="0">
              <a:buNone/>
              <a:defRPr lang="en-US" sz="1800" dirty="0">
                <a:solidFill>
                  <a:schemeClr val="bg1"/>
                </a:solidFill>
              </a:defRPr>
            </a:lvl2pPr>
            <a:lvl3pPr marL="914400" lvl="2" indent="0">
              <a:buNone/>
              <a:defRPr lang="en-US" sz="1800" dirty="0">
                <a:solidFill>
                  <a:schemeClr val="bg1"/>
                </a:solidFill>
              </a:defRPr>
            </a:lvl3pPr>
            <a:lvl4pPr marL="1371600" lvl="3" indent="0">
              <a:buNone/>
              <a:defRPr lang="en-US" sz="1800" dirty="0">
                <a:solidFill>
                  <a:schemeClr val="bg1"/>
                </a:solidFill>
              </a:defRPr>
            </a:lvl4pPr>
            <a:lvl5pPr marL="1828800" lvl="4" indent="0">
              <a:buNone/>
              <a:defRPr lang="en-US" sz="1800" dirty="0">
                <a:solidFill>
                  <a:schemeClr val="bg1"/>
                </a:solidFill>
              </a:defRPr>
            </a:lvl5pPr>
          </a:lstStyle>
          <a:p>
            <a:pPr lvl="0"/>
            <a:r>
              <a:rPr lang="en-US" dirty="0"/>
              <a:t>Add Text</a:t>
            </a:r>
          </a:p>
        </p:txBody>
      </p:sp>
      <p:sp>
        <p:nvSpPr>
          <p:cNvPr id="10" name="Text Placeholder 13">
            <a:extLst>
              <a:ext uri="{28A4CDA1-7ECF-4906-A6AC-B45EC41456DD}">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A477B88-476D-4577-B23C-077287C7ACD9}"/>
              </a:ext>
            </a:extLst>
          </p:cNvPr>
          <p:cNvSpPr>
            <a:spLocks noGrp="1"/>
          </p:cNvSpPr>
          <p:nvPr>
            <p:ph type="body" idx="17"/>
          </p:nvPr>
        </p:nvSpPr>
        <p:spPr>
          <a:xfrm>
            <a:off x="3549562" y="3018773"/>
            <a:ext cx="1851871" cy="343780"/>
          </a:xfrm>
        </p:spPr>
        <p:txBody>
          <a:bodyPr vert="horz" rtlCol="0">
            <a:noAutofit/>
          </a:bodyPr>
          <a:lstStyle>
            <a:lvl1pPr marL="0" lvl="0" indent="0">
              <a:lnSpc>
                <a:spcPct val="100000"/>
              </a:lnSpc>
              <a:buNone/>
              <a:defRPr lang="en-US" sz="1800" b="0" dirty="0">
                <a:solidFill>
                  <a:schemeClr val="accent3"/>
                </a:solidFill>
                <a:latin typeface="Playfair Display"/>
              </a:defRPr>
            </a:lvl1pPr>
            <a:lvl2pPr marL="457200" lvl="1" indent="0">
              <a:buNone/>
              <a:defRPr lang="en-US" sz="1800" dirty="0">
                <a:solidFill>
                  <a:schemeClr val="bg1"/>
                </a:solidFill>
              </a:defRPr>
            </a:lvl2pPr>
            <a:lvl3pPr marL="914400" lvl="2" indent="0">
              <a:buNone/>
              <a:defRPr lang="en-US" sz="1800" dirty="0">
                <a:solidFill>
                  <a:schemeClr val="bg1"/>
                </a:solidFill>
              </a:defRPr>
            </a:lvl3pPr>
            <a:lvl4pPr marL="1371600" lvl="3" indent="0">
              <a:buNone/>
              <a:defRPr lang="en-US" sz="1800" dirty="0">
                <a:solidFill>
                  <a:schemeClr val="bg1"/>
                </a:solidFill>
              </a:defRPr>
            </a:lvl4pPr>
            <a:lvl5pPr marL="1828800" lvl="4" indent="0">
              <a:buNone/>
              <a:defRPr lang="en-US" sz="1800" dirty="0">
                <a:solidFill>
                  <a:schemeClr val="bg1"/>
                </a:solidFill>
              </a:defRPr>
            </a:lvl5pPr>
          </a:lstStyle>
          <a:p>
            <a:pPr lvl="0"/>
            <a:r>
              <a:rPr lang="en-US" dirty="0"/>
              <a:t>Add Text</a:t>
            </a:r>
          </a:p>
        </p:txBody>
      </p:sp>
      <p:sp>
        <p:nvSpPr>
          <p:cNvPr id="11" name="Picture Placeholder 10">
            <a:extLst>
              <a:ext uri="{7BC8F43A-12E4-4421-A474-9536C09B56C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142D8EB-054F-4E89-A8A0-43FDB379920F}"/>
              </a:ext>
            </a:extLst>
          </p:cNvPr>
          <p:cNvSpPr>
            <a:spLocks noGrp="1"/>
          </p:cNvSpPr>
          <p:nvPr>
            <p:ph type="pic" idx="18"/>
          </p:nvPr>
        </p:nvSpPr>
        <p:spPr>
          <a:xfrm>
            <a:off x="5692434" y="1675013"/>
            <a:ext cx="1851871" cy="1237007"/>
          </a:xfrm>
        </p:spPr>
        <p:txBody>
          <a:bodyPr vert="horz" rtlCol="0">
            <a:noAutofit/>
          </a:bodyPr>
          <a:lstStyle>
            <a:lvl1pPr marL="0" lvl="0" indent="0">
              <a:buNone/>
            </a:lvl1pPr>
          </a:lstStyle>
          <a:p>
            <a:r>
              <a:rPr lang="en-US" dirty="0"/>
              <a:t>Add Picture</a:t>
            </a:r>
          </a:p>
        </p:txBody>
      </p:sp>
      <p:sp>
        <p:nvSpPr>
          <p:cNvPr id="12" name="Text Placeholder 13">
            <a:extLst>
              <a:ext uri="{C0D4D3E0-1B7F-4757-B33C-73E0E48E439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8BAA93A-1ECC-4795-AF94-77C21965BBFC}"/>
              </a:ext>
            </a:extLst>
          </p:cNvPr>
          <p:cNvSpPr>
            <a:spLocks noGrp="1"/>
          </p:cNvSpPr>
          <p:nvPr>
            <p:ph type="body" idx="19"/>
          </p:nvPr>
        </p:nvSpPr>
        <p:spPr>
          <a:xfrm>
            <a:off x="5692434" y="3483548"/>
            <a:ext cx="1860121" cy="991476"/>
          </a:xfrm>
        </p:spPr>
        <p:txBody>
          <a:bodyPr vert="horz" rtlCol="0">
            <a:noAutofit/>
          </a:bodyPr>
          <a:lstStyle>
            <a:lvl1pPr marL="0" lvl="0" indent="0">
              <a:lnSpc>
                <a:spcPct val="100000"/>
              </a:lnSpc>
              <a:buNone/>
              <a:defRPr lang="en-US" sz="1200" dirty="0">
                <a:solidFill>
                  <a:schemeClr val="tx2"/>
                </a:solidFill>
              </a:defRPr>
            </a:lvl1pPr>
            <a:lvl2pPr marL="457200" lvl="1" indent="0">
              <a:buNone/>
              <a:defRPr lang="en-US" sz="1800" dirty="0">
                <a:solidFill>
                  <a:schemeClr val="bg1"/>
                </a:solidFill>
              </a:defRPr>
            </a:lvl2pPr>
            <a:lvl3pPr marL="914400" lvl="2" indent="0">
              <a:buNone/>
              <a:defRPr lang="en-US" sz="1800" dirty="0">
                <a:solidFill>
                  <a:schemeClr val="bg1"/>
                </a:solidFill>
              </a:defRPr>
            </a:lvl3pPr>
            <a:lvl4pPr marL="1371600" lvl="3" indent="0">
              <a:buNone/>
              <a:defRPr lang="en-US" sz="1800" dirty="0">
                <a:solidFill>
                  <a:schemeClr val="bg1"/>
                </a:solidFill>
              </a:defRPr>
            </a:lvl4pPr>
            <a:lvl5pPr marL="1828800" lvl="4" indent="0">
              <a:buNone/>
              <a:defRPr lang="en-US" sz="1800" dirty="0">
                <a:solidFill>
                  <a:schemeClr val="bg1"/>
                </a:solidFill>
              </a:defRPr>
            </a:lvl5pPr>
          </a:lstStyle>
          <a:p>
            <a:pPr lvl="0"/>
            <a:r>
              <a:rPr lang="en-US" dirty="0"/>
              <a:t>Add Text</a:t>
            </a:r>
          </a:p>
        </p:txBody>
      </p:sp>
      <p:sp>
        <p:nvSpPr>
          <p:cNvPr id="13" name="Text Placeholder 13">
            <a:extLst>
              <a:ext uri="{C337FDE3-BC62-492B-97B6-289AAD902D1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ACD50D0-16C9-4298-B7E7-0AEDEA9990D0}"/>
              </a:ext>
            </a:extLst>
          </p:cNvPr>
          <p:cNvSpPr>
            <a:spLocks noGrp="1"/>
          </p:cNvSpPr>
          <p:nvPr>
            <p:ph type="body" idx="20"/>
          </p:nvPr>
        </p:nvSpPr>
        <p:spPr>
          <a:xfrm>
            <a:off x="5692434" y="3018773"/>
            <a:ext cx="1851871" cy="343780"/>
          </a:xfrm>
        </p:spPr>
        <p:txBody>
          <a:bodyPr vert="horz" rtlCol="0">
            <a:noAutofit/>
          </a:bodyPr>
          <a:lstStyle>
            <a:lvl1pPr marL="0" lvl="0" indent="0">
              <a:lnSpc>
                <a:spcPct val="100000"/>
              </a:lnSpc>
              <a:buNone/>
              <a:defRPr lang="en-US" sz="1800" b="0" dirty="0">
                <a:solidFill>
                  <a:schemeClr val="accent3"/>
                </a:solidFill>
                <a:latin typeface="Playfair Display"/>
              </a:defRPr>
            </a:lvl1pPr>
            <a:lvl2pPr marL="457200" lvl="1" indent="0">
              <a:buNone/>
              <a:defRPr lang="en-US" sz="1800" dirty="0">
                <a:solidFill>
                  <a:schemeClr val="bg1"/>
                </a:solidFill>
              </a:defRPr>
            </a:lvl2pPr>
            <a:lvl3pPr marL="914400" lvl="2" indent="0">
              <a:buNone/>
              <a:defRPr lang="en-US" sz="1800" dirty="0">
                <a:solidFill>
                  <a:schemeClr val="bg1"/>
                </a:solidFill>
              </a:defRPr>
            </a:lvl3pPr>
            <a:lvl4pPr marL="1371600" lvl="3" indent="0">
              <a:buNone/>
              <a:defRPr lang="en-US" sz="1800" dirty="0">
                <a:solidFill>
                  <a:schemeClr val="bg1"/>
                </a:solidFill>
              </a:defRPr>
            </a:lvl4pPr>
            <a:lvl5pPr marL="1828800" lvl="4" indent="0">
              <a:buNone/>
              <a:defRPr lang="en-US" sz="1800" dirty="0">
                <a:solidFill>
                  <a:schemeClr val="bg1"/>
                </a:solidFill>
              </a:defRPr>
            </a:lvl5pPr>
          </a:lstStyle>
          <a:p>
            <a:pPr lvl="0"/>
            <a:r>
              <a:rPr lang="en-US" dirty="0"/>
              <a:t>Add Text</a:t>
            </a:r>
          </a:p>
        </p:txBody>
      </p:sp>
      <p:sp>
        <p:nvSpPr>
          <p:cNvPr id="14" name="Picture Placeholder 13">
            <a:extLst>
              <a:ext uri="{FB58B653-402A-4876-84FC-EDE66D7F39C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B597AD3-1830-4AF5-97B6-D4AEDE13F208}"/>
              </a:ext>
            </a:extLst>
          </p:cNvPr>
          <p:cNvSpPr>
            <a:spLocks noGrp="1"/>
          </p:cNvSpPr>
          <p:nvPr>
            <p:ph type="pic" idx="21"/>
          </p:nvPr>
        </p:nvSpPr>
        <p:spPr>
          <a:xfrm>
            <a:off x="6610350" y="4600575"/>
            <a:ext cx="1905000" cy="476250"/>
          </a:xfrm>
          <a:prstGeom prst="rect">
            <a:avLst/>
          </a:prstGeom>
          <a:solidFill>
            <a:schemeClr val="bg1"/>
          </a:solidFill>
          <a:ln>
            <a:noFill/>
          </a:ln>
        </p:spPr>
        <p:txBody>
          <a:bodyPr vert="horz" lIns="0" tIns="0" rIns="0" bIns="0" rtlCol="0">
            <a:noAutofit/>
          </a:bodyPr>
          <a:lstStyle/>
          <a:p>
            <a:pPr lvl="0"/>
            <a:r>
              <a:rPr lang="en-US" dirty="0"/>
              <a:t>Click to edit Master text styles</a:t>
            </a:r>
          </a:p>
        </p:txBody>
      </p:sp>
      <p:sp>
        <p:nvSpPr>
          <p:cNvPr id="15" name="Footer Placeholder 1">
            <a:extLst>
              <a:ext uri="{5486A818-EB85-4DC6-856E-25294F1A6A9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AB79D6B-3208-4CCE-B8FD-91A1A18B5B6F}"/>
              </a:ext>
            </a:extLst>
          </p:cNvPr>
          <p:cNvSpPr>
            <a:spLocks noGrp="1"/>
          </p:cNvSpPr>
          <p:nvPr>
            <p:ph type="ftr" sz="quarter" idx="22"/>
          </p:nvPr>
        </p:nvSpPr>
        <p:spPr>
          <a:xfrm>
            <a:off x="2495550" y="4857750"/>
            <a:ext cx="5181600" cy="285750"/>
          </a:xfrm>
          <a:prstGeom prst="rect">
            <a:avLst/>
          </a:prstGeom>
        </p:spPr>
        <p:txBody>
          <a:bodyPr vert="horz" lIns="91440" tIns="45720" rIns="91440" bIns="45720" rtlCol="0" anchor="ctr"/>
          <a:lstStyle>
            <a:lvl1pPr lvl="0" algn="ctr">
              <a:defRPr lang="en-US" sz="600" b="0" i="0" dirty="0">
                <a:solidFill>
                  <a:schemeClr val="bg1">
                    <a:lumMod val="50000"/>
                  </a:schemeClr>
                </a:solidFill>
                <a:latin typeface="+mn-lt"/>
              </a:defRPr>
            </a:lvl1pPr>
          </a:lstStyle>
          <a:p>
            <a:r>
              <a:rPr lang="en-US" dirty="0"/>
              <a:t>Footer</a:t>
            </a:r>
          </a:p>
        </p:txBody>
      </p:sp>
      <p:sp>
        <p:nvSpPr>
          <p:cNvPr id="16" name="Date Placeholder 1">
            <a:extLst>
              <a:ext uri="{50C604CF-966D-4BF7-BE30-2E684733489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9FF5425-22E7-424C-81F5-25F6157F5D7D}"/>
              </a:ext>
            </a:extLst>
          </p:cNvPr>
          <p:cNvSpPr>
            <a:spLocks noGrp="1"/>
          </p:cNvSpPr>
          <p:nvPr>
            <p:ph type="dt" sz="half" idx="23"/>
          </p:nvPr>
        </p:nvSpPr>
        <p:spPr>
          <a:xfrm>
            <a:off x="762000" y="4857750"/>
            <a:ext cx="1639570" cy="285750"/>
          </a:xfrm>
          <a:prstGeom prst="rect">
            <a:avLst/>
          </a:prstGeom>
        </p:spPr>
        <p:txBody>
          <a:bodyPr vert="horz" lIns="91440" tIns="45720" rIns="91440" bIns="45720" rtlCol="0" anchor="ctr"/>
          <a:lstStyle>
            <a:lvl1pPr lvl="0" algn="l">
              <a:defRPr lang="en-US" sz="600" b="0" i="0" dirty="0">
                <a:solidFill>
                  <a:schemeClr val="bg1">
                    <a:lumMod val="50000"/>
                  </a:schemeClr>
                </a:solidFill>
                <a:latin typeface="+mn-lt"/>
              </a:defRPr>
            </a:lvl1pPr>
          </a:lstStyle>
          <a:p>
            <a:fld id="{3FDCF0BB-DCC0-4C1B-A039-CD86D86527D4}" type="datetime4">
              <a:t>October 26, 2023</a:t>
            </a:fld>
            <a:endParaRPr lang="en-US" dirty="0"/>
          </a:p>
        </p:txBody>
      </p:sp>
    </p:spTree>
    <p:extLst>
      <p:ext uri="{8940A089-976F-4D2D-83BB-2FEEA6CA1936}">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714237120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act us">
    <p:spTree>
      <p:nvGrpSpPr>
        <p:cNvPr id="1" name=""/>
        <p:cNvGrpSpPr/>
        <p:nvPr/>
      </p:nvGrpSpPr>
      <p:grpSpPr>
        <a:xfrm>
          <a:off x="0" y="0"/>
          <a:ext cx="0" cy="0"/>
          <a:chOff x="0" y="0"/>
          <a:chExt cx="0" cy="0"/>
        </a:xfrm>
      </p:grpSpPr>
      <p:sp>
        <p:nvSpPr>
          <p:cNvPr id="2" name="Rectangle 6">
            <a:extLst>
              <a:ext uri="{AB0275C8-DA80-4608-B0A4-6733D5457DE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338D906-81CD-4BBC-B0BA-D841A3CA02C8}"/>
              </a:ext>
            </a:extLst>
          </p:cNvPr>
          <p:cNvSpPr/>
          <p:nvPr userDrawn="1"/>
        </p:nvSpPr>
        <p:spPr>
          <a:xfrm>
            <a:off x="431373" y="409086"/>
            <a:ext cx="7530140" cy="3447702"/>
          </a:xfrm>
          <a:prstGeom prst="rect">
            <a:avLst/>
          </a:prstGeom>
          <a:gradFill rotWithShape="1">
            <a:gsLst>
              <a:gs pos="0">
                <a:schemeClr val="accent3">
                  <a:alpha val="54000"/>
                  <a:lumMod val="20000"/>
                  <a:lumOff val="80000"/>
                </a:schemeClr>
              </a:gs>
              <a:gs pos="58000">
                <a:schemeClr val="accent6">
                  <a:alpha val="0"/>
                  <a:lumMod val="0"/>
                  <a:lumOff val="100000"/>
                </a:schemeClr>
              </a:gs>
            </a:gsLst>
            <a:lin ang="4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noAutofit/>
          </a:bodyPr>
          <a:lstStyle/>
          <a:p>
            <a:pPr algn="ctr"/>
            <a:endParaRPr lang="en-US" dirty="0"/>
          </a:p>
        </p:txBody>
      </p:sp>
      <p:sp>
        <p:nvSpPr>
          <p:cNvPr id="3" name="Title 1">
            <a:extLst>
              <a:ext uri="{4DE3557F-6906-4EAB-84D3-5E858D7312A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A09CCAC-B58D-4BE0-B4EA-F814710C1F86}"/>
              </a:ext>
            </a:extLst>
          </p:cNvPr>
          <p:cNvSpPr>
            <a:spLocks noGrp="1"/>
          </p:cNvSpPr>
          <p:nvPr>
            <p:ph type="title" idx="10"/>
          </p:nvPr>
        </p:nvSpPr>
        <p:spPr>
          <a:xfrm>
            <a:off x="921673" y="409086"/>
            <a:ext cx="7593676" cy="858929"/>
          </a:xfrm>
        </p:spPr>
        <p:txBody>
          <a:bodyPr vert="horz" rtlCol="0" anchor="b">
            <a:noAutofit/>
          </a:bodyPr>
          <a:lstStyle>
            <a:lvl1pPr lvl="0">
              <a:lnSpc>
                <a:spcPct val="100000"/>
              </a:lnSpc>
              <a:defRPr lang="en-US" sz="3200" dirty="0">
                <a:solidFill>
                  <a:schemeClr val="accent3"/>
                </a:solidFill>
              </a:defRPr>
            </a:lvl1pPr>
          </a:lstStyle>
          <a:p>
            <a:r>
              <a:rPr lang="en-US" dirty="0"/>
              <a:t>Add Title</a:t>
            </a:r>
          </a:p>
        </p:txBody>
      </p:sp>
      <p:sp>
        <p:nvSpPr>
          <p:cNvPr id="4" name="Content Placeholder 2">
            <a:extLst>
              <a:ext uri="{016E9B86-16F7-45E1-AC49-1D6B1C03FAFD}">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B8348AA-8394-4A2F-94A5-B544138096AD}"/>
              </a:ext>
            </a:extLst>
          </p:cNvPr>
          <p:cNvSpPr>
            <a:spLocks noGrp="1"/>
          </p:cNvSpPr>
          <p:nvPr>
            <p:ph idx="11"/>
          </p:nvPr>
        </p:nvSpPr>
        <p:spPr>
          <a:xfrm>
            <a:off x="5818352" y="2052538"/>
            <a:ext cx="2696996" cy="1929535"/>
          </a:xfrm>
        </p:spPr>
        <p:txBody>
          <a:bodyPr vert="horz" rtlCol="0">
            <a:noAutofit/>
          </a:bodyPr>
          <a:lstStyle>
            <a:lvl1pPr marL="0" lvl="0" indent="0">
              <a:lnSpc>
                <a:spcPct val="100000"/>
              </a:lnSpc>
              <a:buNone/>
              <a:defRPr lang="en-US" sz="1600" dirty="0">
                <a:solidFill>
                  <a:schemeClr val="tx2"/>
                </a:solidFill>
              </a:defRPr>
            </a:lvl1pPr>
            <a:lvl2pPr marL="457200" lvl="1" indent="0">
              <a:buNone/>
              <a:defRPr lang="en-US" sz="2000" dirty="0">
                <a:solidFill>
                  <a:schemeClr val="tx2"/>
                </a:solidFill>
              </a:defRPr>
            </a:lvl2pPr>
            <a:lvl3pPr marL="914400" lvl="2" indent="0">
              <a:buNone/>
              <a:defRPr lang="en-US" sz="1800" dirty="0">
                <a:solidFill>
                  <a:schemeClr val="tx2"/>
                </a:solidFill>
              </a:defRPr>
            </a:lvl3pPr>
            <a:lvl4pPr marL="1371600" lvl="3" indent="0">
              <a:buNone/>
              <a:defRPr lang="en-US" sz="1600" dirty="0">
                <a:solidFill>
                  <a:schemeClr val="tx2"/>
                </a:solidFill>
              </a:defRPr>
            </a:lvl4pPr>
            <a:lvl5pPr marL="1828800" lvl="4" indent="0">
              <a:buNone/>
              <a:defRPr lang="en-US" sz="1600" dirty="0">
                <a:solidFill>
                  <a:schemeClr val="tx2"/>
                </a:solidFill>
              </a:defRPr>
            </a:lvl5pPr>
          </a:lstStyle>
          <a:p>
            <a:pPr lvl="0"/>
            <a:r>
              <a:rPr lang="en-US" dirty="0"/>
              <a:t>Add Text</a:t>
            </a:r>
          </a:p>
        </p:txBody>
      </p:sp>
      <p:sp>
        <p:nvSpPr>
          <p:cNvPr id="5" name="Slide Number Placeholder 5">
            <a:extLst>
              <a:ext uri="{78846052-E0EA-41BC-9CF9-E485E76A1BB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D75E5FF-05C8-4BA9-B87F-377CB1788BC4}"/>
              </a:ext>
            </a:extLst>
          </p:cNvPr>
          <p:cNvSpPr>
            <a:spLocks noGrp="1"/>
          </p:cNvSpPr>
          <p:nvPr>
            <p:ph type="sldNum" sz="quarter" idx="12"/>
          </p:nvPr>
        </p:nvSpPr>
        <p:spPr>
          <a:xfrm>
            <a:off x="431373" y="4867275"/>
            <a:ext cx="2057400" cy="273843"/>
          </a:xfrm>
        </p:spPr>
        <p:txBody>
          <a:bodyPr vert="horz" lIns="0" rtlCol="0">
            <a:noAutofit/>
          </a:bodyPr>
          <a:lstStyle>
            <a:lvl1pPr lvl="0" algn="l"/>
          </a:lstStyle>
          <a:p>
            <a:fld id="{61EFBD91-BE10-40BA-ADCF-CA7BB0EF22FF}" type="slidenum">
              <a:t>‹#›</a:t>
            </a:fld>
            <a:endParaRPr lang="en-US" dirty="0"/>
          </a:p>
        </p:txBody>
      </p:sp>
      <p:sp>
        <p:nvSpPr>
          <p:cNvPr id="6" name="Rectangle 3">
            <a:extLst>
              <a:ext uri="{8F822230-2B89-4496-852B-98B5E1BAE04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33AE2E8-5641-412E-8D3A-545731AE5997}"/>
              </a:ext>
            </a:extLst>
          </p:cNvPr>
          <p:cNvSpPr/>
          <p:nvPr userDrawn="1"/>
        </p:nvSpPr>
        <p:spPr>
          <a:xfrm>
            <a:off x="932638" y="2052538"/>
            <a:ext cx="4685794" cy="586427"/>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spcCol="0" rtlCol="0" anchor="ctr">
            <a:noAutofit/>
          </a:bodyPr>
          <a:lstStyle/>
          <a:p>
            <a:pPr algn="ctr"/>
            <a:endParaRPr lang="en-US" dirty="0"/>
          </a:p>
        </p:txBody>
      </p:sp>
      <p:sp>
        <p:nvSpPr>
          <p:cNvPr id="7" name="Text Placeholder 13">
            <a:extLst>
              <a:ext uri="{41E12EBD-AC99-42CC-BBDE-73AD32C0D4C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0BFC1F5-E5B2-49B7-98ED-ABE00625115D}"/>
              </a:ext>
            </a:extLst>
          </p:cNvPr>
          <p:cNvSpPr>
            <a:spLocks noGrp="1"/>
          </p:cNvSpPr>
          <p:nvPr>
            <p:ph type="body" idx="13"/>
          </p:nvPr>
        </p:nvSpPr>
        <p:spPr>
          <a:xfrm>
            <a:off x="1132559" y="2177822"/>
            <a:ext cx="4310279" cy="335858"/>
          </a:xfrm>
        </p:spPr>
        <p:txBody>
          <a:bodyPr vert="horz" rtlCol="0" anchor="ctr">
            <a:noAutofit/>
          </a:bodyPr>
          <a:lstStyle>
            <a:lvl1pPr marL="0" lvl="0" indent="0">
              <a:lnSpc>
                <a:spcPct val="100000"/>
              </a:lnSpc>
              <a:buNone/>
              <a:defRPr lang="en-US" sz="1600" dirty="0">
                <a:solidFill>
                  <a:schemeClr val="bg1"/>
                </a:solidFill>
              </a:defRPr>
            </a:lvl1pPr>
            <a:lvl2pPr marL="457200" lvl="1" indent="0">
              <a:buNone/>
              <a:defRPr lang="en-US" sz="1800" dirty="0">
                <a:solidFill>
                  <a:schemeClr val="bg1"/>
                </a:solidFill>
              </a:defRPr>
            </a:lvl2pPr>
            <a:lvl3pPr marL="914400" lvl="2" indent="0">
              <a:buNone/>
              <a:defRPr lang="en-US" sz="1800" dirty="0">
                <a:solidFill>
                  <a:schemeClr val="bg1"/>
                </a:solidFill>
              </a:defRPr>
            </a:lvl3pPr>
            <a:lvl4pPr marL="1371600" lvl="3" indent="0">
              <a:buNone/>
              <a:defRPr lang="en-US" sz="1800" dirty="0">
                <a:solidFill>
                  <a:schemeClr val="bg1"/>
                </a:solidFill>
              </a:defRPr>
            </a:lvl4pPr>
            <a:lvl5pPr marL="1828800" lvl="4" indent="0">
              <a:buNone/>
              <a:defRPr lang="en-US" sz="1800" dirty="0">
                <a:solidFill>
                  <a:schemeClr val="bg1"/>
                </a:solidFill>
              </a:defRPr>
            </a:lvl5pPr>
          </a:lstStyle>
          <a:p>
            <a:pPr lvl="0"/>
            <a:r>
              <a:rPr lang="en-US" dirty="0"/>
              <a:t>Add Text</a:t>
            </a:r>
          </a:p>
        </p:txBody>
      </p:sp>
      <p:sp>
        <p:nvSpPr>
          <p:cNvPr id="8" name="Rectangle 12">
            <a:extLst>
              <a:ext uri="{7F84FEB1-7650-4722-8798-83C293A972D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8DFDC12-372F-4D17-9E80-3163B0586C15}"/>
              </a:ext>
            </a:extLst>
          </p:cNvPr>
          <p:cNvSpPr/>
          <p:nvPr userDrawn="1"/>
        </p:nvSpPr>
        <p:spPr>
          <a:xfrm>
            <a:off x="932638" y="2720131"/>
            <a:ext cx="4685794" cy="586427"/>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spcCol="0" rtlCol="0" anchor="ctr">
            <a:noAutofit/>
          </a:bodyPr>
          <a:lstStyle/>
          <a:p>
            <a:pPr algn="ctr"/>
            <a:endParaRPr lang="en-US" dirty="0"/>
          </a:p>
        </p:txBody>
      </p:sp>
      <p:sp>
        <p:nvSpPr>
          <p:cNvPr id="9" name="Text Placeholder 13">
            <a:extLst>
              <a:ext uri="{8EF85EE1-8B11-4E67-805B-387D6A1EF4FD}">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B8ECE73-082A-42BD-9039-723F504A4E4A}"/>
              </a:ext>
            </a:extLst>
          </p:cNvPr>
          <p:cNvSpPr>
            <a:spLocks noGrp="1"/>
          </p:cNvSpPr>
          <p:nvPr>
            <p:ph type="body" idx="14"/>
          </p:nvPr>
        </p:nvSpPr>
        <p:spPr>
          <a:xfrm>
            <a:off x="1132559" y="2845415"/>
            <a:ext cx="4310279" cy="335858"/>
          </a:xfrm>
        </p:spPr>
        <p:txBody>
          <a:bodyPr vert="horz" rtlCol="0" anchor="ctr">
            <a:noAutofit/>
          </a:bodyPr>
          <a:lstStyle>
            <a:lvl1pPr marL="0" lvl="0" indent="0">
              <a:lnSpc>
                <a:spcPct val="100000"/>
              </a:lnSpc>
              <a:buNone/>
              <a:defRPr lang="en-US" sz="1600" dirty="0">
                <a:solidFill>
                  <a:schemeClr val="bg1"/>
                </a:solidFill>
              </a:defRPr>
            </a:lvl1pPr>
            <a:lvl2pPr marL="457200" lvl="1" indent="0">
              <a:buNone/>
              <a:defRPr lang="en-US" sz="1800" dirty="0">
                <a:solidFill>
                  <a:schemeClr val="bg1"/>
                </a:solidFill>
              </a:defRPr>
            </a:lvl2pPr>
            <a:lvl3pPr marL="914400" lvl="2" indent="0">
              <a:buNone/>
              <a:defRPr lang="en-US" sz="1800" dirty="0">
                <a:solidFill>
                  <a:schemeClr val="bg1"/>
                </a:solidFill>
              </a:defRPr>
            </a:lvl3pPr>
            <a:lvl4pPr marL="1371600" lvl="3" indent="0">
              <a:buNone/>
              <a:defRPr lang="en-US" sz="1800" dirty="0">
                <a:solidFill>
                  <a:schemeClr val="bg1"/>
                </a:solidFill>
              </a:defRPr>
            </a:lvl4pPr>
            <a:lvl5pPr marL="1828800" lvl="4" indent="0">
              <a:buNone/>
              <a:defRPr lang="en-US" sz="1800" dirty="0">
                <a:solidFill>
                  <a:schemeClr val="bg1"/>
                </a:solidFill>
              </a:defRPr>
            </a:lvl5pPr>
          </a:lstStyle>
          <a:p>
            <a:pPr lvl="0"/>
            <a:r>
              <a:rPr lang="en-US" dirty="0"/>
              <a:t>Add Text</a:t>
            </a:r>
          </a:p>
        </p:txBody>
      </p:sp>
      <p:sp>
        <p:nvSpPr>
          <p:cNvPr id="10" name="Rectangle 17">
            <a:extLst>
              <a:ext uri="{D9E2CE2E-C91C-4A0E-A5EB-F75E896AB09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F405C4D-6BF1-478D-98EF-25C36222A287}"/>
              </a:ext>
            </a:extLst>
          </p:cNvPr>
          <p:cNvSpPr/>
          <p:nvPr userDrawn="1"/>
        </p:nvSpPr>
        <p:spPr>
          <a:xfrm>
            <a:off x="932638" y="3395646"/>
            <a:ext cx="4685794" cy="586427"/>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spcCol="0" rtlCol="0" anchor="ctr">
            <a:noAutofit/>
          </a:bodyPr>
          <a:lstStyle/>
          <a:p>
            <a:pPr algn="ctr"/>
            <a:endParaRPr lang="en-US" dirty="0"/>
          </a:p>
        </p:txBody>
      </p:sp>
      <p:sp>
        <p:nvSpPr>
          <p:cNvPr id="11" name="Text Placeholder 13">
            <a:extLst>
              <a:ext uri="{1BF22D02-E1F9-4646-B89B-84EAB163D46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801FF82-78B4-48C8-8453-FCDDF235B971}"/>
              </a:ext>
            </a:extLst>
          </p:cNvPr>
          <p:cNvSpPr>
            <a:spLocks noGrp="1"/>
          </p:cNvSpPr>
          <p:nvPr>
            <p:ph type="body" idx="15"/>
          </p:nvPr>
        </p:nvSpPr>
        <p:spPr>
          <a:xfrm>
            <a:off x="1132559" y="3520930"/>
            <a:ext cx="4310279" cy="335858"/>
          </a:xfrm>
        </p:spPr>
        <p:txBody>
          <a:bodyPr vert="horz" rtlCol="0" anchor="ctr">
            <a:noAutofit/>
          </a:bodyPr>
          <a:lstStyle>
            <a:lvl1pPr marL="0" lvl="0" indent="0">
              <a:lnSpc>
                <a:spcPct val="100000"/>
              </a:lnSpc>
              <a:buNone/>
              <a:defRPr lang="en-US" sz="1600" dirty="0">
                <a:solidFill>
                  <a:schemeClr val="bg1"/>
                </a:solidFill>
              </a:defRPr>
            </a:lvl1pPr>
            <a:lvl2pPr marL="457200" lvl="1" indent="0">
              <a:buNone/>
              <a:defRPr lang="en-US" sz="1800" dirty="0">
                <a:solidFill>
                  <a:schemeClr val="bg1"/>
                </a:solidFill>
              </a:defRPr>
            </a:lvl2pPr>
            <a:lvl3pPr marL="914400" lvl="2" indent="0">
              <a:buNone/>
              <a:defRPr lang="en-US" sz="1800" dirty="0">
                <a:solidFill>
                  <a:schemeClr val="bg1"/>
                </a:solidFill>
              </a:defRPr>
            </a:lvl3pPr>
            <a:lvl4pPr marL="1371600" lvl="3" indent="0">
              <a:buNone/>
              <a:defRPr lang="en-US" sz="1800" dirty="0">
                <a:solidFill>
                  <a:schemeClr val="bg1"/>
                </a:solidFill>
              </a:defRPr>
            </a:lvl4pPr>
            <a:lvl5pPr marL="1828800" lvl="4" indent="0">
              <a:buNone/>
              <a:defRPr lang="en-US" sz="1800" dirty="0">
                <a:solidFill>
                  <a:schemeClr val="bg1"/>
                </a:solidFill>
              </a:defRPr>
            </a:lvl5pPr>
          </a:lstStyle>
          <a:p>
            <a:pPr lvl="0"/>
            <a:r>
              <a:rPr lang="en-US" dirty="0"/>
              <a:t>Add Text</a:t>
            </a:r>
          </a:p>
        </p:txBody>
      </p:sp>
      <p:sp>
        <p:nvSpPr>
          <p:cNvPr id="12" name="Picture Placeholder 11">
            <a:extLst>
              <a:ext uri="{CDDB5F02-1F5C-499D-BA92-0DE271CB80B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9B68F83-D318-4DE5-B96E-707162DC648E}"/>
              </a:ext>
            </a:extLst>
          </p:cNvPr>
          <p:cNvSpPr>
            <a:spLocks noGrp="1"/>
          </p:cNvSpPr>
          <p:nvPr>
            <p:ph type="pic" idx="16"/>
          </p:nvPr>
        </p:nvSpPr>
        <p:spPr>
          <a:xfrm>
            <a:off x="6610350" y="4600575"/>
            <a:ext cx="1905000" cy="476250"/>
          </a:xfrm>
          <a:prstGeom prst="rect">
            <a:avLst/>
          </a:prstGeom>
          <a:solidFill>
            <a:schemeClr val="bg1"/>
          </a:solidFill>
          <a:ln>
            <a:noFill/>
          </a:ln>
        </p:spPr>
        <p:txBody>
          <a:bodyPr vert="horz" lIns="0" tIns="0" rIns="0" bIns="0" rtlCol="0">
            <a:noAutofit/>
          </a:bodyPr>
          <a:lstStyle/>
          <a:p>
            <a:pPr lvl="0"/>
            <a:r>
              <a:rPr lang="en-US" dirty="0"/>
              <a:t>Click to edit Master text styles</a:t>
            </a:r>
          </a:p>
        </p:txBody>
      </p:sp>
      <p:sp>
        <p:nvSpPr>
          <p:cNvPr id="13" name="Footer Placeholder 1">
            <a:extLst>
              <a:ext uri="{66C752CD-79DB-4B54-821E-C822A1B9187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6B18455-7CD6-45CF-9596-E532418E86FD}"/>
              </a:ext>
            </a:extLst>
          </p:cNvPr>
          <p:cNvSpPr>
            <a:spLocks noGrp="1"/>
          </p:cNvSpPr>
          <p:nvPr>
            <p:ph type="ftr" sz="quarter" idx="17"/>
          </p:nvPr>
        </p:nvSpPr>
        <p:spPr>
          <a:xfrm>
            <a:off x="2495550" y="4857750"/>
            <a:ext cx="5181600" cy="285750"/>
          </a:xfrm>
          <a:prstGeom prst="rect">
            <a:avLst/>
          </a:prstGeom>
        </p:spPr>
        <p:txBody>
          <a:bodyPr vert="horz" lIns="91440" tIns="45720" rIns="91440" bIns="45720" rtlCol="0" anchor="ctr"/>
          <a:lstStyle>
            <a:lvl1pPr lvl="0" algn="ctr">
              <a:defRPr lang="en-US" sz="600" b="0" i="0" dirty="0">
                <a:solidFill>
                  <a:schemeClr val="bg1">
                    <a:lumMod val="50000"/>
                  </a:schemeClr>
                </a:solidFill>
                <a:latin typeface="+mn-lt"/>
              </a:defRPr>
            </a:lvl1pPr>
          </a:lstStyle>
          <a:p>
            <a:r>
              <a:rPr lang="en-US" dirty="0"/>
              <a:t>Footer</a:t>
            </a:r>
          </a:p>
        </p:txBody>
      </p:sp>
      <p:sp>
        <p:nvSpPr>
          <p:cNvPr id="14" name="Date Placeholder 1">
            <a:extLst>
              <a:ext uri="{0FCF3BDE-3CC2-454F-8B18-71C367A6A77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6CCDFF4-D049-41EB-B70C-48A82D08F621}"/>
              </a:ext>
            </a:extLst>
          </p:cNvPr>
          <p:cNvSpPr>
            <a:spLocks noGrp="1"/>
          </p:cNvSpPr>
          <p:nvPr>
            <p:ph type="dt" sz="half" idx="18"/>
          </p:nvPr>
        </p:nvSpPr>
        <p:spPr>
          <a:xfrm>
            <a:off x="762000" y="4857750"/>
            <a:ext cx="1639570" cy="285750"/>
          </a:xfrm>
          <a:prstGeom prst="rect">
            <a:avLst/>
          </a:prstGeom>
        </p:spPr>
        <p:txBody>
          <a:bodyPr vert="horz" lIns="91440" tIns="45720" rIns="91440" bIns="45720" rtlCol="0" anchor="ctr"/>
          <a:lstStyle>
            <a:lvl1pPr lvl="0" algn="l">
              <a:defRPr lang="en-US" sz="600" b="0" i="0" dirty="0">
                <a:solidFill>
                  <a:schemeClr val="bg1">
                    <a:lumMod val="50000"/>
                  </a:schemeClr>
                </a:solidFill>
                <a:latin typeface="+mn-lt"/>
              </a:defRPr>
            </a:lvl1pPr>
          </a:lstStyle>
          <a:p>
            <a:fld id="{EC8D140F-ECD6-4076-AE96-D2B4FD3C09F7}" type="datetime4">
              <a:t>October 26, 2023</a:t>
            </a:fld>
            <a:endParaRPr lang="en-US" dirty="0"/>
          </a:p>
        </p:txBody>
      </p:sp>
    </p:spTree>
    <p:extLst>
      <p:ext uri="{C20BCD3A-067D-4BF6-9011-B4D9151C1A87}">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714237120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2" name="Rectangle 6">
            <a:extLst>
              <a:ext uri="{1959C67D-6E47-44C0-9810-AE41D574EC9D}">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5FBA5D7-51F5-41B7-9680-F112771C0DDC}"/>
              </a:ext>
            </a:extLst>
          </p:cNvPr>
          <p:cNvSpPr/>
          <p:nvPr userDrawn="1"/>
        </p:nvSpPr>
        <p:spPr>
          <a:xfrm>
            <a:off x="431373" y="794138"/>
            <a:ext cx="7530140" cy="3447702"/>
          </a:xfrm>
          <a:prstGeom prst="rect">
            <a:avLst/>
          </a:prstGeom>
          <a:gradFill rotWithShape="1">
            <a:gsLst>
              <a:gs pos="0">
                <a:schemeClr val="accent3">
                  <a:alpha val="54000"/>
                  <a:lumMod val="20000"/>
                  <a:lumOff val="80000"/>
                </a:schemeClr>
              </a:gs>
              <a:gs pos="58000">
                <a:schemeClr val="accent6">
                  <a:alpha val="0"/>
                  <a:lumMod val="0"/>
                  <a:lumOff val="100000"/>
                </a:schemeClr>
              </a:gs>
            </a:gsLst>
            <a:lin ang="4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noAutofit/>
          </a:bodyPr>
          <a:lstStyle/>
          <a:p>
            <a:pPr algn="ctr"/>
            <a:endParaRPr lang="en-US" dirty="0"/>
          </a:p>
        </p:txBody>
      </p:sp>
      <p:sp>
        <p:nvSpPr>
          <p:cNvPr id="3" name="Title 1">
            <a:extLst>
              <a:ext uri="{37B46F52-B039-4C5D-ACD8-F47AC1E3981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0BA5F77-8B6D-4681-B527-4047E9ABF9CA}"/>
              </a:ext>
            </a:extLst>
          </p:cNvPr>
          <p:cNvSpPr>
            <a:spLocks noGrp="1"/>
          </p:cNvSpPr>
          <p:nvPr>
            <p:ph type="title" idx="10"/>
          </p:nvPr>
        </p:nvSpPr>
        <p:spPr>
          <a:xfrm>
            <a:off x="851534" y="1161606"/>
            <a:ext cx="4333783" cy="1163589"/>
          </a:xfrm>
        </p:spPr>
        <p:txBody>
          <a:bodyPr vert="horz" rtlCol="0" anchor="t">
            <a:noAutofit/>
          </a:bodyPr>
          <a:lstStyle>
            <a:lvl1pPr lvl="0" algn="l">
              <a:lnSpc>
                <a:spcPct val="100000"/>
              </a:lnSpc>
              <a:defRPr lang="en-US" sz="3600" dirty="0">
                <a:solidFill>
                  <a:schemeClr val="accent3"/>
                </a:solidFill>
              </a:defRPr>
            </a:lvl1pPr>
          </a:lstStyle>
          <a:p>
            <a:r>
              <a:rPr lang="en-US" dirty="0"/>
              <a:t>Add Title</a:t>
            </a:r>
          </a:p>
        </p:txBody>
      </p:sp>
      <p:sp>
        <p:nvSpPr>
          <p:cNvPr id="4" name="Rectangle 7">
            <a:extLst>
              <a:ext uri="{C65BAEB7-8D19-498A-B7BD-E1B338F42B3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DE6F653-FFA9-4DCD-82EB-4D6FC19518F5}"/>
              </a:ext>
            </a:extLst>
          </p:cNvPr>
          <p:cNvSpPr/>
          <p:nvPr userDrawn="1"/>
        </p:nvSpPr>
        <p:spPr>
          <a:xfrm>
            <a:off x="431373" y="2818304"/>
            <a:ext cx="4565230" cy="1200615"/>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spcCol="0" rtlCol="0" anchor="ctr">
            <a:noAutofit/>
          </a:bodyPr>
          <a:lstStyle/>
          <a:p>
            <a:pPr algn="ctr"/>
            <a:endParaRPr lang="en-US" dirty="0"/>
          </a:p>
        </p:txBody>
      </p:sp>
      <p:sp>
        <p:nvSpPr>
          <p:cNvPr id="5" name="Content Placeholder 2">
            <a:extLst>
              <a:ext uri="{028A3915-E700-4A8A-A880-195CA140BB2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390FC24-709B-4787-A641-624831866E9F}"/>
              </a:ext>
            </a:extLst>
          </p:cNvPr>
          <p:cNvSpPr>
            <a:spLocks noGrp="1"/>
          </p:cNvSpPr>
          <p:nvPr>
            <p:ph idx="11"/>
          </p:nvPr>
        </p:nvSpPr>
        <p:spPr>
          <a:xfrm>
            <a:off x="851534" y="3101272"/>
            <a:ext cx="3999575" cy="810691"/>
          </a:xfrm>
        </p:spPr>
        <p:txBody>
          <a:bodyPr vert="horz" rtlCol="0">
            <a:noAutofit/>
          </a:bodyPr>
          <a:lstStyle>
            <a:lvl1pPr marL="0" lvl="0" indent="0">
              <a:buNone/>
              <a:defRPr lang="en-US" sz="2400" dirty="0">
                <a:solidFill>
                  <a:schemeClr val="bg1"/>
                </a:solidFill>
              </a:defRPr>
            </a:lvl1pPr>
            <a:lvl2pPr marL="457200" lvl="1" indent="0">
              <a:buNone/>
              <a:defRPr lang="en-US" sz="1800" dirty="0">
                <a:solidFill>
                  <a:schemeClr val="bg1"/>
                </a:solidFill>
              </a:defRPr>
            </a:lvl2pPr>
            <a:lvl3pPr marL="914400" lvl="2" indent="0">
              <a:buNone/>
              <a:defRPr lang="en-US" sz="1600" dirty="0">
                <a:solidFill>
                  <a:schemeClr val="bg1"/>
                </a:solidFill>
              </a:defRPr>
            </a:lvl3pPr>
            <a:lvl4pPr marL="1371600" lvl="3" indent="0">
              <a:buNone/>
              <a:defRPr lang="en-US" sz="1400" dirty="0">
                <a:solidFill>
                  <a:schemeClr val="bg1"/>
                </a:solidFill>
              </a:defRPr>
            </a:lvl4pPr>
            <a:lvl5pPr marL="1828800" lvl="4" indent="0">
              <a:buNone/>
              <a:defRPr lang="en-US" sz="1400" dirty="0">
                <a:solidFill>
                  <a:schemeClr val="bg1"/>
                </a:solidFill>
              </a:defRPr>
            </a:lvl5pPr>
          </a:lstStyle>
          <a:p>
            <a:pPr lvl="0"/>
            <a:r>
              <a:rPr lang="en-US" dirty="0"/>
              <a:t>Add Text</a:t>
            </a:r>
          </a:p>
        </p:txBody>
      </p:sp>
      <p:sp>
        <p:nvSpPr>
          <p:cNvPr id="6" name="Picture Placeholder 5">
            <a:extLst>
              <a:ext uri="{D3D69574-CFDE-44D0-BB48-3DD8994EE65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0F7105B-7FB7-4F7B-B346-613C08B69625}"/>
              </a:ext>
            </a:extLst>
          </p:cNvPr>
          <p:cNvSpPr>
            <a:spLocks noGrp="1"/>
          </p:cNvSpPr>
          <p:nvPr>
            <p:ph type="pic" idx="12"/>
          </p:nvPr>
        </p:nvSpPr>
        <p:spPr>
          <a:xfrm>
            <a:off x="431377" y="4610100"/>
            <a:ext cx="1905000" cy="476250"/>
          </a:xfrm>
          <a:prstGeom prst="rect">
            <a:avLst/>
          </a:prstGeom>
          <a:solidFill>
            <a:schemeClr val="bg1"/>
          </a:solidFill>
          <a:ln>
            <a:noFill/>
          </a:ln>
        </p:spPr>
        <p:txBody>
          <a:bodyPr vert="horz" lIns="0" tIns="0" rIns="0" bIns="0" rtlCol="0">
            <a:noAutofit/>
          </a:bodyPr>
          <a:lstStyle/>
          <a:p>
            <a:pPr lvl="0"/>
            <a:r>
              <a:rPr lang="en-US" dirty="0"/>
              <a:t>Click to edit Master text styles</a:t>
            </a:r>
          </a:p>
        </p:txBody>
      </p:sp>
      <p:sp>
        <p:nvSpPr>
          <p:cNvPr id="7" name="Footer Placeholder 1">
            <a:extLst>
              <a:ext uri="{AAFDA635-34C0-45D0-8944-2BFB3E7970A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244D959-55E5-42D3-B10A-1708B6D55699}"/>
              </a:ext>
            </a:extLst>
          </p:cNvPr>
          <p:cNvSpPr>
            <a:spLocks noGrp="1"/>
          </p:cNvSpPr>
          <p:nvPr>
            <p:ph type="ftr" sz="quarter" idx="13"/>
          </p:nvPr>
        </p:nvSpPr>
        <p:spPr>
          <a:xfrm>
            <a:off x="2495550" y="4857750"/>
            <a:ext cx="5181600" cy="285750"/>
          </a:xfrm>
          <a:prstGeom prst="rect">
            <a:avLst/>
          </a:prstGeom>
        </p:spPr>
        <p:txBody>
          <a:bodyPr vert="horz" lIns="91440" tIns="45720" rIns="91440" bIns="45720" rtlCol="0" anchor="ctr"/>
          <a:lstStyle>
            <a:lvl1pPr lvl="0" algn="ctr">
              <a:defRPr lang="en-US" sz="600" b="0" i="0" dirty="0">
                <a:solidFill>
                  <a:schemeClr val="bg1">
                    <a:lumMod val="50000"/>
                  </a:schemeClr>
                </a:solidFill>
                <a:latin typeface="+mn-lt"/>
              </a:defRPr>
            </a:lvl1pPr>
          </a:lstStyle>
          <a:p>
            <a:r>
              <a:rPr lang="en-US" dirty="0"/>
              <a:t>Footer</a:t>
            </a:r>
          </a:p>
        </p:txBody>
      </p:sp>
      <p:sp>
        <p:nvSpPr>
          <p:cNvPr id="8" name="Date Placeholder 1">
            <a:extLst>
              <a:ext uri="{6EC14007-BAFD-4F6F-AE04-0730C724294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5686153-2581-4FCE-9E4A-B718DD75EE4A}"/>
              </a:ext>
            </a:extLst>
          </p:cNvPr>
          <p:cNvSpPr>
            <a:spLocks noGrp="1"/>
          </p:cNvSpPr>
          <p:nvPr>
            <p:ph type="dt" sz="half" idx="14"/>
          </p:nvPr>
        </p:nvSpPr>
        <p:spPr>
          <a:xfrm>
            <a:off x="762000" y="4857750"/>
            <a:ext cx="1639570" cy="285750"/>
          </a:xfrm>
          <a:prstGeom prst="rect">
            <a:avLst/>
          </a:prstGeom>
        </p:spPr>
        <p:txBody>
          <a:bodyPr vert="horz" lIns="91440" tIns="45720" rIns="91440" bIns="45720" rtlCol="0" anchor="ctr"/>
          <a:lstStyle>
            <a:lvl1pPr lvl="0" algn="l">
              <a:defRPr lang="en-US" sz="600" b="0" i="0" dirty="0">
                <a:solidFill>
                  <a:schemeClr val="bg1">
                    <a:lumMod val="50000"/>
                  </a:schemeClr>
                </a:solidFill>
                <a:latin typeface="+mn-lt"/>
              </a:defRPr>
            </a:lvl1pPr>
          </a:lstStyle>
          <a:p>
            <a:r>
              <a:rPr lang="en-US" dirty="0"/>
              <a:t>Date</a:t>
            </a:r>
          </a:p>
        </p:txBody>
      </p:sp>
      <p:sp>
        <p:nvSpPr>
          <p:cNvPr id="9" name="Slide Number Placeholder 5">
            <a:extLst>
              <a:ext uri="{51BB4F79-7194-44E2-B1EC-CDFD6E040DB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A5C8B99-43A0-4828-B49B-E77F5F813EE7}"/>
              </a:ext>
            </a:extLst>
          </p:cNvPr>
          <p:cNvSpPr>
            <a:spLocks noGrp="1"/>
          </p:cNvSpPr>
          <p:nvPr>
            <p:ph type="sldNum" sz="quarter" idx="15"/>
          </p:nvPr>
        </p:nvSpPr>
        <p:spPr>
          <a:xfrm>
            <a:off x="6909573" y="4867275"/>
            <a:ext cx="2057400" cy="273843"/>
          </a:xfrm>
          <a:prstGeom prst="rect">
            <a:avLst/>
          </a:prstGeom>
        </p:spPr>
        <p:txBody>
          <a:bodyPr vert="horz" lIns="91440" tIns="45720" rIns="91440" bIns="45720" rtlCol="0" anchor="ctr">
            <a:noAutofit/>
          </a:bodyPr>
          <a:lstStyle>
            <a:lvl1pPr lvl="0" algn="r">
              <a:defRPr lang="en-US" sz="900" b="0" i="0" dirty="0">
                <a:solidFill>
                  <a:schemeClr val="tx1">
                    <a:tint val="75000"/>
                  </a:schemeClr>
                </a:solidFill>
                <a:latin typeface="Montserrat Light"/>
              </a:defRPr>
            </a:lvl1pPr>
          </a:lstStyle>
          <a:p>
            <a:fld id="{A1373F57-45B1-4DE8-8423-89000CD458D9}" type="slidenum">
              <a:t>‹#›</a:t>
            </a:fld>
            <a:endParaRPr lang="en-US" dirty="0"/>
          </a:p>
        </p:txBody>
      </p:sp>
    </p:spTree>
    <p:extLst>
      <p:ext uri="{92966387-CF35-4DE4-80A4-1B4D53D96BD7}">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71423712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263CB8C5-BCEC-41F2-B60A-F65D3127DBC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C1F46B7-07A7-46D2-9DB7-C5C81B7023A3}"/>
              </a:ext>
            </a:extLst>
          </p:cNvPr>
          <p:cNvSpPr>
            <a:spLocks noGrp="1"/>
          </p:cNvSpPr>
          <p:nvPr>
            <p:ph type="title"/>
          </p:nvPr>
        </p:nvSpPr>
        <p:spPr>
          <a:xfrm>
            <a:off x="1351643" y="2271771"/>
            <a:ext cx="6436178" cy="776702"/>
          </a:xfrm>
          <a:prstGeom prst="rect">
            <a:avLst/>
          </a:prstGeom>
        </p:spPr>
        <p:txBody>
          <a:bodyPr vert="horz" rtlCol="0" anchor="b"/>
          <a:lstStyle>
            <a:lvl1pPr lvl="0" algn="ctr">
              <a:defRPr lang="en-US" sz="4400" dirty="0"/>
            </a:lvl1pPr>
          </a:lstStyle>
          <a:p>
            <a:r>
              <a:rPr lang="en-US" dirty="0"/>
              <a:t>Click to edit Master title style</a:t>
            </a:r>
          </a:p>
        </p:txBody>
      </p:sp>
      <p:sp>
        <p:nvSpPr>
          <p:cNvPr id="3" name="Subtitle 2">
            <a:extLst>
              <a:ext uri="{557CA0CD-E446-481D-BFF5-1DB7397D825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41F15F1-5E54-498E-9C5C-5C14AF4FD9D8}"/>
              </a:ext>
            </a:extLst>
          </p:cNvPr>
          <p:cNvSpPr>
            <a:spLocks noGrp="1"/>
          </p:cNvSpPr>
          <p:nvPr>
            <p:ph type="subTitle" idx="1"/>
          </p:nvPr>
        </p:nvSpPr>
        <p:spPr>
          <a:xfrm>
            <a:off x="1351643" y="3056695"/>
            <a:ext cx="6436178" cy="494945"/>
          </a:xfrm>
          <a:prstGeom prst="rect">
            <a:avLst/>
          </a:prstGeom>
        </p:spPr>
        <p:txBody>
          <a:bodyPr vert="horz" lIns="91440" rtlCol="0" anchor="t">
            <a:noAutofit/>
          </a:bodyPr>
          <a:lstStyle>
            <a:lvl1pPr marL="0" lvl="0" indent="0" algn="ctr">
              <a:lnSpc>
                <a:spcPct val="100000"/>
              </a:lnSpc>
              <a:spcBef>
                <a:spcPts val="0"/>
              </a:spcBef>
              <a:buNone/>
              <a:defRPr lang="en-US" sz="1400" b="0" i="0" baseline="0" dirty="0">
                <a:solidFill>
                  <a:schemeClr val="accent1"/>
                </a:solidFill>
                <a:latin typeface="+mn-lt"/>
              </a:defRPr>
            </a:lvl1pPr>
            <a:lvl2pPr marL="457200" lvl="1" indent="0" algn="ctr">
              <a:buNone/>
              <a:defRPr lang="en-US" dirty="0">
                <a:solidFill>
                  <a:schemeClr val="tx1">
                    <a:tint val="75000"/>
                  </a:schemeClr>
                </a:solidFill>
              </a:defRPr>
            </a:lvl2pPr>
            <a:lvl3pPr marL="914400" lvl="2" indent="0" algn="ctr">
              <a:buNone/>
              <a:defRPr lang="en-US" dirty="0">
                <a:solidFill>
                  <a:schemeClr val="tx1">
                    <a:tint val="75000"/>
                  </a:schemeClr>
                </a:solidFill>
              </a:defRPr>
            </a:lvl3pPr>
            <a:lvl4pPr marL="1371600" lvl="3" indent="0" algn="ctr">
              <a:buNone/>
              <a:defRPr lang="en-US" dirty="0">
                <a:solidFill>
                  <a:schemeClr val="tx1">
                    <a:tint val="75000"/>
                  </a:schemeClr>
                </a:solidFill>
              </a:defRPr>
            </a:lvl4pPr>
            <a:lvl5pPr marL="1828800" lvl="4" indent="0" algn="ctr">
              <a:buNone/>
              <a:defRPr lang="en-US" dirty="0">
                <a:solidFill>
                  <a:schemeClr val="tx1">
                    <a:tint val="75000"/>
                  </a:schemeClr>
                </a:solidFill>
              </a:defRPr>
            </a:lvl5pPr>
            <a:lvl6pPr marL="2286000" lvl="5" indent="0" algn="ctr">
              <a:buNone/>
              <a:defRPr lang="en-US" dirty="0">
                <a:solidFill>
                  <a:schemeClr val="tx1">
                    <a:tint val="75000"/>
                  </a:schemeClr>
                </a:solidFill>
              </a:defRPr>
            </a:lvl6pPr>
            <a:lvl7pPr marL="2743200" lvl="6" indent="0" algn="ctr">
              <a:buNone/>
              <a:defRPr lang="en-US" dirty="0">
                <a:solidFill>
                  <a:schemeClr val="tx1">
                    <a:tint val="75000"/>
                  </a:schemeClr>
                </a:solidFill>
              </a:defRPr>
            </a:lvl7pPr>
            <a:lvl8pPr marL="3200400" lvl="7" indent="0" algn="ctr">
              <a:buNone/>
              <a:defRPr lang="en-US" dirty="0">
                <a:solidFill>
                  <a:schemeClr val="tx1">
                    <a:tint val="75000"/>
                  </a:schemeClr>
                </a:solidFill>
              </a:defRPr>
            </a:lvl8pPr>
            <a:lvl9pPr marL="3657600" lvl="8" indent="0" algn="ctr">
              <a:buNone/>
              <a:defRPr lang="en-US" dirty="0">
                <a:solidFill>
                  <a:schemeClr val="tx1">
                    <a:tint val="75000"/>
                  </a:schemeClr>
                </a:solidFill>
              </a:defRPr>
            </a:lvl9pPr>
          </a:lstStyle>
          <a:p>
            <a:r>
              <a:rPr lang="en-US" dirty="0"/>
              <a:t>Click to edit Master subtitle style</a:t>
            </a:r>
          </a:p>
        </p:txBody>
      </p:sp>
      <p:sp>
        <p:nvSpPr>
          <p:cNvPr id="4" name="Slide Number Placeholder 5">
            <a:extLst>
              <a:ext uri="{F86F6A0C-B264-485A-84F8-885B31E9B4E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198CCCE-9306-49DC-8C5C-B95750AF263F}"/>
              </a:ext>
            </a:extLst>
          </p:cNvPr>
          <p:cNvSpPr>
            <a:spLocks noGrp="1"/>
          </p:cNvSpPr>
          <p:nvPr>
            <p:ph type="sldNum" sz="quarter" idx="12"/>
          </p:nvPr>
        </p:nvSpPr>
        <p:spPr/>
        <p:txBody>
          <a:bodyPr rtlCol="0"/>
          <a:lstStyle>
            <a:lvl1pPr lvl="0"/>
          </a:lstStyle>
          <a:p>
            <a:r>
              <a:rPr lang="en-US" dirty="0"/>
              <a:t>&lt;#&gt;</a:t>
            </a:r>
          </a:p>
        </p:txBody>
      </p:sp>
      <p:sp>
        <p:nvSpPr>
          <p:cNvPr id="5" name="Footer Placeholder 4">
            <a:extLst>
              <a:ext uri="{E54E670E-B475-4272-8C04-3BA966B260E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3965239-F159-40E9-B5CE-AC4BB48A98C9}"/>
              </a:ext>
            </a:extLst>
          </p:cNvPr>
          <p:cNvSpPr>
            <a:spLocks noGrp="1"/>
          </p:cNvSpPr>
          <p:nvPr>
            <p:ph type="ftr" sz="quarter" idx="11"/>
          </p:nvPr>
        </p:nvSpPr>
        <p:spPr/>
        <p:txBody>
          <a:bodyPr rtlCol="0"/>
          <a:lstStyle>
            <a:lvl1pPr lvl="0"/>
          </a:lstStyle>
          <a:p>
            <a:r>
              <a:rPr lang="en-US" dirty="0"/>
              <a:t>Footer</a:t>
            </a:r>
          </a:p>
        </p:txBody>
      </p:sp>
      <p:sp>
        <p:nvSpPr>
          <p:cNvPr id="6" name="Date Placeholder 3">
            <a:extLst>
              <a:ext uri="{464BA055-7314-4173-8C1B-2D7482CA57B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F7FFC40-280C-4E9A-BDAC-0E5AB2E5B0E9}"/>
              </a:ext>
            </a:extLst>
          </p:cNvPr>
          <p:cNvSpPr>
            <a:spLocks noGrp="1"/>
          </p:cNvSpPr>
          <p:nvPr>
            <p:ph type="dt" sz="half" idx="10"/>
          </p:nvPr>
        </p:nvSpPr>
        <p:spPr/>
        <p:txBody>
          <a:bodyPr rtlCol="0"/>
          <a:lstStyle>
            <a:lvl1pPr lvl="0"/>
          </a:lstStyle>
          <a:p>
            <a:r>
              <a:rPr lang="en-US" dirty="0"/>
              <a:t>Date</a:t>
            </a:r>
          </a:p>
        </p:txBody>
      </p:sp>
    </p:spTree>
    <p:extLst>
      <p:ext uri="{BB962C8B-B14F-4D97-AF65-F5344CB8AC3E}">
        <p14:creationId xmlns:p14="http://schemas.microsoft.com/office/powerpoint/2010/main" val="4285096842"/>
      </p:ext>
      <p:ext uri="{6A8EF56F-FE62-481A-8271-83D0D163BA26}">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71008060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7">
            <a:extLst>
              <a:ext uri="{9FE9FE73-9AB7-4DFA-8479-36C96698446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8161C88-6825-4845-A7E1-49AEB8C4CFB0}"/>
              </a:ext>
            </a:extLst>
          </p:cNvPr>
          <p:cNvSpPr>
            <a:spLocks noGrp="1"/>
          </p:cNvSpPr>
          <p:nvPr>
            <p:ph type="title"/>
          </p:nvPr>
        </p:nvSpPr>
        <p:spPr/>
        <p:txBody>
          <a:bodyPr rtlCol="0"/>
          <a:lstStyle>
            <a:lvl1pPr lvl="0"/>
          </a:lstStyle>
          <a:p>
            <a:r>
              <a:rPr lang="en-US" dirty="0"/>
              <a:t>Click to edit Master title style</a:t>
            </a:r>
          </a:p>
        </p:txBody>
      </p:sp>
      <p:sp>
        <p:nvSpPr>
          <p:cNvPr id="3" name="Content Placeholder 2">
            <a:extLst>
              <a:ext uri="{50304B65-95F0-404F-A026-7B4B5469971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1C25728-58A7-4D77-8A10-55AD54E7489C}"/>
              </a:ext>
            </a:extLst>
          </p:cNvPr>
          <p:cNvSpPr>
            <a:spLocks noGrp="1"/>
          </p:cNvSpPr>
          <p:nvPr>
            <p:ph idx="1"/>
          </p:nvPr>
        </p:nvSpPr>
        <p:spPr/>
        <p:txBody>
          <a:bodyPr rtlCol="0"/>
          <a:lstStyle>
            <a:lvl1pPr lvl="0"/>
            <a:lvl2pPr lvl="1"/>
            <a:lvl3pPr lvl="2"/>
            <a:lvl4pPr lvl="3"/>
            <a:lvl5pPr lvl="4"/>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4">
            <a:extLst>
              <a:ext uri="{6A6FC163-6DE1-44F8-BC99-4D0ED500C27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CC6C886-CB3C-46C9-A814-527C833509E8}"/>
              </a:ext>
            </a:extLst>
          </p:cNvPr>
          <p:cNvSpPr>
            <a:spLocks noGrp="1"/>
          </p:cNvSpPr>
          <p:nvPr>
            <p:ph type="sldNum" sz="quarter" idx="12"/>
          </p:nvPr>
        </p:nvSpPr>
        <p:spPr/>
        <p:txBody>
          <a:bodyPr rtlCol="0"/>
          <a:lstStyle/>
          <a:p>
            <a:r>
              <a:rPr lang="en-US" dirty="0"/>
              <a:t>&lt;#&gt;</a:t>
            </a:r>
          </a:p>
        </p:txBody>
      </p:sp>
      <p:sp>
        <p:nvSpPr>
          <p:cNvPr id="5" name="Footer Placeholder 3">
            <a:extLst>
              <a:ext uri="{1EB4FFCC-B8EA-4B2C-8796-6FBC808E488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0ACF4FC-364F-44DE-B0BE-10523E635026}"/>
              </a:ext>
            </a:extLst>
          </p:cNvPr>
          <p:cNvSpPr>
            <a:spLocks noGrp="1"/>
          </p:cNvSpPr>
          <p:nvPr>
            <p:ph type="ftr" sz="quarter" idx="11"/>
          </p:nvPr>
        </p:nvSpPr>
        <p:spPr/>
        <p:txBody>
          <a:bodyPr rtlCol="0"/>
          <a:lstStyle/>
          <a:p>
            <a:r>
              <a:rPr lang="en-US" dirty="0"/>
              <a:t>Footer</a:t>
            </a:r>
          </a:p>
        </p:txBody>
      </p:sp>
      <p:sp>
        <p:nvSpPr>
          <p:cNvPr id="6" name="Date Placeholder 1">
            <a:extLst>
              <a:ext uri="{8F860F57-C840-4A2E-9539-A78F2657BDD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2178410-0915-4623-97FB-EA3E0CD547C0}"/>
              </a:ext>
            </a:extLst>
          </p:cNvPr>
          <p:cNvSpPr>
            <a:spLocks noGrp="1"/>
          </p:cNvSpPr>
          <p:nvPr>
            <p:ph type="dt" sz="half" idx="10"/>
          </p:nvPr>
        </p:nvSpPr>
        <p:spPr/>
        <p:txBody>
          <a:bodyPr rtlCol="0"/>
          <a:lstStyle/>
          <a:p>
            <a:r>
              <a:rPr lang="en-US" dirty="0"/>
              <a:t>Date</a:t>
            </a:r>
          </a:p>
        </p:txBody>
      </p:sp>
    </p:spTree>
    <p:extLst>
      <p:ext uri="{BB962C8B-B14F-4D97-AF65-F5344CB8AC3E}">
        <p14:creationId xmlns:p14="http://schemas.microsoft.com/office/powerpoint/2010/main" val="2657099460"/>
      </p:ext>
      <p:ext uri="{61502D33-487E-4893-ADF0-54CCF9941DDA}">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71008060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ext Placeholder 2">
            <a:extLst>
              <a:ext uri="{166CE6DF-799A-4840-9AA3-80779E9C5F0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D7D08EB-414F-4B2E-9D99-9437418D7B49}"/>
              </a:ext>
            </a:extLst>
          </p:cNvPr>
          <p:cNvSpPr>
            <a:spLocks noGrp="1"/>
          </p:cNvSpPr>
          <p:nvPr>
            <p:ph type="body"/>
          </p:nvPr>
        </p:nvSpPr>
        <p:spPr>
          <a:xfrm>
            <a:off x="762000" y="2192059"/>
            <a:ext cx="7620000" cy="511812"/>
          </a:xfrm>
          <a:prstGeom prst="rect">
            <a:avLst/>
          </a:prstGeom>
        </p:spPr>
        <p:txBody>
          <a:bodyPr vert="horz" rtlCol="0" anchor="b">
            <a:normAutofit/>
          </a:bodyPr>
          <a:lstStyle>
            <a:lvl1pPr marL="0" lvl="0" indent="0">
              <a:lnSpc>
                <a:spcPct val="100000"/>
              </a:lnSpc>
              <a:buNone/>
              <a:defRPr lang="en-US" sz="1400" b="0" i="0" dirty="0">
                <a:solidFill>
                  <a:schemeClr val="accent1"/>
                </a:solidFill>
                <a:latin typeface="+mn-lt"/>
              </a:defRPr>
            </a:lvl1pPr>
            <a:lvl2pPr marL="457200" lvl="1" indent="0">
              <a:buNone/>
              <a:defRPr lang="en-US" sz="1800" dirty="0">
                <a:solidFill>
                  <a:schemeClr val="tx1">
                    <a:tint val="75000"/>
                  </a:schemeClr>
                </a:solidFill>
              </a:defRPr>
            </a:lvl2pPr>
            <a:lvl3pPr marL="914400" lvl="2" indent="0">
              <a:buNone/>
              <a:defRPr lang="en-US" sz="1600" dirty="0">
                <a:solidFill>
                  <a:schemeClr val="tx1">
                    <a:tint val="75000"/>
                  </a:schemeClr>
                </a:solidFill>
              </a:defRPr>
            </a:lvl3pPr>
            <a:lvl4pPr marL="1371600" lvl="3" indent="0">
              <a:buNone/>
              <a:defRPr lang="en-US" sz="1400" dirty="0">
                <a:solidFill>
                  <a:schemeClr val="tx1">
                    <a:tint val="75000"/>
                  </a:schemeClr>
                </a:solidFill>
              </a:defRPr>
            </a:lvl4pPr>
            <a:lvl5pPr marL="1828800" lvl="4" indent="0">
              <a:buNone/>
              <a:defRPr lang="en-US" sz="1400" dirty="0">
                <a:solidFill>
                  <a:schemeClr val="tx1">
                    <a:tint val="75000"/>
                  </a:schemeClr>
                </a:solidFill>
              </a:defRPr>
            </a:lvl5pPr>
            <a:lvl6pPr marL="2286000" lvl="5" indent="0">
              <a:buNone/>
              <a:defRPr lang="en-US" sz="1400" dirty="0">
                <a:solidFill>
                  <a:schemeClr val="tx1">
                    <a:tint val="75000"/>
                  </a:schemeClr>
                </a:solidFill>
              </a:defRPr>
            </a:lvl6pPr>
            <a:lvl7pPr marL="2743200" lvl="6" indent="0">
              <a:buNone/>
              <a:defRPr lang="en-US" sz="1400" dirty="0">
                <a:solidFill>
                  <a:schemeClr val="tx1">
                    <a:tint val="75000"/>
                  </a:schemeClr>
                </a:solidFill>
              </a:defRPr>
            </a:lvl7pPr>
            <a:lvl8pPr marL="3200400" lvl="7" indent="0">
              <a:buNone/>
              <a:defRPr lang="en-US" sz="1400" dirty="0">
                <a:solidFill>
                  <a:schemeClr val="tx1">
                    <a:tint val="75000"/>
                  </a:schemeClr>
                </a:solidFill>
              </a:defRPr>
            </a:lvl8pPr>
            <a:lvl9pPr marL="3657600" lvl="8" indent="0">
              <a:buNone/>
              <a:defRPr lang="en-US" sz="1400" dirty="0">
                <a:solidFill>
                  <a:schemeClr val="tx1">
                    <a:tint val="75000"/>
                  </a:schemeClr>
                </a:solidFill>
              </a:defRPr>
            </a:lvl9pPr>
          </a:lstStyle>
          <a:p>
            <a:pPr lvl="0"/>
            <a:r>
              <a:rPr lang="en-US" dirty="0"/>
              <a:t>Click to edit Master text styles</a:t>
            </a:r>
          </a:p>
        </p:txBody>
      </p:sp>
      <p:sp>
        <p:nvSpPr>
          <p:cNvPr id="3" name="Title 1">
            <a:extLst>
              <a:ext uri="{EDB47842-2259-4101-B4D8-1C642F9B239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F2CB3E8-D722-4222-86BD-05ABA7E25944}"/>
              </a:ext>
            </a:extLst>
          </p:cNvPr>
          <p:cNvSpPr>
            <a:spLocks noGrp="1"/>
          </p:cNvSpPr>
          <p:nvPr>
            <p:ph type="title" idx="1"/>
          </p:nvPr>
        </p:nvSpPr>
        <p:spPr>
          <a:xfrm>
            <a:off x="762000" y="2735662"/>
            <a:ext cx="7620000" cy="882263"/>
          </a:xfrm>
          <a:prstGeom prst="rect">
            <a:avLst/>
          </a:prstGeom>
        </p:spPr>
        <p:txBody>
          <a:bodyPr vert="horz" rtlCol="0" anchor="t"/>
          <a:lstStyle>
            <a:lvl1pPr lvl="0">
              <a:defRPr lang="en-US" sz="4000" dirty="0"/>
            </a:lvl1pPr>
          </a:lstStyle>
          <a:p>
            <a:r>
              <a:rPr lang="en-US" dirty="0"/>
              <a:t>Click to edit Master title style</a:t>
            </a:r>
          </a:p>
        </p:txBody>
      </p:sp>
      <p:sp>
        <p:nvSpPr>
          <p:cNvPr id="4" name="Slide Number Placeholder 5">
            <a:extLst>
              <a:ext uri="{BA1CA3BA-E03C-4B7A-88AB-BD61CE4277E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2306081-7EC7-44F8-8D08-A9642E7EF59A}"/>
              </a:ext>
            </a:extLst>
          </p:cNvPr>
          <p:cNvSpPr>
            <a:spLocks noGrp="1"/>
          </p:cNvSpPr>
          <p:nvPr>
            <p:ph type="sldNum" sz="quarter" idx="12"/>
          </p:nvPr>
        </p:nvSpPr>
        <p:spPr/>
        <p:txBody>
          <a:bodyPr rtlCol="0"/>
          <a:lstStyle>
            <a:lvl1pPr lvl="0"/>
          </a:lstStyle>
          <a:p>
            <a:r>
              <a:rPr lang="en-US" dirty="0"/>
              <a:t>&lt;#&gt;</a:t>
            </a:r>
          </a:p>
        </p:txBody>
      </p:sp>
      <p:sp>
        <p:nvSpPr>
          <p:cNvPr id="5" name="Footer Placeholder 4">
            <a:extLst>
              <a:ext uri="{0C3C6F84-2F23-4CE5-95EF-72BD7B1F133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3F79B42-EF58-41B0-AF00-DB898C39D70E}"/>
              </a:ext>
            </a:extLst>
          </p:cNvPr>
          <p:cNvSpPr>
            <a:spLocks noGrp="1"/>
          </p:cNvSpPr>
          <p:nvPr>
            <p:ph type="ftr" sz="quarter" idx="11"/>
          </p:nvPr>
        </p:nvSpPr>
        <p:spPr/>
        <p:txBody>
          <a:bodyPr rtlCol="0"/>
          <a:lstStyle>
            <a:lvl1pPr lvl="0"/>
          </a:lstStyle>
          <a:p>
            <a:r>
              <a:rPr lang="en-US" dirty="0"/>
              <a:t>Footer</a:t>
            </a:r>
          </a:p>
        </p:txBody>
      </p:sp>
      <p:sp>
        <p:nvSpPr>
          <p:cNvPr id="6" name="Date Placeholder 3">
            <a:extLst>
              <a:ext uri="{4B4E8C0F-B2D1-4EC8-AC80-6360932C20C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4056191-96A5-42CB-995F-83F73E67542B}"/>
              </a:ext>
            </a:extLst>
          </p:cNvPr>
          <p:cNvSpPr>
            <a:spLocks noGrp="1"/>
          </p:cNvSpPr>
          <p:nvPr>
            <p:ph type="dt" sz="half" idx="10"/>
          </p:nvPr>
        </p:nvSpPr>
        <p:spPr/>
        <p:txBody>
          <a:bodyPr rtlCol="0"/>
          <a:lstStyle>
            <a:lvl1pPr lvl="0"/>
          </a:lstStyle>
          <a:p>
            <a:r>
              <a:rPr lang="en-US" dirty="0"/>
              <a:t>Date</a:t>
            </a:r>
          </a:p>
        </p:txBody>
      </p:sp>
    </p:spTree>
    <p:extLst>
      <p:ext uri="{BB962C8B-B14F-4D97-AF65-F5344CB8AC3E}">
        <p14:creationId xmlns:p14="http://schemas.microsoft.com/office/powerpoint/2010/main" val="4277414665"/>
      </p:ext>
      <p:ext uri="{88BC94CF-723B-43C0-9917-BD90A0089A13}">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71008060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B87F3042-C0E8-49D3-9ED5-DDA95EDC78A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1982EDF-1948-4AD1-B693-4349D660F2D5}"/>
              </a:ext>
            </a:extLst>
          </p:cNvPr>
          <p:cNvSpPr>
            <a:spLocks noGrp="1"/>
          </p:cNvSpPr>
          <p:nvPr>
            <p:ph type="title"/>
          </p:nvPr>
        </p:nvSpPr>
        <p:spPr/>
        <p:txBody>
          <a:bodyPr rtlCol="0"/>
          <a:lstStyle>
            <a:lvl1pPr lvl="0"/>
          </a:lstStyle>
          <a:p>
            <a:r>
              <a:rPr lang="en-US" dirty="0"/>
              <a:t>Click to edit Master title style</a:t>
            </a:r>
          </a:p>
        </p:txBody>
      </p:sp>
      <p:sp>
        <p:nvSpPr>
          <p:cNvPr id="3" name="Content Placeholder 2">
            <a:extLst>
              <a:ext uri="{3255F0D2-E8C7-4A20-85BD-377A63AE53F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AB38943-E4E1-438F-A225-15F5836DB320}"/>
              </a:ext>
            </a:extLst>
          </p:cNvPr>
          <p:cNvSpPr>
            <a:spLocks noGrp="1"/>
          </p:cNvSpPr>
          <p:nvPr>
            <p:ph idx="1"/>
          </p:nvPr>
        </p:nvSpPr>
        <p:spPr>
          <a:xfrm>
            <a:off x="762000" y="1403352"/>
            <a:ext cx="3619500" cy="3069050"/>
          </a:xfrm>
        </p:spPr>
        <p:txBody>
          <a:bodyPr rtlCol="0"/>
          <a:lstStyle>
            <a:lvl1pPr lvl="0"/>
            <a:lvl2pPr lvl="1"/>
            <a:lvl3pPr lvl="2"/>
            <a:lvl4pPr lvl="3"/>
            <a:lvl5pPr lvl="4"/>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4D98B0BE-FE21-44E0-93A9-D85C9E84C00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F298CED-3593-4DCA-BA99-144126DB3428}"/>
              </a:ext>
            </a:extLst>
          </p:cNvPr>
          <p:cNvSpPr>
            <a:spLocks noGrp="1"/>
          </p:cNvSpPr>
          <p:nvPr>
            <p:ph idx="2"/>
          </p:nvPr>
        </p:nvSpPr>
        <p:spPr>
          <a:xfrm>
            <a:off x="4752975" y="1403352"/>
            <a:ext cx="3619500" cy="3069050"/>
          </a:xfrm>
        </p:spPr>
        <p:txBody>
          <a:bodyPr rtlCol="0"/>
          <a:lstStyle>
            <a:lvl1pPr lvl="0"/>
            <a:lvl2pPr lvl="1"/>
            <a:lvl3pPr lvl="2"/>
            <a:lvl4pPr lvl="3"/>
            <a:lvl5pPr lvl="4"/>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a:extLst>
              <a:ext uri="{71D197A9-99A0-40A2-A83D-67E60CE6875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6153E3B-CDC9-4600-AF9D-6539E352A8FC}"/>
              </a:ext>
            </a:extLst>
          </p:cNvPr>
          <p:cNvSpPr>
            <a:spLocks noGrp="1"/>
          </p:cNvSpPr>
          <p:nvPr>
            <p:ph type="sldNum" sz="quarter" idx="12"/>
          </p:nvPr>
        </p:nvSpPr>
        <p:spPr/>
        <p:txBody>
          <a:bodyPr rtlCol="0"/>
          <a:lstStyle/>
          <a:p>
            <a:r>
              <a:rPr lang="en-US" dirty="0"/>
              <a:t>&lt;#&gt;</a:t>
            </a:r>
          </a:p>
        </p:txBody>
      </p:sp>
      <p:sp>
        <p:nvSpPr>
          <p:cNvPr id="6" name="Footer Placeholder 5">
            <a:extLst>
              <a:ext uri="{7CCB1D0A-1346-4FAC-993C-7CDF4D01899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A219825-A605-4D4C-AB13-97D19B618AA9}"/>
              </a:ext>
            </a:extLst>
          </p:cNvPr>
          <p:cNvSpPr>
            <a:spLocks noGrp="1"/>
          </p:cNvSpPr>
          <p:nvPr>
            <p:ph type="ftr" sz="quarter" idx="11"/>
          </p:nvPr>
        </p:nvSpPr>
        <p:spPr/>
        <p:txBody>
          <a:bodyPr rtlCol="0"/>
          <a:lstStyle/>
          <a:p>
            <a:r>
              <a:rPr lang="en-US" dirty="0"/>
              <a:t>Footer</a:t>
            </a:r>
          </a:p>
        </p:txBody>
      </p:sp>
      <p:sp>
        <p:nvSpPr>
          <p:cNvPr id="7" name="Date Placeholder 4">
            <a:extLst>
              <a:ext uri="{5EB0151A-A6E3-4CF3-9FC1-DCCCD90DB27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DFEA355-B0FA-4E4B-9C9A-B67FFD9353D9}"/>
              </a:ext>
            </a:extLst>
          </p:cNvPr>
          <p:cNvSpPr>
            <a:spLocks noGrp="1"/>
          </p:cNvSpPr>
          <p:nvPr>
            <p:ph type="dt" sz="half" idx="10"/>
          </p:nvPr>
        </p:nvSpPr>
        <p:spPr/>
        <p:txBody>
          <a:bodyPr rtlCol="0"/>
          <a:lstStyle/>
          <a:p>
            <a:r>
              <a:rPr lang="en-US" dirty="0"/>
              <a:t>Date</a:t>
            </a:r>
          </a:p>
        </p:txBody>
      </p:sp>
    </p:spTree>
    <p:extLst>
      <p:ext uri="{BB962C8B-B14F-4D97-AF65-F5344CB8AC3E}">
        <p14:creationId xmlns:p14="http://schemas.microsoft.com/office/powerpoint/2010/main" val="2084714654"/>
      </p:ext>
      <p:ext uri="{B803B91F-6EE0-4818-AAEE-FB9BC633331F}">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71008060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Rectangle 6">
            <a:extLst>
              <a:ext uri="{D8F26799-7663-4055-8194-7BFCB15664C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95F017D-4B4E-44A9-8FC3-6961943D54D6}"/>
              </a:ext>
            </a:extLst>
          </p:cNvPr>
          <p:cNvSpPr/>
          <p:nvPr userDrawn="1"/>
        </p:nvSpPr>
        <p:spPr>
          <a:xfrm>
            <a:off x="431372" y="409086"/>
            <a:ext cx="7530140" cy="3447702"/>
          </a:xfrm>
          <a:prstGeom prst="rect">
            <a:avLst/>
          </a:prstGeom>
          <a:gradFill rotWithShape="1">
            <a:gsLst>
              <a:gs pos="0">
                <a:schemeClr val="accent3">
                  <a:alpha val="54000"/>
                  <a:lumMod val="20000"/>
                  <a:lumOff val="80000"/>
                </a:schemeClr>
              </a:gs>
              <a:gs pos="58000">
                <a:schemeClr val="accent6">
                  <a:alpha val="0"/>
                  <a:lumMod val="0"/>
                  <a:lumOff val="100000"/>
                </a:schemeClr>
              </a:gs>
            </a:gsLst>
            <a:lin ang="4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noAutofit/>
          </a:bodyPr>
          <a:lstStyle/>
          <a:p>
            <a:pPr algn="ctr"/>
            <a:endParaRPr lang="en-US" dirty="0"/>
          </a:p>
        </p:txBody>
      </p:sp>
      <p:sp>
        <p:nvSpPr>
          <p:cNvPr id="3" name="Title 1">
            <a:extLst>
              <a:ext uri="{8F060AEA-DD04-4C49-874A-C043E68FFD4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07A1AA3-9606-465E-BD50-79F20800BF33}"/>
              </a:ext>
            </a:extLst>
          </p:cNvPr>
          <p:cNvSpPr>
            <a:spLocks noGrp="1"/>
          </p:cNvSpPr>
          <p:nvPr>
            <p:ph type="title" idx="10"/>
          </p:nvPr>
        </p:nvSpPr>
        <p:spPr>
          <a:xfrm>
            <a:off x="921673" y="409086"/>
            <a:ext cx="7593676" cy="858929"/>
          </a:xfrm>
        </p:spPr>
        <p:txBody>
          <a:bodyPr vert="horz" rtlCol="0" anchor="b">
            <a:noAutofit/>
          </a:bodyPr>
          <a:lstStyle>
            <a:lvl1pPr lvl="0">
              <a:defRPr lang="en-US" sz="3200" dirty="0">
                <a:solidFill>
                  <a:schemeClr val="accent3"/>
                </a:solidFill>
              </a:defRPr>
            </a:lvl1pPr>
          </a:lstStyle>
          <a:p>
            <a:r>
              <a:rPr lang="en-US" dirty="0"/>
              <a:t>Add Title</a:t>
            </a:r>
          </a:p>
        </p:txBody>
      </p:sp>
      <p:sp>
        <p:nvSpPr>
          <p:cNvPr id="4" name="Content Placeholder 2">
            <a:extLst>
              <a:ext uri="{A9617EA0-B3A5-41FA-8854-F81EFE583D9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F7CE81A-B15D-4A50-BC8F-6E2AA4892D4E}"/>
              </a:ext>
            </a:extLst>
          </p:cNvPr>
          <p:cNvSpPr>
            <a:spLocks noGrp="1"/>
          </p:cNvSpPr>
          <p:nvPr>
            <p:ph idx="11"/>
          </p:nvPr>
        </p:nvSpPr>
        <p:spPr>
          <a:xfrm>
            <a:off x="921672" y="1650380"/>
            <a:ext cx="7593677" cy="2834630"/>
          </a:xfrm>
        </p:spPr>
        <p:txBody>
          <a:bodyPr vert="horz" rtlCol="0">
            <a:noAutofit/>
          </a:bodyPr>
          <a:lstStyle>
            <a:lvl1pPr lvl="0">
              <a:lnSpc>
                <a:spcPct val="125000"/>
              </a:lnSpc>
              <a:defRPr lang="en-US" sz="1400" dirty="0">
                <a:solidFill>
                  <a:schemeClr val="tx2"/>
                </a:solidFill>
              </a:defRPr>
            </a:lvl1pPr>
            <a:lvl2pPr lvl="1">
              <a:lnSpc>
                <a:spcPct val="125000"/>
              </a:lnSpc>
              <a:defRPr lang="en-US" sz="1400" dirty="0">
                <a:solidFill>
                  <a:schemeClr val="tx2"/>
                </a:solidFill>
              </a:defRPr>
            </a:lvl2pPr>
            <a:lvl3pPr lvl="2">
              <a:lnSpc>
                <a:spcPct val="125000"/>
              </a:lnSpc>
              <a:defRPr lang="en-US" sz="1400" dirty="0">
                <a:solidFill>
                  <a:schemeClr val="tx2"/>
                </a:solidFill>
              </a:defRPr>
            </a:lvl3pPr>
            <a:lvl4pPr lvl="3">
              <a:lnSpc>
                <a:spcPct val="125000"/>
              </a:lnSpc>
              <a:defRPr lang="en-US" sz="1400" dirty="0">
                <a:solidFill>
                  <a:schemeClr val="tx2"/>
                </a:solidFill>
              </a:defRPr>
            </a:lvl4pPr>
            <a:lvl5pPr lvl="4">
              <a:lnSpc>
                <a:spcPct val="125000"/>
              </a:lnSpc>
              <a:defRPr lang="en-US" sz="1400" dirty="0">
                <a:solidFill>
                  <a:schemeClr val="tx2"/>
                </a:solidFill>
              </a:defRPr>
            </a:lvl5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DB7E10F5-95F0-4B16-91BC-61672FFE4EF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D3B9460-3E0C-4976-9A67-44184DF7C70B}"/>
              </a:ext>
            </a:extLst>
          </p:cNvPr>
          <p:cNvSpPr>
            <a:spLocks noGrp="1"/>
          </p:cNvSpPr>
          <p:nvPr>
            <p:ph type="sldNum" sz="quarter" idx="12"/>
          </p:nvPr>
        </p:nvSpPr>
        <p:spPr>
          <a:xfrm>
            <a:off x="431373" y="4867275"/>
            <a:ext cx="2057400" cy="273843"/>
          </a:xfrm>
        </p:spPr>
        <p:txBody>
          <a:bodyPr vert="horz" lIns="0" rtlCol="0">
            <a:noAutofit/>
          </a:bodyPr>
          <a:lstStyle>
            <a:lvl1pPr lvl="0" algn="l"/>
          </a:lstStyle>
          <a:p>
            <a:fld id="{EF9A4216-D372-4F69-9685-306AAFDF4D3E}" type="slidenum">
              <a:t>‹#›</a:t>
            </a:fld>
            <a:endParaRPr lang="en-US" dirty="0"/>
          </a:p>
        </p:txBody>
      </p:sp>
      <p:sp>
        <p:nvSpPr>
          <p:cNvPr id="6" name="Picture Placeholder 5">
            <a:extLst>
              <a:ext uri="{C61D2649-2236-4585-BF43-AC27BF7B0A4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EA5412B-0574-498B-BB1F-92460EF13F97}"/>
              </a:ext>
            </a:extLst>
          </p:cNvPr>
          <p:cNvSpPr>
            <a:spLocks noGrp="1"/>
          </p:cNvSpPr>
          <p:nvPr>
            <p:ph type="pic" idx="13"/>
          </p:nvPr>
        </p:nvSpPr>
        <p:spPr>
          <a:xfrm>
            <a:off x="6610350" y="4562475"/>
            <a:ext cx="1905000" cy="476250"/>
          </a:xfrm>
          <a:prstGeom prst="rect">
            <a:avLst/>
          </a:prstGeom>
          <a:solidFill>
            <a:schemeClr val="bg1"/>
          </a:solidFill>
          <a:ln>
            <a:noFill/>
          </a:ln>
        </p:spPr>
        <p:txBody>
          <a:bodyPr vert="horz" lIns="0" tIns="0" rIns="0" bIns="0" rtlCol="0">
            <a:noAutofit/>
          </a:bodyPr>
          <a:lstStyle/>
          <a:p>
            <a:pPr lvl="0"/>
            <a:r>
              <a:rPr lang="en-US" dirty="0"/>
              <a:t>Click to edit Master text styles</a:t>
            </a:r>
          </a:p>
        </p:txBody>
      </p:sp>
      <p:sp>
        <p:nvSpPr>
          <p:cNvPr id="7" name="Footer Placeholder 1">
            <a:extLst>
              <a:ext uri="{6FAE28AF-68D9-48BD-9A87-92E739EEB9A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EA09EFC-C98C-4DDF-AFB7-94D4E8D532AD}"/>
              </a:ext>
            </a:extLst>
          </p:cNvPr>
          <p:cNvSpPr>
            <a:spLocks noGrp="1"/>
          </p:cNvSpPr>
          <p:nvPr>
            <p:ph type="ftr" sz="quarter" idx="14"/>
          </p:nvPr>
        </p:nvSpPr>
        <p:spPr>
          <a:xfrm>
            <a:off x="2495550" y="4857750"/>
            <a:ext cx="5181600" cy="285750"/>
          </a:xfrm>
          <a:prstGeom prst="rect">
            <a:avLst/>
          </a:prstGeom>
        </p:spPr>
        <p:txBody>
          <a:bodyPr vert="horz" lIns="91440" tIns="45720" rIns="91440" bIns="45720" rtlCol="0" anchor="ctr"/>
          <a:lstStyle>
            <a:lvl1pPr lvl="0" algn="ctr">
              <a:defRPr lang="en-US" sz="600" b="0" i="0" dirty="0">
                <a:solidFill>
                  <a:schemeClr val="bg1">
                    <a:lumMod val="50000"/>
                  </a:schemeClr>
                </a:solidFill>
                <a:latin typeface="+mn-lt"/>
              </a:defRPr>
            </a:lvl1pPr>
          </a:lstStyle>
          <a:p>
            <a:r>
              <a:rPr lang="en-US" dirty="0"/>
              <a:t>Footer</a:t>
            </a:r>
          </a:p>
        </p:txBody>
      </p:sp>
      <p:sp>
        <p:nvSpPr>
          <p:cNvPr id="8" name="Date Placeholder 1">
            <a:extLst>
              <a:ext uri="{F14E3102-4D25-49A7-ACC1-D998A1D84C4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E4B6704-E5A1-410F-B740-5558B6DFC992}"/>
              </a:ext>
            </a:extLst>
          </p:cNvPr>
          <p:cNvSpPr>
            <a:spLocks noGrp="1"/>
          </p:cNvSpPr>
          <p:nvPr>
            <p:ph type="dt" sz="half" idx="15"/>
          </p:nvPr>
        </p:nvSpPr>
        <p:spPr>
          <a:xfrm>
            <a:off x="762000" y="4857750"/>
            <a:ext cx="1639570" cy="285750"/>
          </a:xfrm>
          <a:prstGeom prst="rect">
            <a:avLst/>
          </a:prstGeom>
        </p:spPr>
        <p:txBody>
          <a:bodyPr vert="horz" lIns="91440" tIns="45720" rIns="91440" bIns="45720" rtlCol="0" anchor="ctr"/>
          <a:lstStyle>
            <a:lvl1pPr lvl="0" algn="l">
              <a:defRPr lang="en-US" sz="600" b="0" i="0" dirty="0">
                <a:solidFill>
                  <a:schemeClr val="bg1">
                    <a:lumMod val="50000"/>
                  </a:schemeClr>
                </a:solidFill>
                <a:latin typeface="+mn-lt"/>
              </a:defRPr>
            </a:lvl1pPr>
          </a:lstStyle>
          <a:p>
            <a:fld id="{D507D4B4-7DB3-404C-9474-5C75D0B777C5}" type="datetime4">
              <a:t>October 26, 2023</a:t>
            </a:fld>
            <a:endParaRPr lang="en-US" dirty="0"/>
          </a:p>
        </p:txBody>
      </p:sp>
    </p:spTree>
    <p:extLst>
      <p:ext uri="{641EEF45-641D-4638-8623-C35DDED0D659}">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714237119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ext Placeholder 2">
            <a:extLst>
              <a:ext uri="{FFF80014-529A-432B-AA7F-BC0056AA33D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F7AB6C7-01D5-4B95-9ECA-98FD8D665706}"/>
              </a:ext>
            </a:extLst>
          </p:cNvPr>
          <p:cNvSpPr>
            <a:spLocks noGrp="1"/>
          </p:cNvSpPr>
          <p:nvPr>
            <p:ph type="body"/>
          </p:nvPr>
        </p:nvSpPr>
        <p:spPr>
          <a:xfrm>
            <a:off x="762000" y="1400175"/>
            <a:ext cx="3619500" cy="540644"/>
          </a:xfrm>
          <a:prstGeom prst="rect">
            <a:avLst/>
          </a:prstGeom>
        </p:spPr>
        <p:txBody>
          <a:bodyPr vert="horz" rtlCol="0" anchor="ctr">
            <a:normAutofit/>
          </a:bodyPr>
          <a:lstStyle>
            <a:lvl1pPr marL="0" lvl="0" indent="0">
              <a:buNone/>
              <a:defRPr lang="en-US" sz="1600" b="0" i="0" cap="none" dirty="0">
                <a:solidFill>
                  <a:schemeClr val="accent1"/>
                </a:solidFill>
                <a:latin typeface="+mn-lt"/>
              </a:defRPr>
            </a:lvl1pPr>
            <a:lvl2pPr marL="457200" lvl="1" indent="0">
              <a:buNone/>
              <a:defRPr lang="en-US" sz="2000" b="1" dirty="0">
                <a:latin typeface="+mn-lt"/>
              </a:defRPr>
            </a:lvl2pPr>
            <a:lvl3pPr marL="914400" lvl="2" indent="0">
              <a:buNone/>
              <a:defRPr lang="en-US" sz="1800" b="1" dirty="0">
                <a:latin typeface="+mn-lt"/>
              </a:defRPr>
            </a:lvl3pPr>
            <a:lvl4pPr marL="1371600" lvl="3" indent="0">
              <a:buNone/>
              <a:defRPr lang="en-US" sz="1600" b="1" dirty="0">
                <a:latin typeface="+mn-lt"/>
              </a:defRPr>
            </a:lvl4pPr>
            <a:lvl5pPr marL="1828800" lvl="4" indent="0">
              <a:buNone/>
              <a:defRPr lang="en-US" sz="1600" b="1" dirty="0">
                <a:latin typeface="+mn-lt"/>
              </a:defRPr>
            </a:lvl5pPr>
            <a:lvl6pPr marL="2286000" lvl="5" indent="0">
              <a:buNone/>
              <a:defRPr lang="en-US" sz="1600" b="1" dirty="0">
                <a:latin typeface="+mn-lt"/>
              </a:defRPr>
            </a:lvl6pPr>
            <a:lvl7pPr marL="2743200" lvl="6" indent="0">
              <a:buNone/>
              <a:defRPr lang="en-US" sz="1600" b="1" dirty="0">
                <a:latin typeface="+mn-lt"/>
              </a:defRPr>
            </a:lvl7pPr>
            <a:lvl8pPr marL="3200400" lvl="7" indent="0">
              <a:buNone/>
              <a:defRPr lang="en-US" sz="1600" b="1" dirty="0">
                <a:latin typeface="+mn-lt"/>
              </a:defRPr>
            </a:lvl8pPr>
            <a:lvl9pPr marL="3657600" lvl="8" indent="0">
              <a:buNone/>
              <a:defRPr lang="en-US" sz="1600" b="1" dirty="0">
                <a:latin typeface="+mn-lt"/>
              </a:defRPr>
            </a:lvl9pPr>
          </a:lstStyle>
          <a:p>
            <a:pPr lvl="0"/>
            <a:r>
              <a:rPr lang="en-US" dirty="0"/>
              <a:t>Click to edit Master text styles</a:t>
            </a:r>
          </a:p>
        </p:txBody>
      </p:sp>
      <p:sp>
        <p:nvSpPr>
          <p:cNvPr id="3" name="Text Placeholder 4">
            <a:extLst>
              <a:ext uri="{83A7D8EF-815C-4433-8E1A-F4E2F2D6543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A310624-1B43-4CD1-994F-AD19CCD695EC}"/>
              </a:ext>
            </a:extLst>
          </p:cNvPr>
          <p:cNvSpPr>
            <a:spLocks noGrp="1"/>
          </p:cNvSpPr>
          <p:nvPr>
            <p:ph type="body" idx="1"/>
          </p:nvPr>
        </p:nvSpPr>
        <p:spPr>
          <a:xfrm>
            <a:off x="4754717" y="1400175"/>
            <a:ext cx="3619500" cy="540644"/>
          </a:xfrm>
          <a:prstGeom prst="rect">
            <a:avLst/>
          </a:prstGeom>
        </p:spPr>
        <p:txBody>
          <a:bodyPr vert="horz" rtlCol="0" anchor="ctr">
            <a:normAutofit/>
          </a:bodyPr>
          <a:lstStyle>
            <a:lvl1pPr marL="0" lvl="0" indent="0">
              <a:buNone/>
              <a:defRPr lang="en-US" sz="1600" b="0" i="0" cap="none" dirty="0">
                <a:solidFill>
                  <a:schemeClr val="accent1"/>
                </a:solidFill>
                <a:latin typeface="+mn-lt"/>
              </a:defRPr>
            </a:lvl1pPr>
            <a:lvl2pPr marL="457200" lvl="1" indent="0">
              <a:buNone/>
              <a:defRPr lang="en-US" sz="2000" b="1" dirty="0">
                <a:latin typeface="+mn-lt"/>
              </a:defRPr>
            </a:lvl2pPr>
            <a:lvl3pPr marL="914400" lvl="2" indent="0">
              <a:buNone/>
              <a:defRPr lang="en-US" sz="1800" b="1" dirty="0">
                <a:latin typeface="+mn-lt"/>
              </a:defRPr>
            </a:lvl3pPr>
            <a:lvl4pPr marL="1371600" lvl="3" indent="0">
              <a:buNone/>
              <a:defRPr lang="en-US" sz="1600" b="1" dirty="0">
                <a:latin typeface="+mn-lt"/>
              </a:defRPr>
            </a:lvl4pPr>
            <a:lvl5pPr marL="1828800" lvl="4" indent="0">
              <a:buNone/>
              <a:defRPr lang="en-US" sz="1600" b="1" dirty="0">
                <a:latin typeface="+mn-lt"/>
              </a:defRPr>
            </a:lvl5pPr>
            <a:lvl6pPr marL="2286000" lvl="5" indent="0">
              <a:buNone/>
              <a:defRPr lang="en-US" sz="1600" b="1" dirty="0">
                <a:latin typeface="+mn-lt"/>
              </a:defRPr>
            </a:lvl6pPr>
            <a:lvl7pPr marL="2743200" lvl="6" indent="0">
              <a:buNone/>
              <a:defRPr lang="en-US" sz="1600" b="1" dirty="0">
                <a:latin typeface="+mn-lt"/>
              </a:defRPr>
            </a:lvl7pPr>
            <a:lvl8pPr marL="3200400" lvl="7" indent="0">
              <a:buNone/>
              <a:defRPr lang="en-US" sz="1600" b="1" dirty="0">
                <a:latin typeface="+mn-lt"/>
              </a:defRPr>
            </a:lvl8pPr>
            <a:lvl9pPr marL="3657600" lvl="8" indent="0">
              <a:buNone/>
              <a:defRPr lang="en-US" sz="1600" b="1" dirty="0">
                <a:latin typeface="+mn-lt"/>
              </a:defRPr>
            </a:lvl9pPr>
          </a:lstStyle>
          <a:p>
            <a:pPr lvl="0"/>
            <a:r>
              <a:rPr lang="en-US" dirty="0"/>
              <a:t>Click to edit Master text styles</a:t>
            </a:r>
          </a:p>
        </p:txBody>
      </p:sp>
      <p:sp>
        <p:nvSpPr>
          <p:cNvPr id="4" name="Content Placeholder 2">
            <a:extLst>
              <a:ext uri="{FD85B782-ABEE-4412-B695-78AC9555B95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932D2EA-1DEC-4FA4-B175-9A89813FEB85}"/>
              </a:ext>
            </a:extLst>
          </p:cNvPr>
          <p:cNvSpPr>
            <a:spLocks noGrp="1"/>
          </p:cNvSpPr>
          <p:nvPr>
            <p:ph idx="2"/>
          </p:nvPr>
        </p:nvSpPr>
        <p:spPr>
          <a:xfrm>
            <a:off x="762000" y="1961537"/>
            <a:ext cx="3619500" cy="2510865"/>
          </a:xfrm>
        </p:spPr>
        <p:txBody>
          <a:bodyPr rtlCol="0"/>
          <a:lstStyle>
            <a:lvl1pPr lvl="0"/>
            <a:lvl2pPr lvl="1"/>
            <a:lvl3pPr lvl="2"/>
            <a:lvl4pPr lvl="3"/>
            <a:lvl5pPr lvl="4"/>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639B2117-D567-416C-AAF2-1FB7266F514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95A734E-4E03-4691-9E6C-3F451E3D41E8}"/>
              </a:ext>
            </a:extLst>
          </p:cNvPr>
          <p:cNvSpPr>
            <a:spLocks noGrp="1"/>
          </p:cNvSpPr>
          <p:nvPr>
            <p:ph type="title" idx="3"/>
          </p:nvPr>
        </p:nvSpPr>
        <p:spPr/>
        <p:txBody>
          <a:bodyPr rtlCol="0"/>
          <a:lstStyle>
            <a:lvl1pPr lvl="0"/>
          </a:lstStyle>
          <a:p>
            <a:r>
              <a:rPr lang="en-US" dirty="0"/>
              <a:t>Click to edit Master title style</a:t>
            </a:r>
          </a:p>
        </p:txBody>
      </p:sp>
      <p:sp>
        <p:nvSpPr>
          <p:cNvPr id="6" name="Content Placeholder 2">
            <a:extLst>
              <a:ext uri="{C471486B-1A6D-4D4F-AE67-13C94B37688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F2081F0-12EA-4E58-B3B9-495C8308D491}"/>
              </a:ext>
            </a:extLst>
          </p:cNvPr>
          <p:cNvSpPr>
            <a:spLocks noGrp="1"/>
          </p:cNvSpPr>
          <p:nvPr>
            <p:ph idx="4"/>
          </p:nvPr>
        </p:nvSpPr>
        <p:spPr>
          <a:xfrm>
            <a:off x="4751443" y="1961537"/>
            <a:ext cx="3619500" cy="2510865"/>
          </a:xfrm>
        </p:spPr>
        <p:txBody>
          <a:bodyPr rtlCol="0"/>
          <a:lstStyle>
            <a:lvl1pPr lvl="0"/>
            <a:lvl2pPr lvl="1"/>
            <a:lvl3pPr lvl="2"/>
            <a:lvl4pPr lvl="3"/>
            <a:lvl5pPr lvl="4"/>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4">
            <a:extLst>
              <a:ext uri="{FCE061F2-4EDA-432C-B77D-5248E946656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1753E86-79DE-49E9-8FC4-2A29D2FAF175}"/>
              </a:ext>
            </a:extLst>
          </p:cNvPr>
          <p:cNvSpPr>
            <a:spLocks noGrp="1"/>
          </p:cNvSpPr>
          <p:nvPr>
            <p:ph type="dt" sz="half" idx="10"/>
          </p:nvPr>
        </p:nvSpPr>
        <p:spPr/>
        <p:txBody>
          <a:bodyPr rtlCol="0"/>
          <a:lstStyle/>
          <a:p>
            <a:r>
              <a:rPr lang="en-US" dirty="0"/>
              <a:t>Date</a:t>
            </a:r>
          </a:p>
        </p:txBody>
      </p:sp>
      <p:sp>
        <p:nvSpPr>
          <p:cNvPr id="8" name="Footer Placeholder 5">
            <a:extLst>
              <a:ext uri="{8BE5C64E-224E-4F4B-8B96-66670BFCEE4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A1DB453-ACB1-4479-9CCA-834A594CAB5F}"/>
              </a:ext>
            </a:extLst>
          </p:cNvPr>
          <p:cNvSpPr>
            <a:spLocks noGrp="1"/>
          </p:cNvSpPr>
          <p:nvPr>
            <p:ph type="ftr" sz="quarter" idx="11"/>
          </p:nvPr>
        </p:nvSpPr>
        <p:spPr/>
        <p:txBody>
          <a:bodyPr rtlCol="0"/>
          <a:lstStyle/>
          <a:p>
            <a:r>
              <a:rPr lang="en-US" dirty="0"/>
              <a:t>Footer</a:t>
            </a:r>
          </a:p>
        </p:txBody>
      </p:sp>
      <p:sp>
        <p:nvSpPr>
          <p:cNvPr id="9" name="Slide Number Placeholder 6">
            <a:extLst>
              <a:ext uri="{4C1CC7FF-90BF-4C5E-AF5D-6FF4AF6409C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C724C66-23BF-4A75-864F-7309A6DEAE52}"/>
              </a:ext>
            </a:extLst>
          </p:cNvPr>
          <p:cNvSpPr>
            <a:spLocks noGrp="1"/>
          </p:cNvSpPr>
          <p:nvPr>
            <p:ph type="sldNum" sz="quarter" idx="12"/>
          </p:nvPr>
        </p:nvSpPr>
        <p:spPr/>
        <p:txBody>
          <a:bodyPr rtlCol="0"/>
          <a:lstStyle/>
          <a:p>
            <a:r>
              <a:rPr lang="en-US" dirty="0"/>
              <a:t>&lt;#&gt;</a:t>
            </a:r>
          </a:p>
        </p:txBody>
      </p:sp>
    </p:spTree>
    <p:extLst>
      <p:ext uri="{BB962C8B-B14F-4D97-AF65-F5344CB8AC3E}">
        <p14:creationId xmlns:p14="http://schemas.microsoft.com/office/powerpoint/2010/main" val="1276208690"/>
      </p:ext>
      <p:ext uri="{3B29F83D-663C-4BAC-A923-3BC289B2C89C}">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710080602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86330DAF-641E-4355-8874-1F9CCA450BA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9D885BE-CB44-4E19-B6AC-CC211AE5B252}"/>
              </a:ext>
            </a:extLst>
          </p:cNvPr>
          <p:cNvSpPr>
            <a:spLocks noGrp="1"/>
          </p:cNvSpPr>
          <p:nvPr>
            <p:ph type="title"/>
          </p:nvPr>
        </p:nvSpPr>
        <p:spPr>
          <a:xfrm>
            <a:off x="762000" y="1914525"/>
            <a:ext cx="7620000" cy="857250"/>
          </a:xfrm>
        </p:spPr>
        <p:txBody>
          <a:bodyPr vert="horz" rtlCol="0" anchor="ctr"/>
          <a:lstStyle>
            <a:lvl1pPr lvl="0" algn="ctr">
              <a:defRPr lang="en-US" sz="3600" dirty="0"/>
            </a:lvl1pPr>
          </a:lstStyle>
          <a:p>
            <a:r>
              <a:rPr lang="en-US" dirty="0"/>
              <a:t>Click to edit Master title style</a:t>
            </a:r>
          </a:p>
        </p:txBody>
      </p:sp>
      <p:sp>
        <p:nvSpPr>
          <p:cNvPr id="3" name="Slide Number Placeholder 3">
            <a:extLst>
              <a:ext uri="{181FDBDD-631A-4F27-9162-858866DD4B7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9EFD547-AB01-40FF-9A13-CB9479CF672A}"/>
              </a:ext>
            </a:extLst>
          </p:cNvPr>
          <p:cNvSpPr>
            <a:spLocks noGrp="1"/>
          </p:cNvSpPr>
          <p:nvPr>
            <p:ph type="sldNum" sz="quarter" idx="12"/>
          </p:nvPr>
        </p:nvSpPr>
        <p:spPr/>
        <p:txBody>
          <a:bodyPr rtlCol="0"/>
          <a:lstStyle/>
          <a:p>
            <a:r>
              <a:rPr lang="en-US" dirty="0"/>
              <a:t>&lt;#&gt;</a:t>
            </a:r>
          </a:p>
        </p:txBody>
      </p:sp>
      <p:sp>
        <p:nvSpPr>
          <p:cNvPr id="4" name="Footer Placeholder 2">
            <a:extLst>
              <a:ext uri="{C66C65D6-AB6B-41F5-B006-671893D051D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0DFD835-BBEE-43D3-9623-830942EAAA7E}"/>
              </a:ext>
            </a:extLst>
          </p:cNvPr>
          <p:cNvSpPr>
            <a:spLocks noGrp="1"/>
          </p:cNvSpPr>
          <p:nvPr>
            <p:ph type="ftr" sz="quarter" idx="11"/>
          </p:nvPr>
        </p:nvSpPr>
        <p:spPr/>
        <p:txBody>
          <a:bodyPr rtlCol="0"/>
          <a:lstStyle/>
          <a:p>
            <a:r>
              <a:rPr lang="en-US" dirty="0"/>
              <a:t>Footer</a:t>
            </a:r>
          </a:p>
        </p:txBody>
      </p:sp>
      <p:sp>
        <p:nvSpPr>
          <p:cNvPr id="5" name="Date Placeholder 1">
            <a:extLst>
              <a:ext uri="{307FDEF9-6EA6-45DF-BBCD-43283872A73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AF0FFEF-9027-49D3-8FA3-6A24A50204EF}"/>
              </a:ext>
            </a:extLst>
          </p:cNvPr>
          <p:cNvSpPr>
            <a:spLocks noGrp="1"/>
          </p:cNvSpPr>
          <p:nvPr>
            <p:ph type="dt" sz="half" idx="10"/>
          </p:nvPr>
        </p:nvSpPr>
        <p:spPr/>
        <p:txBody>
          <a:bodyPr rtlCol="0"/>
          <a:lstStyle/>
          <a:p>
            <a:r>
              <a:rPr lang="en-US" dirty="0"/>
              <a:t>Date</a:t>
            </a:r>
          </a:p>
        </p:txBody>
      </p:sp>
    </p:spTree>
    <p:extLst>
      <p:ext uri="{BB962C8B-B14F-4D97-AF65-F5344CB8AC3E}">
        <p14:creationId xmlns:p14="http://schemas.microsoft.com/office/powerpoint/2010/main" val="3991095072"/>
      </p:ext>
      <p:ext uri="{E8F663E3-0F0A-4444-B131-5CB631E41951}">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710080602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a:extLst>
              <a:ext uri="{A4D4C685-4EFE-45D3-9C12-944DE81FA41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AC1E476-485B-4EDF-A13E-4887CE35A20A}"/>
              </a:ext>
            </a:extLst>
          </p:cNvPr>
          <p:cNvSpPr>
            <a:spLocks noGrp="1"/>
          </p:cNvSpPr>
          <p:nvPr>
            <p:ph type="sldNum" sz="quarter" idx="12"/>
          </p:nvPr>
        </p:nvSpPr>
        <p:spPr/>
        <p:txBody>
          <a:bodyPr rtlCol="0"/>
          <a:lstStyle/>
          <a:p>
            <a:r>
              <a:rPr lang="en-US" dirty="0"/>
              <a:t>&lt;#&gt;</a:t>
            </a:r>
          </a:p>
        </p:txBody>
      </p:sp>
      <p:sp>
        <p:nvSpPr>
          <p:cNvPr id="3" name="Footer Placeholder 2">
            <a:extLst>
              <a:ext uri="{5ABD2957-2625-4FA0-A5F1-366FDE2CE13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7BC10F4-2D55-4F74-B3FC-6ACB3C3CCC28}"/>
              </a:ext>
            </a:extLst>
          </p:cNvPr>
          <p:cNvSpPr>
            <a:spLocks noGrp="1"/>
          </p:cNvSpPr>
          <p:nvPr>
            <p:ph type="ftr" sz="quarter" idx="11"/>
          </p:nvPr>
        </p:nvSpPr>
        <p:spPr/>
        <p:txBody>
          <a:bodyPr rtlCol="0"/>
          <a:lstStyle/>
          <a:p>
            <a:r>
              <a:rPr lang="en-US" dirty="0"/>
              <a:t>Footer</a:t>
            </a:r>
          </a:p>
        </p:txBody>
      </p:sp>
      <p:sp>
        <p:nvSpPr>
          <p:cNvPr id="4" name="Date Placeholder 1">
            <a:extLst>
              <a:ext uri="{B8D6C590-4463-4D6B-8145-4FB6AD3952B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D1FC54E-2400-4C20-8C04-45060133DB68}"/>
              </a:ext>
            </a:extLst>
          </p:cNvPr>
          <p:cNvSpPr>
            <a:spLocks noGrp="1"/>
          </p:cNvSpPr>
          <p:nvPr>
            <p:ph type="dt" sz="half" idx="10"/>
          </p:nvPr>
        </p:nvSpPr>
        <p:spPr/>
        <p:txBody>
          <a:bodyPr rtlCol="0"/>
          <a:lstStyle/>
          <a:p>
            <a:r>
              <a:rPr lang="en-US" dirty="0"/>
              <a:t>Date</a:t>
            </a:r>
          </a:p>
        </p:txBody>
      </p:sp>
    </p:spTree>
    <p:extLst>
      <p:ext uri="{BB962C8B-B14F-4D97-AF65-F5344CB8AC3E}">
        <p14:creationId xmlns:p14="http://schemas.microsoft.com/office/powerpoint/2010/main" val="271539763"/>
      </p:ext>
      <p:ext uri="{D8310EBB-EA66-4486-9B9F-29B30645BFC1}">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710080602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5ABC5160-8DCB-4207-B4BE-6334AD6D99E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53F6579-AB17-44A1-A338-4904839051E4}"/>
              </a:ext>
            </a:extLst>
          </p:cNvPr>
          <p:cNvSpPr>
            <a:spLocks noGrp="1"/>
          </p:cNvSpPr>
          <p:nvPr>
            <p:ph type="title"/>
          </p:nvPr>
        </p:nvSpPr>
        <p:spPr/>
        <p:txBody>
          <a:bodyPr rtlCol="0"/>
          <a:lstStyle>
            <a:lvl1pPr lvl="0"/>
          </a:lstStyle>
          <a:p>
            <a:r>
              <a:rPr lang="en-US" dirty="0"/>
              <a:t>Click to edit Master title style</a:t>
            </a:r>
          </a:p>
        </p:txBody>
      </p:sp>
      <p:sp>
        <p:nvSpPr>
          <p:cNvPr id="3" name="Text Placeholder 3">
            <a:extLst>
              <a:ext uri="{4EBA8ABA-5458-4378-8F03-9A855C95EC4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4DC36CC-90E5-429C-9A98-3894820BB650}"/>
              </a:ext>
            </a:extLst>
          </p:cNvPr>
          <p:cNvSpPr>
            <a:spLocks noGrp="1"/>
          </p:cNvSpPr>
          <p:nvPr>
            <p:ph type="body" idx="1"/>
          </p:nvPr>
        </p:nvSpPr>
        <p:spPr>
          <a:xfrm>
            <a:off x="762000" y="1455900"/>
            <a:ext cx="2822399" cy="2984400"/>
          </a:xfrm>
        </p:spPr>
        <p:txBody>
          <a:bodyPr vert="horz" lIns="91440" tIns="93600" rIns="91440" bIns="45720" rtlCol="0" anchor="t">
            <a:normAutofit/>
          </a:bodyPr>
          <a:lstStyle>
            <a:lvl1pPr marL="0" lvl="0" indent="0">
              <a:lnSpc>
                <a:spcPct val="100000"/>
              </a:lnSpc>
              <a:buNone/>
              <a:defRPr lang="en-US" b="0" dirty="0">
                <a:latin typeface="+mn-lt"/>
              </a:defRPr>
            </a:lvl1pPr>
          </a:lstStyle>
          <a:p>
            <a:r>
              <a:rPr lang="en-US" dirty="0"/>
              <a:t>Click to edit Master text styles</a:t>
            </a:r>
          </a:p>
        </p:txBody>
      </p:sp>
      <p:sp>
        <p:nvSpPr>
          <p:cNvPr id="4" name="Content Placeholder 2">
            <a:extLst>
              <a:ext uri="{C54CBB8D-EBFF-49AB-90BB-51D1171A203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C3B2D69-493A-4ACC-8549-D0B20B06A584}"/>
              </a:ext>
            </a:extLst>
          </p:cNvPr>
          <p:cNvSpPr>
            <a:spLocks noGrp="1"/>
          </p:cNvSpPr>
          <p:nvPr>
            <p:ph idx="2"/>
          </p:nvPr>
        </p:nvSpPr>
        <p:spPr>
          <a:xfrm>
            <a:off x="3776758" y="1447800"/>
            <a:ext cx="4605242" cy="3000375"/>
          </a:xfrm>
        </p:spPr>
        <p:txBody>
          <a:bodyPr rtlCol="0"/>
          <a:lstStyle>
            <a:lvl1pPr lvl="0"/>
            <a:lvl2pPr lvl="1"/>
            <a:lvl3pPr lvl="2"/>
            <a:lvl4pPr lvl="3"/>
            <a:lvl5pPr lvl="4"/>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a:extLst>
              <a:ext uri="{6A52C76F-6377-42B8-9D9C-C3D8C9DCF2E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86EB565-96FC-4F1E-BE2E-5070A1ABAA86}"/>
              </a:ext>
            </a:extLst>
          </p:cNvPr>
          <p:cNvSpPr>
            <a:spLocks noGrp="1"/>
          </p:cNvSpPr>
          <p:nvPr>
            <p:ph type="sldNum" sz="quarter" idx="12"/>
          </p:nvPr>
        </p:nvSpPr>
        <p:spPr/>
        <p:txBody>
          <a:bodyPr rtlCol="0"/>
          <a:lstStyle/>
          <a:p>
            <a:r>
              <a:rPr lang="en-US" dirty="0"/>
              <a:t>&lt;#&gt;</a:t>
            </a:r>
          </a:p>
        </p:txBody>
      </p:sp>
      <p:sp>
        <p:nvSpPr>
          <p:cNvPr id="6" name="Footer Placeholder 2">
            <a:extLst>
              <a:ext uri="{B1E319BE-8CCE-4791-B720-E0F2DF63865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E997E4B-DC62-4EBB-976A-567BFFB0C455}"/>
              </a:ext>
            </a:extLst>
          </p:cNvPr>
          <p:cNvSpPr>
            <a:spLocks noGrp="1"/>
          </p:cNvSpPr>
          <p:nvPr>
            <p:ph type="ftr" sz="quarter" idx="11"/>
          </p:nvPr>
        </p:nvSpPr>
        <p:spPr/>
        <p:txBody>
          <a:bodyPr rtlCol="0"/>
          <a:lstStyle/>
          <a:p>
            <a:r>
              <a:rPr lang="en-US" dirty="0"/>
              <a:t>Footer</a:t>
            </a:r>
          </a:p>
        </p:txBody>
      </p:sp>
      <p:sp>
        <p:nvSpPr>
          <p:cNvPr id="7" name="Date Placeholder 1">
            <a:extLst>
              <a:ext uri="{C9E4F7FE-539B-49C5-AE92-40935D8E9AF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00874CA-1DCE-4C9B-8CAD-734EED36B642}"/>
              </a:ext>
            </a:extLst>
          </p:cNvPr>
          <p:cNvSpPr>
            <a:spLocks noGrp="1"/>
          </p:cNvSpPr>
          <p:nvPr>
            <p:ph type="dt" sz="half" idx="10"/>
          </p:nvPr>
        </p:nvSpPr>
        <p:spPr/>
        <p:txBody>
          <a:bodyPr rtlCol="0"/>
          <a:lstStyle/>
          <a:p>
            <a:r>
              <a:rPr lang="en-US" dirty="0"/>
              <a:t>Date</a:t>
            </a:r>
          </a:p>
        </p:txBody>
      </p:sp>
    </p:spTree>
    <p:extLst>
      <p:ext uri="{BB962C8B-B14F-4D97-AF65-F5344CB8AC3E}">
        <p14:creationId xmlns:p14="http://schemas.microsoft.com/office/powerpoint/2010/main" val="3793323811"/>
      </p:ext>
      <p:ext uri="{F72D259A-05BF-4DAE-AD85-C776D4EB7505}">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710080602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Rectangle 16">
            <a:extLst>
              <a:ext uri="{68DCD983-1410-4619-B4F3-6A8E3970B32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190E4A8-8FF1-4B14-8471-A2968E62A496}"/>
              </a:ext>
            </a:extLst>
          </p:cNvPr>
          <p:cNvSpPr/>
          <p:nvPr/>
        </p:nvSpPr>
        <p:spPr>
          <a:xfrm>
            <a:off x="3718307" y="1437411"/>
            <a:ext cx="4663693" cy="3037029"/>
          </a:xfrm>
          <a:prstGeom prst="rect">
            <a:avLst/>
          </a:prstGeom>
          <a:noFill/>
          <a:ln w="6350" cap="flat">
            <a:solidFill>
              <a:schemeClr val="bg1">
                <a:lumMod val="75000"/>
              </a:schemeClr>
            </a:solidFill>
            <a:miter lim="800000"/>
          </a:ln>
          <a:effectLst/>
        </p:spPr>
        <p:style>
          <a:lnRef idx="1">
            <a:schemeClr val="accent1"/>
          </a:lnRef>
          <a:fillRef idx="3">
            <a:schemeClr val="accent1"/>
          </a:fillRef>
          <a:effectRef idx="0">
            <a:schemeClr val="accent1"/>
          </a:effectRef>
          <a:fontRef idx="minor">
            <a:srgbClr val="FFFFFF"/>
          </a:fontRef>
        </p:style>
        <p:txBody>
          <a:bodyPr vert="horz" rtlCol="0" anchor="ctr"/>
          <a:lstStyle/>
          <a:p>
            <a:pPr algn="ctr"/>
            <a:endParaRPr lang="en-US" dirty="0">
              <a:latin typeface="+mn-lt"/>
            </a:endParaRPr>
          </a:p>
        </p:txBody>
      </p:sp>
      <p:sp>
        <p:nvSpPr>
          <p:cNvPr id="3" name="Title 1">
            <a:extLst>
              <a:ext uri="{73A31043-2E53-4995-A946-C67F39F13B6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E52460A-B776-4124-81AD-7E7D36E55427}"/>
              </a:ext>
            </a:extLst>
          </p:cNvPr>
          <p:cNvSpPr>
            <a:spLocks noGrp="1"/>
          </p:cNvSpPr>
          <p:nvPr>
            <p:ph type="title"/>
          </p:nvPr>
        </p:nvSpPr>
        <p:spPr/>
        <p:txBody>
          <a:bodyPr rtlCol="0"/>
          <a:lstStyle>
            <a:lvl1pPr lvl="0"/>
          </a:lstStyle>
          <a:p>
            <a:r>
              <a:rPr lang="en-US" dirty="0"/>
              <a:t>Click to edit Master title style</a:t>
            </a:r>
          </a:p>
        </p:txBody>
      </p:sp>
      <p:sp>
        <p:nvSpPr>
          <p:cNvPr id="4" name="Text Placeholder 3">
            <a:extLst>
              <a:ext uri="{2B8B932E-761D-46F7-AEE7-BD0A254534A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383B71F-3538-4EE9-AB36-9407822EF71F}"/>
              </a:ext>
            </a:extLst>
          </p:cNvPr>
          <p:cNvSpPr>
            <a:spLocks noGrp="1"/>
          </p:cNvSpPr>
          <p:nvPr>
            <p:ph type="body" idx="1"/>
          </p:nvPr>
        </p:nvSpPr>
        <p:spPr>
          <a:xfrm>
            <a:off x="762000" y="1455900"/>
            <a:ext cx="2822399" cy="2984400"/>
          </a:xfrm>
        </p:spPr>
        <p:txBody>
          <a:bodyPr vert="horz" lIns="91440" tIns="93600" rIns="91440" bIns="45720" rtlCol="0" anchor="t">
            <a:normAutofit/>
          </a:bodyPr>
          <a:lstStyle>
            <a:lvl1pPr marL="0" lvl="0" indent="0">
              <a:lnSpc>
                <a:spcPct val="100000"/>
              </a:lnSpc>
              <a:buNone/>
              <a:defRPr lang="en-US" b="0" dirty="0">
                <a:latin typeface="+mn-lt"/>
              </a:defRPr>
            </a:lvl1pPr>
          </a:lstStyle>
          <a:p>
            <a:r>
              <a:rPr lang="en-US" dirty="0"/>
              <a:t>Click to edit Master text styles</a:t>
            </a:r>
          </a:p>
        </p:txBody>
      </p:sp>
      <p:sp>
        <p:nvSpPr>
          <p:cNvPr id="5" name="Picture Placeholder 2">
            <a:extLst>
              <a:ext uri="{47100E19-09DB-468C-BF50-2F45DC30D81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4F482A6-CE01-4FEB-8FC3-6F1E859A6D58}"/>
              </a:ext>
            </a:extLst>
          </p:cNvPr>
          <p:cNvSpPr>
            <a:spLocks noGrp="1"/>
          </p:cNvSpPr>
          <p:nvPr>
            <p:ph type="pic" idx="2"/>
          </p:nvPr>
        </p:nvSpPr>
        <p:spPr>
          <a:xfrm>
            <a:off x="3775220" y="1492944"/>
            <a:ext cx="4543283" cy="2925962"/>
          </a:xfrm>
          <a:solidFill>
            <a:schemeClr val="bg1">
              <a:lumMod val="95000"/>
            </a:schemeClr>
          </a:solidFill>
          <a:ln w="38100">
            <a:noFill/>
            <a:miter lim="800000"/>
          </a:ln>
        </p:spPr>
        <p:txBody>
          <a:bodyPr rtlCol="0"/>
          <a:lstStyle/>
          <a:p>
            <a:r>
              <a:rPr lang="en-US" dirty="0"/>
              <a:t>Click icon to add picture</a:t>
            </a:r>
          </a:p>
        </p:txBody>
      </p:sp>
      <p:sp>
        <p:nvSpPr>
          <p:cNvPr id="6" name="Slide Number Placeholder 4">
            <a:extLst>
              <a:ext uri="{EA9C7954-0FD0-405D-9802-74915A3627D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50AECE8-BFB0-4C8B-BDF1-203DB4B5D02D}"/>
              </a:ext>
            </a:extLst>
          </p:cNvPr>
          <p:cNvSpPr>
            <a:spLocks noGrp="1"/>
          </p:cNvSpPr>
          <p:nvPr>
            <p:ph type="sldNum" sz="quarter" idx="12"/>
          </p:nvPr>
        </p:nvSpPr>
        <p:spPr/>
        <p:txBody>
          <a:bodyPr rtlCol="0"/>
          <a:lstStyle/>
          <a:p>
            <a:r>
              <a:rPr lang="en-US" dirty="0"/>
              <a:t>&lt;#&gt;</a:t>
            </a:r>
          </a:p>
        </p:txBody>
      </p:sp>
      <p:sp>
        <p:nvSpPr>
          <p:cNvPr id="7" name="Footer Placeholder 3">
            <a:extLst>
              <a:ext uri="{B0653864-6DD2-47A7-84DF-BC0784CD458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8C200DB-DB5F-4D3A-AB14-2CFCCC8D081B}"/>
              </a:ext>
            </a:extLst>
          </p:cNvPr>
          <p:cNvSpPr>
            <a:spLocks noGrp="1"/>
          </p:cNvSpPr>
          <p:nvPr>
            <p:ph type="ftr" sz="quarter" idx="11"/>
          </p:nvPr>
        </p:nvSpPr>
        <p:spPr/>
        <p:txBody>
          <a:bodyPr rtlCol="0"/>
          <a:lstStyle/>
          <a:p>
            <a:r>
              <a:rPr lang="en-US" dirty="0"/>
              <a:t>Footer</a:t>
            </a:r>
          </a:p>
        </p:txBody>
      </p:sp>
      <p:sp>
        <p:nvSpPr>
          <p:cNvPr id="8" name="Date Placeholder 1">
            <a:extLst>
              <a:ext uri="{1F4BDC4E-826C-4936-92F5-DEC4B8D8484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91231F9-AA7D-440B-98CD-E11325F783E5}"/>
              </a:ext>
            </a:extLst>
          </p:cNvPr>
          <p:cNvSpPr>
            <a:spLocks noGrp="1"/>
          </p:cNvSpPr>
          <p:nvPr>
            <p:ph type="dt" sz="half" idx="10"/>
          </p:nvPr>
        </p:nvSpPr>
        <p:spPr/>
        <p:txBody>
          <a:bodyPr rtlCol="0"/>
          <a:lstStyle/>
          <a:p>
            <a:r>
              <a:rPr lang="en-US" dirty="0"/>
              <a:t>Date</a:t>
            </a:r>
          </a:p>
        </p:txBody>
      </p:sp>
    </p:spTree>
    <p:extLst>
      <p:ext uri="{BB962C8B-B14F-4D97-AF65-F5344CB8AC3E}">
        <p14:creationId xmlns:p14="http://schemas.microsoft.com/office/powerpoint/2010/main" val="3249464877"/>
      </p:ext>
      <p:ext uri="{9FE58BCE-37C5-40BB-AE47-68887DEA8FF8}">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710080602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Text, and Images">
    <p:spTree>
      <p:nvGrpSpPr>
        <p:cNvPr id="1" name=""/>
        <p:cNvGrpSpPr/>
        <p:nvPr/>
      </p:nvGrpSpPr>
      <p:grpSpPr>
        <a:xfrm>
          <a:off x="0" y="0"/>
          <a:ext cx="0" cy="0"/>
          <a:chOff x="0" y="0"/>
          <a:chExt cx="0" cy="0"/>
        </a:xfrm>
      </p:grpSpPr>
      <p:sp>
        <p:nvSpPr>
          <p:cNvPr id="2" name="Rectangle 19">
            <a:extLst>
              <a:ext uri="{AC65C287-8B2D-4870-8D88-659764A7F28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B0D2971-E4C9-4225-96E4-2C2EEF15BCAD}"/>
              </a:ext>
            </a:extLst>
          </p:cNvPr>
          <p:cNvSpPr/>
          <p:nvPr/>
        </p:nvSpPr>
        <p:spPr>
          <a:xfrm>
            <a:off x="774703" y="1417637"/>
            <a:ext cx="1850529" cy="2192337"/>
          </a:xfrm>
          <a:prstGeom prst="rect">
            <a:avLst/>
          </a:prstGeom>
          <a:noFill/>
          <a:ln w="6350" cap="flat">
            <a:solidFill>
              <a:schemeClr val="tx1">
                <a:alpha val="48000"/>
                <a:lumMod val="50000"/>
                <a:lumOff val="50000"/>
              </a:schemeClr>
            </a:solidFill>
            <a:prstDash val="solid"/>
            <a:miter lim="800000"/>
          </a:ln>
          <a:effectLst/>
        </p:spPr>
        <p:style>
          <a:lnRef idx="1">
            <a:schemeClr val="accent1"/>
          </a:lnRef>
          <a:fillRef idx="3">
            <a:schemeClr val="accent1"/>
          </a:fillRef>
          <a:effectRef idx="0">
            <a:schemeClr val="accent1"/>
          </a:effectRef>
          <a:fontRef idx="minor">
            <a:srgbClr val="FFFFFF"/>
          </a:fontRef>
        </p:style>
        <p:txBody>
          <a:bodyPr vert="horz" rtlCol="0" anchor="ctr"/>
          <a:lstStyle/>
          <a:p>
            <a:pPr algn="ctr"/>
            <a:endParaRPr lang="en-US" dirty="0">
              <a:latin typeface="+mn-lt"/>
            </a:endParaRPr>
          </a:p>
        </p:txBody>
      </p:sp>
      <p:sp>
        <p:nvSpPr>
          <p:cNvPr id="3" name="Rectangle 20">
            <a:extLst>
              <a:ext uri="{B41543C4-A5C3-4EC9-8507-27F04114BC6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D71776D-BD0B-4EEA-9861-49AC26D0D239}"/>
              </a:ext>
            </a:extLst>
          </p:cNvPr>
          <p:cNvSpPr/>
          <p:nvPr/>
        </p:nvSpPr>
        <p:spPr>
          <a:xfrm>
            <a:off x="2774950" y="1417637"/>
            <a:ext cx="3580319" cy="2192337"/>
          </a:xfrm>
          <a:prstGeom prst="rect">
            <a:avLst/>
          </a:prstGeom>
          <a:noFill/>
          <a:ln w="6350" cap="flat">
            <a:solidFill>
              <a:schemeClr val="tx1">
                <a:alpha val="48000"/>
                <a:lumMod val="50000"/>
                <a:lumOff val="50000"/>
              </a:schemeClr>
            </a:solidFill>
            <a:prstDash val="solid"/>
            <a:miter lim="800000"/>
          </a:ln>
          <a:effectLst/>
        </p:spPr>
        <p:style>
          <a:lnRef idx="1">
            <a:schemeClr val="accent1"/>
          </a:lnRef>
          <a:fillRef idx="3">
            <a:schemeClr val="accent1"/>
          </a:fillRef>
          <a:effectRef idx="0">
            <a:schemeClr val="accent1"/>
          </a:effectRef>
          <a:fontRef idx="minor">
            <a:srgbClr val="FFFFFF"/>
          </a:fontRef>
        </p:style>
        <p:txBody>
          <a:bodyPr vert="horz" rtlCol="0" anchor="ctr"/>
          <a:lstStyle/>
          <a:p>
            <a:pPr algn="ctr"/>
            <a:endParaRPr lang="en-US" dirty="0">
              <a:latin typeface="+mn-lt"/>
            </a:endParaRPr>
          </a:p>
        </p:txBody>
      </p:sp>
      <p:sp>
        <p:nvSpPr>
          <p:cNvPr id="4" name="Rectangle 22">
            <a:extLst>
              <a:ext uri="{FD3DC57E-FC9A-4E1B-BCC6-0B7268BB01F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93E0CB7-4901-470B-B699-E2913F318431}"/>
              </a:ext>
            </a:extLst>
          </p:cNvPr>
          <p:cNvSpPr/>
          <p:nvPr/>
        </p:nvSpPr>
        <p:spPr>
          <a:xfrm>
            <a:off x="6496050" y="1417637"/>
            <a:ext cx="1882776" cy="2192337"/>
          </a:xfrm>
          <a:custGeom>
            <a:avLst/>
            <a:gdLst/>
            <a:ahLst/>
            <a:cxnLst/>
            <a:rect l="0" t="0" r="r" b="b"/>
            <a:pathLst>
              <a:path w="1882776" h="2192337">
                <a:moveTo>
                  <a:pt x="9525" y="0"/>
                </a:moveTo>
                <a:lnTo>
                  <a:pt x="1882777" y="0"/>
                </a:lnTo>
                <a:lnTo>
                  <a:pt x="1882777" y="2192337"/>
                </a:lnTo>
                <a:lnTo>
                  <a:pt x="9525" y="2192337"/>
                </a:lnTo>
                <a:close/>
              </a:path>
            </a:pathLst>
          </a:custGeom>
          <a:noFill/>
          <a:ln w="6350" cap="flat">
            <a:solidFill>
              <a:schemeClr val="tx1">
                <a:alpha val="48000"/>
                <a:lumMod val="50000"/>
                <a:lumOff val="50000"/>
              </a:schemeClr>
            </a:solidFill>
            <a:prstDash val="solid"/>
            <a:miter lim="800000"/>
          </a:ln>
          <a:effectLst/>
        </p:spPr>
        <p:style>
          <a:lnRef idx="1">
            <a:schemeClr val="accent1"/>
          </a:lnRef>
          <a:fillRef idx="3">
            <a:schemeClr val="accent1"/>
          </a:fillRef>
          <a:effectRef idx="0">
            <a:schemeClr val="accent1"/>
          </a:effectRef>
          <a:fontRef idx="minor">
            <a:srgbClr val="FFFFFF"/>
          </a:fontRef>
        </p:style>
        <p:txBody>
          <a:bodyPr vert="horz" rtlCol="0" anchor="ctr"/>
          <a:lstStyle/>
          <a:p>
            <a:pPr algn="ctr"/>
            <a:endParaRPr lang="en-US" dirty="0">
              <a:latin typeface="+mn-lt"/>
            </a:endParaRPr>
          </a:p>
        </p:txBody>
      </p:sp>
      <p:sp>
        <p:nvSpPr>
          <p:cNvPr id="5" name="Title 1">
            <a:extLst>
              <a:ext uri="{CC3C2836-A958-4143-9B4B-BE65840ED1D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E9C7FB8-5ED4-4BFB-A8E4-D2F0779C197B}"/>
              </a:ext>
            </a:extLst>
          </p:cNvPr>
          <p:cNvSpPr>
            <a:spLocks noGrp="1"/>
          </p:cNvSpPr>
          <p:nvPr>
            <p:ph type="title"/>
          </p:nvPr>
        </p:nvSpPr>
        <p:spPr/>
        <p:txBody>
          <a:bodyPr rtlCol="0"/>
          <a:lstStyle>
            <a:lvl1pPr lvl="0"/>
          </a:lstStyle>
          <a:p>
            <a:r>
              <a:rPr lang="en-US" dirty="0"/>
              <a:t>Click to edit Master title style</a:t>
            </a:r>
          </a:p>
        </p:txBody>
      </p:sp>
      <p:sp>
        <p:nvSpPr>
          <p:cNvPr id="6" name="Picture Placeholder 2">
            <a:extLst>
              <a:ext uri="{FE413961-605C-4D11-859E-158F41D7CE3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FDA49C1-4631-42D4-841D-26A4498AB5B9}"/>
              </a:ext>
            </a:extLst>
          </p:cNvPr>
          <p:cNvSpPr>
            <a:spLocks noGrp="1"/>
          </p:cNvSpPr>
          <p:nvPr>
            <p:ph type="pic" idx="1"/>
          </p:nvPr>
        </p:nvSpPr>
        <p:spPr>
          <a:xfrm>
            <a:off x="835027" y="1474787"/>
            <a:ext cx="1723499" cy="2074863"/>
          </a:xfrm>
          <a:solidFill>
            <a:schemeClr val="bg1">
              <a:lumMod val="95000"/>
            </a:schemeClr>
          </a:solidFill>
          <a:ln w="38100">
            <a:noFill/>
            <a:miter lim="800000"/>
          </a:ln>
        </p:spPr>
        <p:txBody>
          <a:bodyPr rtlCol="0"/>
          <a:lstStyle/>
          <a:p>
            <a:r>
              <a:rPr lang="en-US" dirty="0"/>
              <a:t>Click icon to add picture</a:t>
            </a:r>
          </a:p>
        </p:txBody>
      </p:sp>
      <p:sp>
        <p:nvSpPr>
          <p:cNvPr id="7" name="Content Placeholder 2">
            <a:extLst>
              <a:ext uri="{5A6042F5-3618-4AD1-9E39-C9E29BB18EA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02A9CD5-6C99-4781-BA94-BA118280B2EF}"/>
              </a:ext>
            </a:extLst>
          </p:cNvPr>
          <p:cNvSpPr>
            <a:spLocks noGrp="1"/>
          </p:cNvSpPr>
          <p:nvPr>
            <p:ph type="body" idx="2"/>
          </p:nvPr>
        </p:nvSpPr>
        <p:spPr>
          <a:xfrm>
            <a:off x="762000" y="3810000"/>
            <a:ext cx="1847850" cy="523875"/>
          </a:xfrm>
          <a:prstGeom prst="rect">
            <a:avLst/>
          </a:prstGeom>
        </p:spPr>
        <p:txBody>
          <a:bodyPr vert="horz" rtlCol="0" anchor="t">
            <a:normAutofit/>
          </a:bodyPr>
          <a:lstStyle>
            <a:lvl1pPr marL="0" lvl="0" indent="0" algn="ctr">
              <a:lnSpc>
                <a:spcPct val="100000"/>
              </a:lnSpc>
              <a:buFont typeface="Arial"/>
              <a:buNone/>
              <a:defRPr lang="en-US" sz="1200" b="0" dirty="0">
                <a:solidFill>
                  <a:schemeClr val="tx1">
                    <a:lumMod val="85000"/>
                    <a:lumOff val="15000"/>
                  </a:schemeClr>
                </a:solidFill>
                <a:latin typeface="+mn-lt"/>
              </a:defRPr>
            </a:lvl1pPr>
            <a:lvl2pPr lvl="1">
              <a:lnSpc>
                <a:spcPct val="129999"/>
              </a:lnSpc>
              <a:defRPr lang="en-US" sz="1000" dirty="0">
                <a:solidFill>
                  <a:schemeClr val="bg1">
                    <a:lumMod val="65000"/>
                  </a:schemeClr>
                </a:solidFill>
              </a:defRPr>
            </a:lvl2pPr>
            <a:lvl3pPr lvl="2">
              <a:lnSpc>
                <a:spcPts val="1200"/>
              </a:lnSpc>
              <a:defRPr lang="en-US" sz="1050" i="1" dirty="0">
                <a:solidFill>
                  <a:schemeClr val="tx2">
                    <a:lumMod val="50000"/>
                    <a:lumOff val="50000"/>
                  </a:schemeClr>
                </a:solidFill>
              </a:defRPr>
            </a:lvl3pPr>
            <a:lvl4pPr lvl="3">
              <a:lnSpc>
                <a:spcPts val="1200"/>
              </a:lnSpc>
              <a:defRPr lang="en-US" sz="1050" i="0" dirty="0">
                <a:solidFill>
                  <a:schemeClr val="tx2">
                    <a:lumMod val="50000"/>
                    <a:lumOff val="50000"/>
                  </a:schemeClr>
                </a:solidFill>
              </a:defRPr>
            </a:lvl4pPr>
            <a:lvl5pPr lvl="4">
              <a:lnSpc>
                <a:spcPts val="1200"/>
              </a:lnSpc>
              <a:buFont typeface="Arial"/>
              <a:buChar char="»"/>
              <a:defRPr lang="en-US" sz="1050" i="1" dirty="0">
                <a:solidFill>
                  <a:schemeClr val="tx2">
                    <a:lumMod val="50000"/>
                    <a:lumOff val="50000"/>
                  </a:schemeClr>
                </a:solidFill>
              </a:defRPr>
            </a:lvl5pPr>
          </a:lstStyle>
          <a:p>
            <a:pPr lvl="0"/>
            <a:r>
              <a:rPr lang="en-US" dirty="0"/>
              <a:t>Click to edit Master text styles</a:t>
            </a:r>
          </a:p>
        </p:txBody>
      </p:sp>
      <p:sp>
        <p:nvSpPr>
          <p:cNvPr id="8" name="Picture Placeholder 2">
            <a:extLst>
              <a:ext uri="{5E7E3B4E-698E-4347-BFFC-AFDE45689A9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43B8626-1507-4456-949E-AAB124E36428}"/>
              </a:ext>
            </a:extLst>
          </p:cNvPr>
          <p:cNvSpPr>
            <a:spLocks noGrp="1"/>
          </p:cNvSpPr>
          <p:nvPr>
            <p:ph type="pic" idx="3"/>
          </p:nvPr>
        </p:nvSpPr>
        <p:spPr>
          <a:xfrm>
            <a:off x="2835275" y="1474787"/>
            <a:ext cx="3459670" cy="2074863"/>
          </a:xfrm>
          <a:solidFill>
            <a:schemeClr val="bg1">
              <a:lumMod val="95000"/>
            </a:schemeClr>
          </a:solidFill>
          <a:ln w="38100">
            <a:noFill/>
            <a:miter lim="800000"/>
          </a:ln>
        </p:spPr>
        <p:txBody>
          <a:bodyPr rtlCol="0"/>
          <a:lstStyle/>
          <a:p>
            <a:r>
              <a:rPr lang="en-US" dirty="0"/>
              <a:t>Click icon to add picture</a:t>
            </a:r>
          </a:p>
        </p:txBody>
      </p:sp>
      <p:sp>
        <p:nvSpPr>
          <p:cNvPr id="9" name="Content Placeholder 2">
            <a:extLst>
              <a:ext uri="{F21B972A-4E17-491A-BCD3-328CD96E7B2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27AD73D-FE54-477D-BB67-515DAF24A0A3}"/>
              </a:ext>
            </a:extLst>
          </p:cNvPr>
          <p:cNvSpPr>
            <a:spLocks noGrp="1"/>
          </p:cNvSpPr>
          <p:nvPr>
            <p:ph type="body" idx="4"/>
          </p:nvPr>
        </p:nvSpPr>
        <p:spPr>
          <a:xfrm>
            <a:off x="2777561" y="3810000"/>
            <a:ext cx="3577708" cy="523875"/>
          </a:xfrm>
          <a:prstGeom prst="rect">
            <a:avLst/>
          </a:prstGeom>
        </p:spPr>
        <p:txBody>
          <a:bodyPr vert="horz" rtlCol="0" anchor="t">
            <a:normAutofit/>
          </a:bodyPr>
          <a:lstStyle>
            <a:lvl1pPr marL="0" lvl="0" indent="0" algn="ctr">
              <a:lnSpc>
                <a:spcPct val="100000"/>
              </a:lnSpc>
              <a:buFont typeface="Arial"/>
              <a:buNone/>
              <a:defRPr lang="en-US" sz="1200" b="0" dirty="0">
                <a:solidFill>
                  <a:schemeClr val="tx1">
                    <a:lumMod val="85000"/>
                    <a:lumOff val="15000"/>
                  </a:schemeClr>
                </a:solidFill>
                <a:latin typeface="+mn-lt"/>
              </a:defRPr>
            </a:lvl1pPr>
            <a:lvl2pPr lvl="1">
              <a:lnSpc>
                <a:spcPct val="129999"/>
              </a:lnSpc>
              <a:defRPr lang="en-US" sz="1000" dirty="0">
                <a:solidFill>
                  <a:schemeClr val="bg1">
                    <a:lumMod val="65000"/>
                  </a:schemeClr>
                </a:solidFill>
              </a:defRPr>
            </a:lvl2pPr>
            <a:lvl3pPr lvl="2">
              <a:lnSpc>
                <a:spcPts val="1200"/>
              </a:lnSpc>
              <a:defRPr lang="en-US" sz="1050" i="1" dirty="0">
                <a:solidFill>
                  <a:schemeClr val="tx2">
                    <a:lumMod val="50000"/>
                    <a:lumOff val="50000"/>
                  </a:schemeClr>
                </a:solidFill>
              </a:defRPr>
            </a:lvl3pPr>
            <a:lvl4pPr lvl="3">
              <a:lnSpc>
                <a:spcPts val="1200"/>
              </a:lnSpc>
              <a:defRPr lang="en-US" sz="1050" i="0" dirty="0">
                <a:solidFill>
                  <a:schemeClr val="tx2">
                    <a:lumMod val="50000"/>
                    <a:lumOff val="50000"/>
                  </a:schemeClr>
                </a:solidFill>
              </a:defRPr>
            </a:lvl4pPr>
            <a:lvl5pPr lvl="4">
              <a:lnSpc>
                <a:spcPts val="1200"/>
              </a:lnSpc>
              <a:buFont typeface="Arial"/>
              <a:buChar char="»"/>
              <a:defRPr lang="en-US" sz="1050" i="1" dirty="0">
                <a:solidFill>
                  <a:schemeClr val="tx2">
                    <a:lumMod val="50000"/>
                    <a:lumOff val="50000"/>
                  </a:schemeClr>
                </a:solidFill>
              </a:defRPr>
            </a:lvl5pPr>
          </a:lstStyle>
          <a:p>
            <a:pPr lvl="0"/>
            <a:r>
              <a:rPr lang="en-US" dirty="0"/>
              <a:t>Click to edit Master text styles</a:t>
            </a:r>
          </a:p>
        </p:txBody>
      </p:sp>
      <p:sp>
        <p:nvSpPr>
          <p:cNvPr id="10" name="Picture Placeholder 2">
            <a:extLst>
              <a:ext uri="{779E7356-0550-4546-9F4B-F87ABF84EEB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82E6054-DF95-4634-9DEB-491B4574F513}"/>
              </a:ext>
            </a:extLst>
          </p:cNvPr>
          <p:cNvSpPr>
            <a:spLocks noGrp="1"/>
          </p:cNvSpPr>
          <p:nvPr>
            <p:ph type="pic" idx="5"/>
          </p:nvPr>
        </p:nvSpPr>
        <p:spPr>
          <a:xfrm>
            <a:off x="6581774" y="1474787"/>
            <a:ext cx="1724025" cy="2074863"/>
          </a:xfrm>
          <a:solidFill>
            <a:schemeClr val="bg1">
              <a:lumMod val="95000"/>
            </a:schemeClr>
          </a:solidFill>
          <a:ln w="38100">
            <a:noFill/>
            <a:miter lim="800000"/>
          </a:ln>
        </p:spPr>
        <p:txBody>
          <a:bodyPr rtlCol="0"/>
          <a:lstStyle/>
          <a:p>
            <a:r>
              <a:rPr lang="en-US" dirty="0"/>
              <a:t>Click icon to add picture</a:t>
            </a:r>
          </a:p>
        </p:txBody>
      </p:sp>
      <p:sp>
        <p:nvSpPr>
          <p:cNvPr id="11" name="Content Placeholder 2">
            <a:extLst>
              <a:ext uri="{5B52839E-E47D-4D3C-80CD-348A8FA1F12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64220FF-A0CF-458B-B335-4B410DAF4B3E}"/>
              </a:ext>
            </a:extLst>
          </p:cNvPr>
          <p:cNvSpPr>
            <a:spLocks noGrp="1"/>
          </p:cNvSpPr>
          <p:nvPr>
            <p:ph type="body" idx="6"/>
          </p:nvPr>
        </p:nvSpPr>
        <p:spPr>
          <a:xfrm>
            <a:off x="6496050" y="3810000"/>
            <a:ext cx="1882775" cy="523875"/>
          </a:xfrm>
          <a:prstGeom prst="rect">
            <a:avLst/>
          </a:prstGeom>
        </p:spPr>
        <p:txBody>
          <a:bodyPr vert="horz" rtlCol="0" anchor="t">
            <a:normAutofit/>
          </a:bodyPr>
          <a:lstStyle>
            <a:lvl1pPr marL="0" lvl="0" indent="0" algn="ctr">
              <a:lnSpc>
                <a:spcPct val="100000"/>
              </a:lnSpc>
              <a:buFont typeface="Arial"/>
              <a:buNone/>
              <a:defRPr lang="en-US" sz="1200" b="0" dirty="0">
                <a:solidFill>
                  <a:schemeClr val="tx1">
                    <a:lumMod val="85000"/>
                    <a:lumOff val="15000"/>
                  </a:schemeClr>
                </a:solidFill>
                <a:latin typeface="+mn-lt"/>
              </a:defRPr>
            </a:lvl1pPr>
            <a:lvl2pPr lvl="1">
              <a:lnSpc>
                <a:spcPct val="129999"/>
              </a:lnSpc>
              <a:defRPr lang="en-US" sz="1000" dirty="0">
                <a:solidFill>
                  <a:schemeClr val="bg1">
                    <a:lumMod val="65000"/>
                  </a:schemeClr>
                </a:solidFill>
              </a:defRPr>
            </a:lvl2pPr>
            <a:lvl3pPr lvl="2">
              <a:lnSpc>
                <a:spcPts val="1200"/>
              </a:lnSpc>
              <a:defRPr lang="en-US" sz="1050" i="1" dirty="0">
                <a:solidFill>
                  <a:schemeClr val="tx2">
                    <a:lumMod val="50000"/>
                    <a:lumOff val="50000"/>
                  </a:schemeClr>
                </a:solidFill>
              </a:defRPr>
            </a:lvl3pPr>
            <a:lvl4pPr lvl="3">
              <a:lnSpc>
                <a:spcPts val="1200"/>
              </a:lnSpc>
              <a:defRPr lang="en-US" sz="1050" i="0" dirty="0">
                <a:solidFill>
                  <a:schemeClr val="tx2">
                    <a:lumMod val="50000"/>
                    <a:lumOff val="50000"/>
                  </a:schemeClr>
                </a:solidFill>
              </a:defRPr>
            </a:lvl4pPr>
            <a:lvl5pPr lvl="4">
              <a:lnSpc>
                <a:spcPts val="1200"/>
              </a:lnSpc>
              <a:buFont typeface="Arial"/>
              <a:buChar char="»"/>
              <a:defRPr lang="en-US" sz="1050" i="1" dirty="0">
                <a:solidFill>
                  <a:schemeClr val="tx2">
                    <a:lumMod val="50000"/>
                    <a:lumOff val="50000"/>
                  </a:schemeClr>
                </a:solidFill>
              </a:defRPr>
            </a:lvl5pPr>
          </a:lstStyle>
          <a:p>
            <a:pPr lvl="0"/>
            <a:r>
              <a:rPr lang="en-US" dirty="0"/>
              <a:t>Click to edit Master text styles</a:t>
            </a:r>
          </a:p>
        </p:txBody>
      </p:sp>
      <p:sp>
        <p:nvSpPr>
          <p:cNvPr id="12" name="Slide Number Placeholder 4">
            <a:extLst>
              <a:ext uri="{C6936B4E-8E63-4F86-8C99-32A3041834C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B9F9EF0-6C71-4442-99B6-1E985F2ABAB2}"/>
              </a:ext>
            </a:extLst>
          </p:cNvPr>
          <p:cNvSpPr>
            <a:spLocks noGrp="1"/>
          </p:cNvSpPr>
          <p:nvPr>
            <p:ph type="sldNum" sz="quarter" idx="12"/>
          </p:nvPr>
        </p:nvSpPr>
        <p:spPr/>
        <p:txBody>
          <a:bodyPr rtlCol="0"/>
          <a:lstStyle/>
          <a:p>
            <a:r>
              <a:rPr lang="en-US" dirty="0"/>
              <a:t>&lt;#&gt;</a:t>
            </a:r>
          </a:p>
        </p:txBody>
      </p:sp>
      <p:sp>
        <p:nvSpPr>
          <p:cNvPr id="13" name="Footer Placeholder 3">
            <a:extLst>
              <a:ext uri="{FEFCB6BD-90F5-46BC-8AAF-62F3B4D90F9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0BFBE90-CC91-46CA-9564-613AB9D5F622}"/>
              </a:ext>
            </a:extLst>
          </p:cNvPr>
          <p:cNvSpPr>
            <a:spLocks noGrp="1"/>
          </p:cNvSpPr>
          <p:nvPr>
            <p:ph type="ftr" sz="quarter" idx="11"/>
          </p:nvPr>
        </p:nvSpPr>
        <p:spPr/>
        <p:txBody>
          <a:bodyPr rtlCol="0"/>
          <a:lstStyle/>
          <a:p>
            <a:r>
              <a:rPr lang="en-US" dirty="0"/>
              <a:t>Footer</a:t>
            </a:r>
          </a:p>
        </p:txBody>
      </p:sp>
      <p:sp>
        <p:nvSpPr>
          <p:cNvPr id="14" name="Date Placeholder 1">
            <a:extLst>
              <a:ext uri="{721708DC-7511-4A96-A946-65C93BBDC7D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9212B36-86DA-4324-999D-43A7795DB373}"/>
              </a:ext>
            </a:extLst>
          </p:cNvPr>
          <p:cNvSpPr>
            <a:spLocks noGrp="1"/>
          </p:cNvSpPr>
          <p:nvPr>
            <p:ph type="dt" sz="half" idx="10"/>
          </p:nvPr>
        </p:nvSpPr>
        <p:spPr/>
        <p:txBody>
          <a:bodyPr rtlCol="0"/>
          <a:lstStyle/>
          <a:p>
            <a:r>
              <a:rPr lang="en-US" dirty="0"/>
              <a:t>Date</a:t>
            </a:r>
          </a:p>
        </p:txBody>
      </p:sp>
    </p:spTree>
    <p:custDataLst>
      <p:tags r:id="rId1"/>
    </p:custDataLst>
    <p:extLst>
      <p:ext uri="{BB962C8B-B14F-4D97-AF65-F5344CB8AC3E}">
        <p14:creationId xmlns:p14="http://schemas.microsoft.com/office/powerpoint/2010/main" val="3706975341"/>
      </p:ext>
      <p:ext uri="{C58C0905-578F-40DE-8335-BA90A07C1E4F}">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710080602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Images">
    <p:spTree>
      <p:nvGrpSpPr>
        <p:cNvPr id="1" name=""/>
        <p:cNvGrpSpPr/>
        <p:nvPr/>
      </p:nvGrpSpPr>
      <p:grpSpPr>
        <a:xfrm>
          <a:off x="0" y="0"/>
          <a:ext cx="0" cy="0"/>
          <a:chOff x="0" y="0"/>
          <a:chExt cx="0" cy="0"/>
        </a:xfrm>
      </p:grpSpPr>
      <p:sp>
        <p:nvSpPr>
          <p:cNvPr id="2" name="Title 1">
            <a:extLst>
              <a:ext uri="{6927C332-6C80-4D5F-BCA9-BDE7F4011B2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BD3C451-B781-4359-B6FC-7B124BE321E5}"/>
              </a:ext>
            </a:extLst>
          </p:cNvPr>
          <p:cNvSpPr>
            <a:spLocks noGrp="1"/>
          </p:cNvSpPr>
          <p:nvPr>
            <p:ph type="title"/>
          </p:nvPr>
        </p:nvSpPr>
        <p:spPr/>
        <p:txBody>
          <a:bodyPr rtlCol="0"/>
          <a:lstStyle>
            <a:lvl1pPr lvl="0"/>
          </a:lstStyle>
          <a:p>
            <a:r>
              <a:rPr lang="en-US" dirty="0"/>
              <a:t>Click to edit Master title style</a:t>
            </a:r>
          </a:p>
        </p:txBody>
      </p:sp>
      <p:sp>
        <p:nvSpPr>
          <p:cNvPr id="3" name="Picture Placeholder 2">
            <a:extLst>
              <a:ext uri="{65510859-B298-404D-8651-3ED301E1F21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57A50D7-1894-4BAF-B5D0-C786CA858484}"/>
              </a:ext>
            </a:extLst>
          </p:cNvPr>
          <p:cNvSpPr>
            <a:spLocks noGrp="1"/>
          </p:cNvSpPr>
          <p:nvPr>
            <p:ph type="pic" idx="1"/>
          </p:nvPr>
        </p:nvSpPr>
        <p:spPr>
          <a:xfrm>
            <a:off x="304800" y="1733550"/>
            <a:ext cx="2095500" cy="2190750"/>
          </a:xfrm>
          <a:solidFill>
            <a:schemeClr val="bg1">
              <a:lumMod val="95000"/>
            </a:schemeClr>
          </a:solidFill>
          <a:ln w="38100">
            <a:noFill/>
            <a:miter lim="800000"/>
          </a:ln>
        </p:spPr>
        <p:txBody>
          <a:bodyPr rtlCol="0"/>
          <a:lstStyle/>
          <a:p>
            <a:r>
              <a:rPr lang="en-US" dirty="0"/>
              <a:t>Click icon to add picture</a:t>
            </a:r>
          </a:p>
        </p:txBody>
      </p:sp>
      <p:sp>
        <p:nvSpPr>
          <p:cNvPr id="4" name="Picture Placeholder 2">
            <a:extLst>
              <a:ext uri="{DDDED016-5495-4829-94F5-8820BCC85C5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85EE1FA-50E7-412D-9B22-EA2FFE95BE9D}"/>
              </a:ext>
            </a:extLst>
          </p:cNvPr>
          <p:cNvSpPr>
            <a:spLocks noGrp="1"/>
          </p:cNvSpPr>
          <p:nvPr>
            <p:ph type="pic" idx="2"/>
          </p:nvPr>
        </p:nvSpPr>
        <p:spPr>
          <a:xfrm>
            <a:off x="2470150" y="1733550"/>
            <a:ext cx="2095500" cy="2190750"/>
          </a:xfrm>
          <a:solidFill>
            <a:schemeClr val="bg1">
              <a:lumMod val="95000"/>
            </a:schemeClr>
          </a:solidFill>
          <a:ln w="38100">
            <a:noFill/>
            <a:miter lim="800000"/>
          </a:ln>
        </p:spPr>
        <p:txBody>
          <a:bodyPr rtlCol="0"/>
          <a:lstStyle/>
          <a:p>
            <a:r>
              <a:rPr lang="en-US" dirty="0"/>
              <a:t>Click icon to add picture</a:t>
            </a:r>
          </a:p>
        </p:txBody>
      </p:sp>
      <p:sp>
        <p:nvSpPr>
          <p:cNvPr id="5" name="Picture Placeholder 2">
            <a:extLst>
              <a:ext uri="{8E943934-6F78-4E70-A817-82FB7D713CD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26A9D5F-FB8F-40A8-B2DE-56235CC803A9}"/>
              </a:ext>
            </a:extLst>
          </p:cNvPr>
          <p:cNvSpPr>
            <a:spLocks noGrp="1"/>
          </p:cNvSpPr>
          <p:nvPr>
            <p:ph type="pic" idx="3"/>
          </p:nvPr>
        </p:nvSpPr>
        <p:spPr>
          <a:xfrm>
            <a:off x="4635500" y="1733550"/>
            <a:ext cx="2095500" cy="2190750"/>
          </a:xfrm>
          <a:solidFill>
            <a:schemeClr val="bg1">
              <a:lumMod val="95000"/>
            </a:schemeClr>
          </a:solidFill>
          <a:ln w="38100">
            <a:noFill/>
            <a:miter lim="800000"/>
          </a:ln>
        </p:spPr>
        <p:txBody>
          <a:bodyPr rtlCol="0"/>
          <a:lstStyle/>
          <a:p>
            <a:r>
              <a:rPr lang="en-US" dirty="0"/>
              <a:t>Click icon to add picture</a:t>
            </a:r>
          </a:p>
        </p:txBody>
      </p:sp>
      <p:sp>
        <p:nvSpPr>
          <p:cNvPr id="6" name="Picture Placeholder 2">
            <a:extLst>
              <a:ext uri="{FBBD7410-2674-428D-8945-448B0DDA2DB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F7EA271-B601-4F26-9790-948D657FA7BF}"/>
              </a:ext>
            </a:extLst>
          </p:cNvPr>
          <p:cNvSpPr>
            <a:spLocks noGrp="1"/>
          </p:cNvSpPr>
          <p:nvPr>
            <p:ph type="pic" idx="4"/>
          </p:nvPr>
        </p:nvSpPr>
        <p:spPr>
          <a:xfrm>
            <a:off x="6800850" y="1733550"/>
            <a:ext cx="2095500" cy="2190750"/>
          </a:xfrm>
          <a:solidFill>
            <a:schemeClr val="bg1">
              <a:lumMod val="95000"/>
            </a:schemeClr>
          </a:solidFill>
          <a:ln w="38100">
            <a:noFill/>
            <a:miter lim="800000"/>
          </a:ln>
        </p:spPr>
        <p:txBody>
          <a:bodyPr rtlCol="0"/>
          <a:lstStyle/>
          <a:p>
            <a:r>
              <a:rPr lang="en-US" dirty="0"/>
              <a:t>Click icon to add picture</a:t>
            </a:r>
          </a:p>
        </p:txBody>
      </p:sp>
      <p:sp>
        <p:nvSpPr>
          <p:cNvPr id="7" name="Slide Number Placeholder 4">
            <a:extLst>
              <a:ext uri="{326B2C17-6511-4F07-BA31-9549245CFAB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F27EEFA-58D2-4790-8270-2AE670999C1F}"/>
              </a:ext>
            </a:extLst>
          </p:cNvPr>
          <p:cNvSpPr>
            <a:spLocks noGrp="1"/>
          </p:cNvSpPr>
          <p:nvPr>
            <p:ph type="sldNum" sz="quarter" idx="12"/>
          </p:nvPr>
        </p:nvSpPr>
        <p:spPr/>
        <p:txBody>
          <a:bodyPr rtlCol="0"/>
          <a:lstStyle/>
          <a:p>
            <a:r>
              <a:rPr lang="en-US" dirty="0"/>
              <a:t>&lt;#&gt;</a:t>
            </a:r>
          </a:p>
        </p:txBody>
      </p:sp>
      <p:sp>
        <p:nvSpPr>
          <p:cNvPr id="8" name="Footer Placeholder 3">
            <a:extLst>
              <a:ext uri="{031DC60D-5C4D-449A-BF7F-F89EF32D81B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A931289-C48E-407E-B437-F0ECF69415C0}"/>
              </a:ext>
            </a:extLst>
          </p:cNvPr>
          <p:cNvSpPr>
            <a:spLocks noGrp="1"/>
          </p:cNvSpPr>
          <p:nvPr>
            <p:ph type="ftr" sz="quarter" idx="11"/>
          </p:nvPr>
        </p:nvSpPr>
        <p:spPr/>
        <p:txBody>
          <a:bodyPr rtlCol="0"/>
          <a:lstStyle/>
          <a:p>
            <a:r>
              <a:rPr lang="en-US" dirty="0"/>
              <a:t>Footer</a:t>
            </a:r>
          </a:p>
        </p:txBody>
      </p:sp>
      <p:sp>
        <p:nvSpPr>
          <p:cNvPr id="9" name="Date Placeholder 1">
            <a:extLst>
              <a:ext uri="{F6415F14-D095-45A3-894D-46C882B3426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90E96B0-A10B-48D6-A013-829DD19C6E35}"/>
              </a:ext>
            </a:extLst>
          </p:cNvPr>
          <p:cNvSpPr>
            <a:spLocks noGrp="1"/>
          </p:cNvSpPr>
          <p:nvPr>
            <p:ph type="dt" sz="half" idx="10"/>
          </p:nvPr>
        </p:nvSpPr>
        <p:spPr/>
        <p:txBody>
          <a:bodyPr rtlCol="0"/>
          <a:lstStyle/>
          <a:p>
            <a:r>
              <a:rPr lang="en-US" dirty="0"/>
              <a:t>Date</a:t>
            </a:r>
          </a:p>
        </p:txBody>
      </p:sp>
    </p:spTree>
    <p:custDataLst>
      <p:tags r:id="rId1"/>
    </p:custDataLst>
    <p:extLst>
      <p:ext uri="{BB962C8B-B14F-4D97-AF65-F5344CB8AC3E}">
        <p14:creationId xmlns:p14="http://schemas.microsoft.com/office/powerpoint/2010/main" val="4038280618"/>
      </p:ext>
      <p:ext uri="{614A98EA-8838-4071-BAF6-EF92758F2586}">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71008060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CUSTOM 1">
    <p:bg>
      <p:bgPr>
        <a:gradFill rotWithShape="1">
          <a:gsLst>
            <a:gs pos="0">
              <a:srgbClr val="0F4F8A"/>
            </a:gs>
            <a:gs pos="100000">
              <a:srgbClr val="03254A"/>
            </a:gs>
          </a:gsLst>
          <a:path path="circle">
            <a:fillToRect l="50000" t="50000"/>
          </a:path>
          <a:tileRect/>
        </a:gradFill>
        <a:effectLst/>
      </p:bgPr>
    </p:bg>
    <p:spTree>
      <p:nvGrpSpPr>
        <p:cNvPr id="1" name=""/>
        <p:cNvGrpSpPr/>
        <p:nvPr/>
      </p:nvGrpSpPr>
      <p:grpSpPr>
        <a:xfrm>
          <a:off x="0" y="0"/>
          <a:ext cx="0" cy="0"/>
          <a:chOff x="0" y="0"/>
          <a:chExt cx="0" cy="0"/>
        </a:xfrm>
      </p:grpSpPr>
      <p:sp>
        <p:nvSpPr>
          <p:cNvPr id="2" name="Freeform: Shape 1">
            <a:extLst>
              <a:ext uri="{638E3F00-5615-451A-A1C4-E07BC2E53BB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522E5A5-A0C2-4EF3-8B2B-CE0922E06E3F}"/>
              </a:ext>
            </a:extLst>
          </p:cNvPr>
          <p:cNvSpPr/>
          <p:nvPr userDrawn="1"/>
        </p:nvSpPr>
        <p:spPr>
          <a:xfrm>
            <a:off x="3895725" y="3019425"/>
            <a:ext cx="2756487" cy="402516"/>
          </a:xfrm>
          <a:custGeom>
            <a:avLst/>
            <a:gdLst/>
            <a:ahLst/>
            <a:cxnLst/>
            <a:rect l="0" t="0" r="r" b="b"/>
            <a:pathLst>
              <a:path w="2756487" h="402517">
                <a:moveTo>
                  <a:pt x="462057" y="0"/>
                </a:moveTo>
                <a:lnTo>
                  <a:pt x="2756487" y="0"/>
                </a:lnTo>
                <a:lnTo>
                  <a:pt x="2294431" y="402517"/>
                </a:lnTo>
                <a:lnTo>
                  <a:pt x="0" y="402517"/>
                </a:lnTo>
                <a:close/>
              </a:path>
            </a:pathLst>
          </a:custGeom>
          <a:solidFill>
            <a:srgbClr val="0D0D0D"/>
          </a:solidFill>
          <a:ln w="9525" cap="flat">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cxnSp>
        <p:nvCxnSpPr>
          <p:cNvPr id="3" name="Straight Connector 2">
            <a:extLst>
              <a:ext uri="{B8F16F83-6548-429D-A888-359CBD13AD2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E5EDEB8-6F28-47F7-A93C-31E9E61EB57A}"/>
              </a:ext>
            </a:extLst>
          </p:cNvPr>
          <p:cNvCxnSpPr/>
          <p:nvPr/>
        </p:nvCxnSpPr>
        <p:spPr>
          <a:xfrm rot="5400000">
            <a:off x="3657600" y="2965104"/>
            <a:ext cx="592388" cy="660730"/>
          </a:xfrm>
          <a:prstGeom prst="line">
            <a:avLst/>
          </a:prstGeom>
          <a:ln w="9525" cap="flat">
            <a:solidFill>
              <a:srgbClr val="FFFFFF"/>
            </a:solidFill>
            <a:prstDash val="solid"/>
            <a:round/>
          </a:ln>
        </p:spPr>
        <p:style>
          <a:lnRef idx="1">
            <a:schemeClr val="accent1"/>
          </a:lnRef>
          <a:fillRef idx="1">
            <a:schemeClr val="accent1"/>
          </a:fillRef>
          <a:effectRef idx="0">
            <a:schemeClr val="accent1"/>
          </a:effectRef>
          <a:fontRef idx="minor">
            <a:srgbClr val="FFFFFF"/>
          </a:fontRef>
        </p:style>
      </p:cxnSp>
      <p:cxnSp>
        <p:nvCxnSpPr>
          <p:cNvPr id="4" name="Straight Connector 3">
            <a:extLst>
              <a:ext uri="{72769E57-B4F0-4747-9F13-BC44480DF9E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06AF867-36DB-4579-A530-6A91BAC65DCF}"/>
              </a:ext>
            </a:extLst>
          </p:cNvPr>
          <p:cNvCxnSpPr/>
          <p:nvPr/>
        </p:nvCxnSpPr>
        <p:spPr>
          <a:xfrm rot="5400000">
            <a:off x="6334125" y="2774603"/>
            <a:ext cx="592388" cy="660730"/>
          </a:xfrm>
          <a:prstGeom prst="line">
            <a:avLst/>
          </a:prstGeom>
          <a:ln w="9525" cap="flat">
            <a:solidFill>
              <a:srgbClr val="FFFFFF"/>
            </a:solidFill>
            <a:prstDash val="solid"/>
            <a:round/>
          </a:ln>
        </p:spPr>
        <p:style>
          <a:lnRef idx="1">
            <a:schemeClr val="accent1"/>
          </a:lnRef>
          <a:fillRef idx="1">
            <a:schemeClr val="accent1"/>
          </a:fillRef>
          <a:effectRef idx="0">
            <a:schemeClr val="accent1"/>
          </a:effectRef>
          <a:fontRef idx="minor">
            <a:srgbClr val="FFFFFF"/>
          </a:fontRef>
        </p:style>
      </p:cxnSp>
      <p:cxnSp>
        <p:nvCxnSpPr>
          <p:cNvPr id="5" name="Straight Connector 4">
            <a:extLst>
              <a:ext uri="{F877ADEC-A5C3-4C9B-87F2-5ACF282E3F7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AE286F8-90F0-4764-A68A-C55FDD1CEBDD}"/>
              </a:ext>
            </a:extLst>
          </p:cNvPr>
          <p:cNvCxnSpPr/>
          <p:nvPr/>
        </p:nvCxnSpPr>
        <p:spPr>
          <a:xfrm rot="10800000" flipH="1" flipV="1">
            <a:off x="8357320" y="7591"/>
            <a:ext cx="0" cy="1146800"/>
          </a:xfrm>
          <a:prstGeom prst="line">
            <a:avLst/>
          </a:prstGeom>
          <a:ln w="9525" cap="flat">
            <a:solidFill>
              <a:srgbClr val="FFFFFF"/>
            </a:solidFill>
            <a:prstDash val="solid"/>
            <a:round/>
          </a:ln>
        </p:spPr>
        <p:style>
          <a:lnRef idx="1">
            <a:schemeClr val="accent1"/>
          </a:lnRef>
          <a:fillRef idx="1">
            <a:schemeClr val="accent1"/>
          </a:fillRef>
          <a:effectRef idx="0">
            <a:schemeClr val="accent1"/>
          </a:effectRef>
          <a:fontRef idx="minor">
            <a:srgbClr val="FFFFFF"/>
          </a:fontRef>
        </p:style>
      </p:cxnSp>
      <p:cxnSp>
        <p:nvCxnSpPr>
          <p:cNvPr id="6" name="Straight Connector 5">
            <a:extLst>
              <a:ext uri="{863903A7-8105-4A62-90BB-7F8D024C268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B80AEB9-383C-4BB9-BBA1-01A70C2F67CB}"/>
              </a:ext>
            </a:extLst>
          </p:cNvPr>
          <p:cNvCxnSpPr/>
          <p:nvPr/>
        </p:nvCxnSpPr>
        <p:spPr>
          <a:xfrm rot="10800000" flipH="1">
            <a:off x="8098688" y="1050845"/>
            <a:ext cx="374904" cy="0"/>
          </a:xfrm>
          <a:prstGeom prst="line">
            <a:avLst/>
          </a:prstGeom>
          <a:ln w="9525" cap="flat">
            <a:solidFill>
              <a:srgbClr val="FFFFFF"/>
            </a:solidFill>
            <a:prstDash val="solid"/>
            <a:round/>
          </a:ln>
        </p:spPr>
        <p:style>
          <a:lnRef idx="1">
            <a:schemeClr val="accent1"/>
          </a:lnRef>
          <a:fillRef idx="1">
            <a:schemeClr val="accent1"/>
          </a:fillRef>
          <a:effectRef idx="0">
            <a:schemeClr val="accent1"/>
          </a:effectRef>
          <a:fontRef idx="minor">
            <a:srgbClr val="FFFFFF"/>
          </a:fontRef>
        </p:style>
      </p:cxnSp>
      <p:cxnSp>
        <p:nvCxnSpPr>
          <p:cNvPr id="7" name="Straight Connector 6">
            <a:extLst>
              <a:ext uri="{F496C9D6-05DC-4737-ACD8-C4564D23DCB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F6C7928-0ABA-41F8-81B3-0224245C4438}"/>
              </a:ext>
            </a:extLst>
          </p:cNvPr>
          <p:cNvCxnSpPr/>
          <p:nvPr/>
        </p:nvCxnSpPr>
        <p:spPr>
          <a:xfrm rot="10800000" flipH="1" flipV="1">
            <a:off x="0" y="4695034"/>
            <a:ext cx="1663236" cy="0"/>
          </a:xfrm>
          <a:prstGeom prst="line">
            <a:avLst/>
          </a:prstGeom>
          <a:ln w="9525" cap="flat">
            <a:solidFill>
              <a:srgbClr val="FFFFFF"/>
            </a:solidFill>
            <a:prstDash val="solid"/>
            <a:round/>
          </a:ln>
        </p:spPr>
        <p:style>
          <a:lnRef idx="1">
            <a:schemeClr val="accent1"/>
          </a:lnRef>
          <a:fillRef idx="1">
            <a:schemeClr val="accent1"/>
          </a:fillRef>
          <a:effectRef idx="0">
            <a:schemeClr val="accent1"/>
          </a:effectRef>
          <a:fontRef idx="minor">
            <a:srgbClr val="FFFFFF"/>
          </a:fontRef>
        </p:style>
      </p:cxnSp>
      <p:cxnSp>
        <p:nvCxnSpPr>
          <p:cNvPr id="8" name="Straight Connector 7">
            <a:extLst>
              <a:ext uri="{C0F79A63-DFC2-4B18-85DF-DAC878F3C17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C3BC1B9-3733-46C9-8621-77B081CE5666}"/>
              </a:ext>
            </a:extLst>
          </p:cNvPr>
          <p:cNvCxnSpPr/>
          <p:nvPr/>
        </p:nvCxnSpPr>
        <p:spPr>
          <a:xfrm rot="10800000" flipH="1" flipV="1">
            <a:off x="1521475" y="4596088"/>
            <a:ext cx="0" cy="294884"/>
          </a:xfrm>
          <a:prstGeom prst="line">
            <a:avLst/>
          </a:prstGeom>
          <a:ln w="9525" cap="flat">
            <a:solidFill>
              <a:srgbClr val="FFFFFF"/>
            </a:solidFill>
            <a:prstDash val="solid"/>
            <a:round/>
          </a:ln>
        </p:spPr>
        <p:style>
          <a:lnRef idx="1">
            <a:schemeClr val="accent1"/>
          </a:lnRef>
          <a:fillRef idx="1">
            <a:schemeClr val="accent1"/>
          </a:fillRef>
          <a:effectRef idx="0">
            <a:schemeClr val="accent1"/>
          </a:effectRef>
          <a:fontRef idx="minor">
            <a:srgbClr val="FFFFFF"/>
          </a:fontRef>
        </p:style>
      </p:cxnSp>
      <p:sp>
        <p:nvSpPr>
          <p:cNvPr id="9" name="Freeform: Shape 8">
            <a:extLst>
              <a:ext uri="{01C27C27-FDB0-40EC-8270-0724734AFA3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CB32E51-E8D6-4B46-A8EA-FAADCDD2A08F}"/>
              </a:ext>
            </a:extLst>
          </p:cNvPr>
          <p:cNvSpPr/>
          <p:nvPr userDrawn="1"/>
        </p:nvSpPr>
        <p:spPr>
          <a:xfrm>
            <a:off x="-7591" y="-4659087"/>
            <a:ext cx="9810873" cy="9811759"/>
          </a:xfrm>
          <a:custGeom>
            <a:avLst/>
            <a:gdLst/>
            <a:ahLst/>
            <a:cxnLst/>
            <a:rect l="0" t="0" r="r" b="b"/>
            <a:pathLst>
              <a:path w="9039987" h="9040806">
                <a:moveTo>
                  <a:pt x="3119931" y="8743950"/>
                </a:moveTo>
                <a:cubicBezTo>
                  <a:pt x="3106805" y="8743950"/>
                  <a:pt x="3096135" y="8754620"/>
                  <a:pt x="3096135" y="8767779"/>
                </a:cubicBezTo>
                <a:cubicBezTo>
                  <a:pt x="3096135" y="8780905"/>
                  <a:pt x="3106805" y="8791575"/>
                  <a:pt x="3119931" y="8791575"/>
                </a:cubicBezTo>
                <a:cubicBezTo>
                  <a:pt x="3133089" y="8791575"/>
                  <a:pt x="3143760" y="8780905"/>
                  <a:pt x="3143760" y="8767779"/>
                </a:cubicBezTo>
                <a:cubicBezTo>
                  <a:pt x="3143760" y="8754620"/>
                  <a:pt x="3133089" y="8743950"/>
                  <a:pt x="3119931" y="8743950"/>
                </a:cubicBezTo>
                <a:lnTo>
                  <a:pt x="3119931" y="8743950"/>
                </a:lnTo>
                <a:close/>
                <a:moveTo>
                  <a:pt x="3045376" y="5376877"/>
                </a:moveTo>
                <a:cubicBezTo>
                  <a:pt x="3045376" y="5375963"/>
                  <a:pt x="3044662" y="5375220"/>
                  <a:pt x="3043747" y="5375220"/>
                </a:cubicBezTo>
                <a:cubicBezTo>
                  <a:pt x="3042833" y="5375220"/>
                  <a:pt x="3042118" y="5375963"/>
                  <a:pt x="3042118" y="5376877"/>
                </a:cubicBezTo>
                <a:cubicBezTo>
                  <a:pt x="3042118" y="5377792"/>
                  <a:pt x="3042833" y="5378506"/>
                  <a:pt x="3043747" y="5378506"/>
                </a:cubicBezTo>
                <a:cubicBezTo>
                  <a:pt x="3044662" y="5378506"/>
                  <a:pt x="3045376" y="5377792"/>
                  <a:pt x="3045376" y="5376877"/>
                </a:cubicBezTo>
                <a:lnTo>
                  <a:pt x="3045376" y="5376877"/>
                </a:lnTo>
                <a:close/>
                <a:moveTo>
                  <a:pt x="3119947" y="8458200"/>
                </a:moveTo>
                <a:cubicBezTo>
                  <a:pt x="3133122" y="8458200"/>
                  <a:pt x="3143760" y="8447493"/>
                  <a:pt x="3143760" y="8434387"/>
                </a:cubicBezTo>
                <a:cubicBezTo>
                  <a:pt x="3143760" y="8421247"/>
                  <a:pt x="3133122" y="8410575"/>
                  <a:pt x="3119947" y="8410575"/>
                </a:cubicBezTo>
                <a:cubicBezTo>
                  <a:pt x="3106807" y="8410575"/>
                  <a:pt x="3096135" y="8421247"/>
                  <a:pt x="3096135" y="8434387"/>
                </a:cubicBezTo>
                <a:cubicBezTo>
                  <a:pt x="3096135" y="8447493"/>
                  <a:pt x="3106807" y="8458200"/>
                  <a:pt x="3119947" y="8458200"/>
                </a:cubicBezTo>
                <a:lnTo>
                  <a:pt x="3119947" y="8458200"/>
                </a:lnTo>
                <a:close/>
                <a:moveTo>
                  <a:pt x="3119935" y="7810500"/>
                </a:moveTo>
                <a:cubicBezTo>
                  <a:pt x="3127823" y="7810500"/>
                  <a:pt x="3134235" y="7804133"/>
                  <a:pt x="3134235" y="7796238"/>
                </a:cubicBezTo>
                <a:cubicBezTo>
                  <a:pt x="3134235" y="7788342"/>
                  <a:pt x="3127823" y="7781926"/>
                  <a:pt x="3119935" y="7781926"/>
                </a:cubicBezTo>
                <a:cubicBezTo>
                  <a:pt x="3112071" y="7781926"/>
                  <a:pt x="3105660" y="7788342"/>
                  <a:pt x="3105660" y="7796238"/>
                </a:cubicBezTo>
                <a:cubicBezTo>
                  <a:pt x="3105660" y="7804133"/>
                  <a:pt x="3112071" y="7810500"/>
                  <a:pt x="3119935" y="7810500"/>
                </a:cubicBezTo>
                <a:lnTo>
                  <a:pt x="3119935" y="7810500"/>
                </a:lnTo>
                <a:close/>
                <a:moveTo>
                  <a:pt x="3119928" y="8153400"/>
                </a:moveTo>
                <a:cubicBezTo>
                  <a:pt x="3133049" y="8153400"/>
                  <a:pt x="3143760" y="8142747"/>
                  <a:pt x="3143760" y="8129569"/>
                </a:cubicBezTo>
                <a:cubicBezTo>
                  <a:pt x="3143760" y="8116429"/>
                  <a:pt x="3133049" y="8105775"/>
                  <a:pt x="3119928" y="8105775"/>
                </a:cubicBezTo>
                <a:cubicBezTo>
                  <a:pt x="3106809" y="8105775"/>
                  <a:pt x="3096135" y="8116429"/>
                  <a:pt x="3096135" y="8129569"/>
                </a:cubicBezTo>
                <a:cubicBezTo>
                  <a:pt x="3096135" y="8142747"/>
                  <a:pt x="3106809" y="8153400"/>
                  <a:pt x="3119928" y="8153400"/>
                </a:cubicBezTo>
                <a:lnTo>
                  <a:pt x="3119928" y="8153400"/>
                </a:lnTo>
                <a:close/>
                <a:moveTo>
                  <a:pt x="3119933" y="7495732"/>
                </a:moveTo>
                <a:cubicBezTo>
                  <a:pt x="3127620" y="7495732"/>
                  <a:pt x="3133792" y="7489560"/>
                  <a:pt x="3133792" y="7481902"/>
                </a:cubicBezTo>
                <a:cubicBezTo>
                  <a:pt x="3133792" y="7474244"/>
                  <a:pt x="3127620" y="7468043"/>
                  <a:pt x="3119933" y="7468043"/>
                </a:cubicBezTo>
                <a:cubicBezTo>
                  <a:pt x="3112275" y="7468043"/>
                  <a:pt x="3106103" y="7474244"/>
                  <a:pt x="3106103" y="7481902"/>
                </a:cubicBezTo>
                <a:cubicBezTo>
                  <a:pt x="3106103" y="7489560"/>
                  <a:pt x="3112275" y="7495732"/>
                  <a:pt x="3119933" y="7495732"/>
                </a:cubicBezTo>
                <a:lnTo>
                  <a:pt x="3119933" y="7495732"/>
                </a:lnTo>
                <a:close/>
                <a:moveTo>
                  <a:pt x="3043733" y="6355328"/>
                </a:moveTo>
                <a:cubicBezTo>
                  <a:pt x="3047533" y="6355328"/>
                  <a:pt x="3050677" y="6352242"/>
                  <a:pt x="3050677" y="6348413"/>
                </a:cubicBezTo>
                <a:cubicBezTo>
                  <a:pt x="3050677" y="6344584"/>
                  <a:pt x="3047533" y="6341498"/>
                  <a:pt x="3043733" y="6341498"/>
                </a:cubicBezTo>
                <a:cubicBezTo>
                  <a:pt x="3039904" y="6341498"/>
                  <a:pt x="3036818" y="6344584"/>
                  <a:pt x="3036818" y="6348413"/>
                </a:cubicBezTo>
                <a:cubicBezTo>
                  <a:pt x="3036818" y="6352242"/>
                  <a:pt x="3039904" y="6355328"/>
                  <a:pt x="3043733" y="6355328"/>
                </a:cubicBezTo>
                <a:lnTo>
                  <a:pt x="3043733" y="6355328"/>
                </a:lnTo>
                <a:close/>
                <a:moveTo>
                  <a:pt x="3043761" y="5703985"/>
                </a:moveTo>
                <a:cubicBezTo>
                  <a:pt x="3045561" y="5703985"/>
                  <a:pt x="3047019" y="5702499"/>
                  <a:pt x="3047019" y="5700727"/>
                </a:cubicBezTo>
                <a:cubicBezTo>
                  <a:pt x="3047019" y="5698898"/>
                  <a:pt x="3045561" y="5697441"/>
                  <a:pt x="3043761" y="5697441"/>
                </a:cubicBezTo>
                <a:cubicBezTo>
                  <a:pt x="3041961" y="5697441"/>
                  <a:pt x="3040475" y="5698898"/>
                  <a:pt x="3040475" y="5700727"/>
                </a:cubicBezTo>
                <a:cubicBezTo>
                  <a:pt x="3040475" y="5702499"/>
                  <a:pt x="3041961" y="5703985"/>
                  <a:pt x="3043761" y="5703985"/>
                </a:cubicBezTo>
                <a:lnTo>
                  <a:pt x="3043761" y="5703985"/>
                </a:lnTo>
                <a:close/>
                <a:moveTo>
                  <a:pt x="3043733" y="6029449"/>
                </a:moveTo>
                <a:cubicBezTo>
                  <a:pt x="3046419" y="6029449"/>
                  <a:pt x="3048648" y="6027278"/>
                  <a:pt x="3048648" y="6024563"/>
                </a:cubicBezTo>
                <a:cubicBezTo>
                  <a:pt x="3048648" y="6021877"/>
                  <a:pt x="3046419" y="6019676"/>
                  <a:pt x="3043733" y="6019676"/>
                </a:cubicBezTo>
                <a:cubicBezTo>
                  <a:pt x="3041018" y="6019676"/>
                  <a:pt x="3038846" y="6021877"/>
                  <a:pt x="3038846" y="6024563"/>
                </a:cubicBezTo>
                <a:cubicBezTo>
                  <a:pt x="3038846" y="6027278"/>
                  <a:pt x="3041018" y="6029449"/>
                  <a:pt x="3043733" y="6029449"/>
                </a:cubicBezTo>
                <a:lnTo>
                  <a:pt x="3043733" y="6029449"/>
                </a:lnTo>
                <a:close/>
                <a:moveTo>
                  <a:pt x="3119933" y="5550756"/>
                </a:moveTo>
                <a:cubicBezTo>
                  <a:pt x="3121304" y="5550756"/>
                  <a:pt x="3122390" y="5549670"/>
                  <a:pt x="3122390" y="5548327"/>
                </a:cubicBezTo>
                <a:cubicBezTo>
                  <a:pt x="3122390" y="5546955"/>
                  <a:pt x="3121304" y="5545870"/>
                  <a:pt x="3119933" y="5545870"/>
                </a:cubicBezTo>
                <a:cubicBezTo>
                  <a:pt x="3118590" y="5545870"/>
                  <a:pt x="3117504" y="5546955"/>
                  <a:pt x="3117504" y="5548327"/>
                </a:cubicBezTo>
                <a:cubicBezTo>
                  <a:pt x="3117504" y="5549670"/>
                  <a:pt x="3118590" y="5550756"/>
                  <a:pt x="3119933" y="5550756"/>
                </a:cubicBezTo>
                <a:lnTo>
                  <a:pt x="3119933" y="5550756"/>
                </a:lnTo>
                <a:close/>
                <a:moveTo>
                  <a:pt x="3119947" y="5876235"/>
                </a:moveTo>
                <a:cubicBezTo>
                  <a:pt x="3122204" y="5876235"/>
                  <a:pt x="3124033" y="5874406"/>
                  <a:pt x="3124033" y="5872149"/>
                </a:cubicBezTo>
                <a:cubicBezTo>
                  <a:pt x="3124033" y="5869891"/>
                  <a:pt x="3122204" y="5868091"/>
                  <a:pt x="3119947" y="5868091"/>
                </a:cubicBezTo>
                <a:cubicBezTo>
                  <a:pt x="3117718" y="5868091"/>
                  <a:pt x="3115861" y="5869891"/>
                  <a:pt x="3115861" y="5872149"/>
                </a:cubicBezTo>
                <a:cubicBezTo>
                  <a:pt x="3115861" y="5874406"/>
                  <a:pt x="3117718" y="5876235"/>
                  <a:pt x="3119947" y="5876235"/>
                </a:cubicBezTo>
                <a:lnTo>
                  <a:pt x="3119947" y="5876235"/>
                </a:lnTo>
                <a:close/>
                <a:moveTo>
                  <a:pt x="3205655" y="8915400"/>
                </a:moveTo>
                <a:cubicBezTo>
                  <a:pt x="3192470" y="8915400"/>
                  <a:pt x="3181860" y="8926011"/>
                  <a:pt x="3181860" y="8939195"/>
                </a:cubicBezTo>
                <a:cubicBezTo>
                  <a:pt x="3181860" y="8952345"/>
                  <a:pt x="3192470" y="8963025"/>
                  <a:pt x="3205655" y="8963025"/>
                </a:cubicBezTo>
                <a:cubicBezTo>
                  <a:pt x="3218805" y="8963025"/>
                  <a:pt x="3229485" y="8952345"/>
                  <a:pt x="3229485" y="8939195"/>
                </a:cubicBezTo>
                <a:cubicBezTo>
                  <a:pt x="3229485" y="8926011"/>
                  <a:pt x="3218805" y="8915400"/>
                  <a:pt x="3205655" y="8915400"/>
                </a:cubicBezTo>
                <a:lnTo>
                  <a:pt x="3205655" y="8915400"/>
                </a:lnTo>
                <a:close/>
                <a:moveTo>
                  <a:pt x="3119947" y="6518082"/>
                </a:moveTo>
                <a:cubicBezTo>
                  <a:pt x="3124233" y="6518082"/>
                  <a:pt x="3127691" y="6514624"/>
                  <a:pt x="3127691" y="6510338"/>
                </a:cubicBezTo>
                <a:cubicBezTo>
                  <a:pt x="3127691" y="6506052"/>
                  <a:pt x="3124233" y="6502594"/>
                  <a:pt x="3119947" y="6502594"/>
                </a:cubicBezTo>
                <a:cubicBezTo>
                  <a:pt x="3115689" y="6502594"/>
                  <a:pt x="3112203" y="6506052"/>
                  <a:pt x="3112203" y="6510338"/>
                </a:cubicBezTo>
                <a:cubicBezTo>
                  <a:pt x="3112203" y="6514624"/>
                  <a:pt x="3115689" y="6518082"/>
                  <a:pt x="3119947" y="6518082"/>
                </a:cubicBezTo>
                <a:lnTo>
                  <a:pt x="3119947" y="6518082"/>
                </a:lnTo>
                <a:close/>
                <a:moveTo>
                  <a:pt x="3121990" y="176227"/>
                </a:moveTo>
                <a:cubicBezTo>
                  <a:pt x="3121990" y="175112"/>
                  <a:pt x="3121076" y="174169"/>
                  <a:pt x="3119961" y="174169"/>
                </a:cubicBezTo>
                <a:cubicBezTo>
                  <a:pt x="3118847" y="174169"/>
                  <a:pt x="3117904" y="175112"/>
                  <a:pt x="3117904" y="176227"/>
                </a:cubicBezTo>
                <a:cubicBezTo>
                  <a:pt x="3117904" y="177341"/>
                  <a:pt x="3118847" y="178256"/>
                  <a:pt x="3119961" y="178256"/>
                </a:cubicBezTo>
                <a:cubicBezTo>
                  <a:pt x="3121076" y="178256"/>
                  <a:pt x="3121990" y="177341"/>
                  <a:pt x="3121990" y="176227"/>
                </a:cubicBezTo>
                <a:lnTo>
                  <a:pt x="3121990" y="176227"/>
                </a:lnTo>
                <a:close/>
                <a:moveTo>
                  <a:pt x="3119933" y="6843960"/>
                </a:moveTo>
                <a:cubicBezTo>
                  <a:pt x="3125333" y="6843960"/>
                  <a:pt x="3129734" y="6839588"/>
                  <a:pt x="3129734" y="6834216"/>
                </a:cubicBezTo>
                <a:cubicBezTo>
                  <a:pt x="3129734" y="6828787"/>
                  <a:pt x="3125333" y="6824415"/>
                  <a:pt x="3119933" y="6824415"/>
                </a:cubicBezTo>
                <a:cubicBezTo>
                  <a:pt x="3114561" y="6824415"/>
                  <a:pt x="3110160" y="6828787"/>
                  <a:pt x="3110160" y="6834216"/>
                </a:cubicBezTo>
                <a:cubicBezTo>
                  <a:pt x="3110160" y="6839588"/>
                  <a:pt x="3114561" y="6843960"/>
                  <a:pt x="3119933" y="6843960"/>
                </a:cubicBezTo>
                <a:lnTo>
                  <a:pt x="3119933" y="6843960"/>
                </a:lnTo>
                <a:close/>
                <a:moveTo>
                  <a:pt x="3121561" y="500077"/>
                </a:moveTo>
                <a:cubicBezTo>
                  <a:pt x="3121561" y="499162"/>
                  <a:pt x="3120847" y="498448"/>
                  <a:pt x="3119961" y="498448"/>
                </a:cubicBezTo>
                <a:cubicBezTo>
                  <a:pt x="3119047" y="498448"/>
                  <a:pt x="3118333" y="499162"/>
                  <a:pt x="3118333" y="500077"/>
                </a:cubicBezTo>
                <a:cubicBezTo>
                  <a:pt x="3118333" y="500963"/>
                  <a:pt x="3119047" y="501677"/>
                  <a:pt x="3119961" y="501677"/>
                </a:cubicBezTo>
                <a:cubicBezTo>
                  <a:pt x="3120847" y="501677"/>
                  <a:pt x="3121561" y="500963"/>
                  <a:pt x="3121561" y="500077"/>
                </a:cubicBezTo>
                <a:lnTo>
                  <a:pt x="3121561" y="500077"/>
                </a:lnTo>
                <a:close/>
                <a:moveTo>
                  <a:pt x="3119933" y="7169840"/>
                </a:moveTo>
                <a:cubicBezTo>
                  <a:pt x="3126476" y="7169840"/>
                  <a:pt x="3131763" y="7164552"/>
                  <a:pt x="3131763" y="7158038"/>
                </a:cubicBezTo>
                <a:cubicBezTo>
                  <a:pt x="3131763" y="7151523"/>
                  <a:pt x="3126476" y="7146236"/>
                  <a:pt x="3119933" y="7146236"/>
                </a:cubicBezTo>
                <a:cubicBezTo>
                  <a:pt x="3113389" y="7146236"/>
                  <a:pt x="3108131" y="7151523"/>
                  <a:pt x="3108131" y="7158038"/>
                </a:cubicBezTo>
                <a:cubicBezTo>
                  <a:pt x="3108131" y="7164552"/>
                  <a:pt x="3113389" y="7169840"/>
                  <a:pt x="3119933" y="7169840"/>
                </a:cubicBezTo>
                <a:lnTo>
                  <a:pt x="3119933" y="7169840"/>
                </a:lnTo>
                <a:close/>
                <a:moveTo>
                  <a:pt x="3119933" y="6182678"/>
                </a:moveTo>
                <a:cubicBezTo>
                  <a:pt x="3123076" y="6182678"/>
                  <a:pt x="3125648" y="6180135"/>
                  <a:pt x="3125648" y="6176963"/>
                </a:cubicBezTo>
                <a:cubicBezTo>
                  <a:pt x="3125648" y="6173820"/>
                  <a:pt x="3123076" y="6171248"/>
                  <a:pt x="3119933" y="6171248"/>
                </a:cubicBezTo>
                <a:cubicBezTo>
                  <a:pt x="3116789" y="6171248"/>
                  <a:pt x="3114246" y="6173820"/>
                  <a:pt x="3114246" y="6176963"/>
                </a:cubicBezTo>
                <a:cubicBezTo>
                  <a:pt x="3114246" y="6180135"/>
                  <a:pt x="3116789" y="6182678"/>
                  <a:pt x="3119933" y="6182678"/>
                </a:cubicBezTo>
                <a:lnTo>
                  <a:pt x="3119933" y="6182678"/>
                </a:lnTo>
                <a:close/>
                <a:moveTo>
                  <a:pt x="2967533" y="6183478"/>
                </a:moveTo>
                <a:cubicBezTo>
                  <a:pt x="2971133" y="6183478"/>
                  <a:pt x="2974076" y="6180563"/>
                  <a:pt x="2974076" y="6176963"/>
                </a:cubicBezTo>
                <a:cubicBezTo>
                  <a:pt x="2974076" y="6173334"/>
                  <a:pt x="2971133" y="6170448"/>
                  <a:pt x="2967533" y="6170448"/>
                </a:cubicBezTo>
                <a:cubicBezTo>
                  <a:pt x="2963932" y="6170448"/>
                  <a:pt x="2961018" y="6173334"/>
                  <a:pt x="2961018" y="6176963"/>
                </a:cubicBezTo>
                <a:cubicBezTo>
                  <a:pt x="2961018" y="6180563"/>
                  <a:pt x="2963932" y="6183478"/>
                  <a:pt x="2967533" y="6183478"/>
                </a:cubicBezTo>
                <a:lnTo>
                  <a:pt x="2967533" y="6183478"/>
                </a:lnTo>
                <a:close/>
                <a:moveTo>
                  <a:pt x="2967533" y="6845190"/>
                </a:moveTo>
                <a:cubicBezTo>
                  <a:pt x="2973619" y="6845190"/>
                  <a:pt x="2978534" y="6840302"/>
                  <a:pt x="2978534" y="6834216"/>
                </a:cubicBezTo>
                <a:cubicBezTo>
                  <a:pt x="2978534" y="6828130"/>
                  <a:pt x="2973619" y="6823186"/>
                  <a:pt x="2967533" y="6823186"/>
                </a:cubicBezTo>
                <a:cubicBezTo>
                  <a:pt x="2961475" y="6823186"/>
                  <a:pt x="2956560" y="6828130"/>
                  <a:pt x="2956560" y="6834216"/>
                </a:cubicBezTo>
                <a:cubicBezTo>
                  <a:pt x="2956560" y="6840302"/>
                  <a:pt x="2961475" y="6845190"/>
                  <a:pt x="2967533" y="6845190"/>
                </a:cubicBezTo>
                <a:lnTo>
                  <a:pt x="2967533" y="6845190"/>
                </a:lnTo>
                <a:close/>
                <a:moveTo>
                  <a:pt x="2967533" y="7171496"/>
                </a:moveTo>
                <a:cubicBezTo>
                  <a:pt x="2974962" y="7171496"/>
                  <a:pt x="2980992" y="7165496"/>
                  <a:pt x="2980992" y="7158038"/>
                </a:cubicBezTo>
                <a:cubicBezTo>
                  <a:pt x="2980992" y="7150608"/>
                  <a:pt x="2974962" y="7144580"/>
                  <a:pt x="2967533" y="7144580"/>
                </a:cubicBezTo>
                <a:cubicBezTo>
                  <a:pt x="2960132" y="7144580"/>
                  <a:pt x="2954103" y="7150608"/>
                  <a:pt x="2954103" y="7158038"/>
                </a:cubicBezTo>
                <a:cubicBezTo>
                  <a:pt x="2954103" y="7165496"/>
                  <a:pt x="2960132" y="7171496"/>
                  <a:pt x="2967533" y="7171496"/>
                </a:cubicBezTo>
                <a:lnTo>
                  <a:pt x="2967533" y="7171496"/>
                </a:lnTo>
                <a:close/>
                <a:moveTo>
                  <a:pt x="2967547" y="7496175"/>
                </a:moveTo>
                <a:cubicBezTo>
                  <a:pt x="2975455" y="7496175"/>
                  <a:pt x="2981835" y="7489770"/>
                  <a:pt x="2981835" y="7481888"/>
                </a:cubicBezTo>
                <a:cubicBezTo>
                  <a:pt x="2981835" y="7474006"/>
                  <a:pt x="2975455" y="7467600"/>
                  <a:pt x="2967547" y="7467600"/>
                </a:cubicBezTo>
                <a:cubicBezTo>
                  <a:pt x="2959692" y="7467600"/>
                  <a:pt x="2953260" y="7474006"/>
                  <a:pt x="2953260" y="7481888"/>
                </a:cubicBezTo>
                <a:cubicBezTo>
                  <a:pt x="2953260" y="7489770"/>
                  <a:pt x="2959692" y="7496175"/>
                  <a:pt x="2967547" y="7496175"/>
                </a:cubicBezTo>
                <a:lnTo>
                  <a:pt x="2967547" y="7496175"/>
                </a:lnTo>
                <a:close/>
                <a:moveTo>
                  <a:pt x="3205672" y="8629650"/>
                </a:moveTo>
                <a:cubicBezTo>
                  <a:pt x="3218839" y="8629650"/>
                  <a:pt x="3229485" y="8618968"/>
                  <a:pt x="3229485" y="8605837"/>
                </a:cubicBezTo>
                <a:cubicBezTo>
                  <a:pt x="3229485" y="8592670"/>
                  <a:pt x="3218839" y="8582025"/>
                  <a:pt x="3205672" y="8582025"/>
                </a:cubicBezTo>
                <a:cubicBezTo>
                  <a:pt x="3192542" y="8582025"/>
                  <a:pt x="3181860" y="8592670"/>
                  <a:pt x="3181860" y="8605837"/>
                </a:cubicBezTo>
                <a:cubicBezTo>
                  <a:pt x="3181860" y="8618968"/>
                  <a:pt x="3192542" y="8629650"/>
                  <a:pt x="3205672" y="8629650"/>
                </a:cubicBezTo>
                <a:lnTo>
                  <a:pt x="3205672" y="8629650"/>
                </a:lnTo>
                <a:close/>
                <a:moveTo>
                  <a:pt x="2967533" y="6518896"/>
                </a:moveTo>
                <a:cubicBezTo>
                  <a:pt x="2972276" y="6518896"/>
                  <a:pt x="2976105" y="6515096"/>
                  <a:pt x="2976105" y="6510352"/>
                </a:cubicBezTo>
                <a:cubicBezTo>
                  <a:pt x="2976105" y="6505608"/>
                  <a:pt x="2972276" y="6501780"/>
                  <a:pt x="2967533" y="6501780"/>
                </a:cubicBezTo>
                <a:cubicBezTo>
                  <a:pt x="2962818" y="6501780"/>
                  <a:pt x="2958989" y="6505608"/>
                  <a:pt x="2958989" y="6510352"/>
                </a:cubicBezTo>
                <a:cubicBezTo>
                  <a:pt x="2958989" y="6515096"/>
                  <a:pt x="2962818" y="6518896"/>
                  <a:pt x="2967533" y="6518896"/>
                </a:cubicBezTo>
                <a:lnTo>
                  <a:pt x="2967533" y="6518896"/>
                </a:lnTo>
                <a:close/>
                <a:moveTo>
                  <a:pt x="2957988" y="8153400"/>
                </a:moveTo>
                <a:cubicBezTo>
                  <a:pt x="2971138" y="8153400"/>
                  <a:pt x="2981835" y="8142738"/>
                  <a:pt x="2981835" y="8129588"/>
                </a:cubicBezTo>
                <a:cubicBezTo>
                  <a:pt x="2981835" y="8116438"/>
                  <a:pt x="2971138" y="8105775"/>
                  <a:pt x="2957988" y="8105775"/>
                </a:cubicBezTo>
                <a:cubicBezTo>
                  <a:pt x="2944872" y="8105775"/>
                  <a:pt x="2934210" y="8116438"/>
                  <a:pt x="2934210" y="8129588"/>
                </a:cubicBezTo>
                <a:cubicBezTo>
                  <a:pt x="2934210" y="8142738"/>
                  <a:pt x="2944872" y="8153400"/>
                  <a:pt x="2957988" y="8153400"/>
                </a:cubicBezTo>
                <a:lnTo>
                  <a:pt x="2957988" y="8153400"/>
                </a:lnTo>
                <a:close/>
                <a:moveTo>
                  <a:pt x="2874326" y="5376877"/>
                </a:moveTo>
                <a:cubicBezTo>
                  <a:pt x="2874326" y="5375734"/>
                  <a:pt x="2873412" y="5374820"/>
                  <a:pt x="2872297" y="5374820"/>
                </a:cubicBezTo>
                <a:cubicBezTo>
                  <a:pt x="2871183" y="5374820"/>
                  <a:pt x="2870268" y="5375734"/>
                  <a:pt x="2870268" y="5376877"/>
                </a:cubicBezTo>
                <a:cubicBezTo>
                  <a:pt x="2870268" y="5378020"/>
                  <a:pt x="2871183" y="5378906"/>
                  <a:pt x="2872297" y="5378906"/>
                </a:cubicBezTo>
                <a:cubicBezTo>
                  <a:pt x="2873412" y="5378906"/>
                  <a:pt x="2874326" y="5378020"/>
                  <a:pt x="2874326" y="5376877"/>
                </a:cubicBezTo>
                <a:lnTo>
                  <a:pt x="2874326" y="5376877"/>
                </a:lnTo>
                <a:close/>
                <a:moveTo>
                  <a:pt x="2957993" y="8743950"/>
                </a:moveTo>
                <a:cubicBezTo>
                  <a:pt x="2944842" y="8743950"/>
                  <a:pt x="2934210" y="8754589"/>
                  <a:pt x="2934210" y="8767777"/>
                </a:cubicBezTo>
                <a:cubicBezTo>
                  <a:pt x="2934210" y="8780936"/>
                  <a:pt x="2944842" y="8791575"/>
                  <a:pt x="2957993" y="8791575"/>
                </a:cubicBezTo>
                <a:cubicBezTo>
                  <a:pt x="2971173" y="8791575"/>
                  <a:pt x="2981835" y="8780936"/>
                  <a:pt x="2981835" y="8767777"/>
                </a:cubicBezTo>
                <a:cubicBezTo>
                  <a:pt x="2981835" y="8754589"/>
                  <a:pt x="2971173" y="8743950"/>
                  <a:pt x="2957993" y="8743950"/>
                </a:cubicBezTo>
                <a:lnTo>
                  <a:pt x="2957993" y="8743950"/>
                </a:lnTo>
                <a:close/>
                <a:moveTo>
                  <a:pt x="2958003" y="7829550"/>
                </a:moveTo>
                <a:cubicBezTo>
                  <a:pt x="2971171" y="7829550"/>
                  <a:pt x="2981835" y="7818887"/>
                  <a:pt x="2981835" y="7805756"/>
                </a:cubicBezTo>
                <a:cubicBezTo>
                  <a:pt x="2981835" y="7792551"/>
                  <a:pt x="2971171" y="7781926"/>
                  <a:pt x="2958003" y="7781926"/>
                </a:cubicBezTo>
                <a:cubicBezTo>
                  <a:pt x="2944873" y="7781926"/>
                  <a:pt x="2934210" y="7792551"/>
                  <a:pt x="2934210" y="7805756"/>
                </a:cubicBezTo>
                <a:cubicBezTo>
                  <a:pt x="2934210" y="7818887"/>
                  <a:pt x="2944873" y="7829550"/>
                  <a:pt x="2958003" y="7829550"/>
                </a:cubicBezTo>
                <a:lnTo>
                  <a:pt x="2958003" y="7829550"/>
                </a:lnTo>
                <a:close/>
                <a:moveTo>
                  <a:pt x="2958006" y="8458200"/>
                </a:moveTo>
                <a:cubicBezTo>
                  <a:pt x="2971181" y="8458200"/>
                  <a:pt x="2981835" y="8447515"/>
                  <a:pt x="2981835" y="8434372"/>
                </a:cubicBezTo>
                <a:cubicBezTo>
                  <a:pt x="2981835" y="8421197"/>
                  <a:pt x="2971181" y="8410575"/>
                  <a:pt x="2958006" y="8410575"/>
                </a:cubicBezTo>
                <a:cubicBezTo>
                  <a:pt x="2944863" y="8410575"/>
                  <a:pt x="2934210" y="8421197"/>
                  <a:pt x="2934210" y="8434372"/>
                </a:cubicBezTo>
                <a:cubicBezTo>
                  <a:pt x="2934210" y="8447515"/>
                  <a:pt x="2944863" y="8458200"/>
                  <a:pt x="2958006" y="8458200"/>
                </a:cubicBezTo>
                <a:lnTo>
                  <a:pt x="2958006" y="8458200"/>
                </a:lnTo>
                <a:close/>
                <a:moveTo>
                  <a:pt x="3453308" y="7808858"/>
                </a:moveTo>
                <a:cubicBezTo>
                  <a:pt x="3460280" y="7808858"/>
                  <a:pt x="3465967" y="7803200"/>
                  <a:pt x="3465967" y="7796227"/>
                </a:cubicBezTo>
                <a:cubicBezTo>
                  <a:pt x="3465967" y="7789255"/>
                  <a:pt x="3460280" y="7783568"/>
                  <a:pt x="3453308" y="7783568"/>
                </a:cubicBezTo>
                <a:cubicBezTo>
                  <a:pt x="3446336" y="7783568"/>
                  <a:pt x="3440677" y="7789255"/>
                  <a:pt x="3440677" y="7796227"/>
                </a:cubicBezTo>
                <a:cubicBezTo>
                  <a:pt x="3440677" y="7803200"/>
                  <a:pt x="3446336" y="7808858"/>
                  <a:pt x="3453308" y="7808858"/>
                </a:cubicBezTo>
                <a:lnTo>
                  <a:pt x="3453308" y="7808858"/>
                </a:lnTo>
                <a:close/>
                <a:moveTo>
                  <a:pt x="3043747" y="7981950"/>
                </a:moveTo>
                <a:cubicBezTo>
                  <a:pt x="3051642" y="7981950"/>
                  <a:pt x="3058035" y="7975582"/>
                  <a:pt x="3058035" y="7967687"/>
                </a:cubicBezTo>
                <a:cubicBezTo>
                  <a:pt x="3058035" y="7959791"/>
                  <a:pt x="3051642" y="7953375"/>
                  <a:pt x="3043747" y="7953375"/>
                </a:cubicBezTo>
                <a:cubicBezTo>
                  <a:pt x="3035852" y="7953375"/>
                  <a:pt x="3029460" y="7959791"/>
                  <a:pt x="3029460" y="7967687"/>
                </a:cubicBezTo>
                <a:cubicBezTo>
                  <a:pt x="3029460" y="7975582"/>
                  <a:pt x="3035852" y="7981950"/>
                  <a:pt x="3043747" y="7981950"/>
                </a:cubicBezTo>
                <a:lnTo>
                  <a:pt x="3043747" y="7981950"/>
                </a:lnTo>
                <a:close/>
                <a:moveTo>
                  <a:pt x="3043747" y="7658100"/>
                </a:moveTo>
                <a:cubicBezTo>
                  <a:pt x="3051649" y="7658100"/>
                  <a:pt x="3058035" y="7651715"/>
                  <a:pt x="3058035" y="7643813"/>
                </a:cubicBezTo>
                <a:cubicBezTo>
                  <a:pt x="3058035" y="7635939"/>
                  <a:pt x="3051649" y="7629526"/>
                  <a:pt x="3043747" y="7629526"/>
                </a:cubicBezTo>
                <a:cubicBezTo>
                  <a:pt x="3035873" y="7629526"/>
                  <a:pt x="3029460" y="7635939"/>
                  <a:pt x="3029460" y="7643813"/>
                </a:cubicBezTo>
                <a:cubicBezTo>
                  <a:pt x="3029460" y="7651715"/>
                  <a:pt x="3035873" y="7658100"/>
                  <a:pt x="3043747" y="7658100"/>
                </a:cubicBezTo>
                <a:lnTo>
                  <a:pt x="3043747" y="7658100"/>
                </a:lnTo>
                <a:close/>
                <a:moveTo>
                  <a:pt x="3034222" y="8305800"/>
                </a:moveTo>
                <a:cubicBezTo>
                  <a:pt x="3047363" y="8305800"/>
                  <a:pt x="3058035" y="8295120"/>
                  <a:pt x="3058035" y="8281970"/>
                </a:cubicBezTo>
                <a:cubicBezTo>
                  <a:pt x="3058035" y="8268819"/>
                  <a:pt x="3047363" y="8258175"/>
                  <a:pt x="3034222" y="8258175"/>
                </a:cubicBezTo>
                <a:cubicBezTo>
                  <a:pt x="3021045" y="8258175"/>
                  <a:pt x="3010410" y="8268819"/>
                  <a:pt x="3010410" y="8281970"/>
                </a:cubicBezTo>
                <a:cubicBezTo>
                  <a:pt x="3010410" y="8295120"/>
                  <a:pt x="3021045" y="8305800"/>
                  <a:pt x="3034222" y="8305800"/>
                </a:cubicBezTo>
                <a:lnTo>
                  <a:pt x="3034222" y="8305800"/>
                </a:lnTo>
                <a:close/>
                <a:moveTo>
                  <a:pt x="3043733" y="6690346"/>
                </a:moveTo>
                <a:cubicBezTo>
                  <a:pt x="3048476" y="6690346"/>
                  <a:pt x="3052305" y="6686517"/>
                  <a:pt x="3052305" y="6681802"/>
                </a:cubicBezTo>
                <a:cubicBezTo>
                  <a:pt x="3052305" y="6677058"/>
                  <a:pt x="3048476" y="6673230"/>
                  <a:pt x="3043733" y="6673230"/>
                </a:cubicBezTo>
                <a:cubicBezTo>
                  <a:pt x="3039018" y="6673230"/>
                  <a:pt x="3035189" y="6677058"/>
                  <a:pt x="3035189" y="6681802"/>
                </a:cubicBezTo>
                <a:cubicBezTo>
                  <a:pt x="3035189" y="6686517"/>
                  <a:pt x="3039018" y="6690346"/>
                  <a:pt x="3043733" y="6690346"/>
                </a:cubicBezTo>
                <a:lnTo>
                  <a:pt x="3043733" y="6690346"/>
                </a:lnTo>
                <a:close/>
                <a:moveTo>
                  <a:pt x="3043747" y="6997590"/>
                </a:moveTo>
                <a:cubicBezTo>
                  <a:pt x="3049834" y="6997590"/>
                  <a:pt x="3054748" y="6992675"/>
                  <a:pt x="3054748" y="6986588"/>
                </a:cubicBezTo>
                <a:cubicBezTo>
                  <a:pt x="3054748" y="6980501"/>
                  <a:pt x="3049834" y="6975586"/>
                  <a:pt x="3043747" y="6975586"/>
                </a:cubicBezTo>
                <a:cubicBezTo>
                  <a:pt x="3037661" y="6975586"/>
                  <a:pt x="3032746" y="6980501"/>
                  <a:pt x="3032746" y="6986588"/>
                </a:cubicBezTo>
                <a:cubicBezTo>
                  <a:pt x="3032746" y="6992675"/>
                  <a:pt x="3037661" y="6997590"/>
                  <a:pt x="3043747" y="6997590"/>
                </a:cubicBezTo>
                <a:lnTo>
                  <a:pt x="3043747" y="6997590"/>
                </a:lnTo>
                <a:close/>
                <a:moveTo>
                  <a:pt x="3043733" y="7323482"/>
                </a:moveTo>
                <a:cubicBezTo>
                  <a:pt x="3050934" y="7323482"/>
                  <a:pt x="3056792" y="7317653"/>
                  <a:pt x="3056792" y="7310452"/>
                </a:cubicBezTo>
                <a:cubicBezTo>
                  <a:pt x="3056792" y="7303251"/>
                  <a:pt x="3050934" y="7297393"/>
                  <a:pt x="3043733" y="7297393"/>
                </a:cubicBezTo>
                <a:cubicBezTo>
                  <a:pt x="3036532" y="7297393"/>
                  <a:pt x="3030703" y="7303251"/>
                  <a:pt x="3030703" y="7310452"/>
                </a:cubicBezTo>
                <a:cubicBezTo>
                  <a:pt x="3030703" y="7317653"/>
                  <a:pt x="3036532" y="7323482"/>
                  <a:pt x="3043733" y="7323482"/>
                </a:cubicBezTo>
                <a:lnTo>
                  <a:pt x="3043733" y="7323482"/>
                </a:lnTo>
                <a:close/>
                <a:moveTo>
                  <a:pt x="3034222" y="8629650"/>
                </a:moveTo>
                <a:cubicBezTo>
                  <a:pt x="3047381" y="8629650"/>
                  <a:pt x="3058035" y="8618996"/>
                  <a:pt x="3058035" y="8605837"/>
                </a:cubicBezTo>
                <a:cubicBezTo>
                  <a:pt x="3058035" y="8592645"/>
                  <a:pt x="3047381" y="8582025"/>
                  <a:pt x="3034222" y="8582025"/>
                </a:cubicBezTo>
                <a:cubicBezTo>
                  <a:pt x="3021063" y="8582025"/>
                  <a:pt x="3010410" y="8592645"/>
                  <a:pt x="3010410" y="8605837"/>
                </a:cubicBezTo>
                <a:cubicBezTo>
                  <a:pt x="3010410" y="8618996"/>
                  <a:pt x="3021063" y="8629650"/>
                  <a:pt x="3034222" y="8629650"/>
                </a:cubicBezTo>
                <a:lnTo>
                  <a:pt x="3034222" y="8629650"/>
                </a:lnTo>
                <a:close/>
                <a:moveTo>
                  <a:pt x="2967533" y="5551156"/>
                </a:moveTo>
                <a:cubicBezTo>
                  <a:pt x="2969133" y="5551156"/>
                  <a:pt x="2970390" y="5549899"/>
                  <a:pt x="2970390" y="5548327"/>
                </a:cubicBezTo>
                <a:cubicBezTo>
                  <a:pt x="2970390" y="5546727"/>
                  <a:pt x="2969133" y="5545470"/>
                  <a:pt x="2967533" y="5545470"/>
                </a:cubicBezTo>
                <a:cubicBezTo>
                  <a:pt x="2965990" y="5545470"/>
                  <a:pt x="2964704" y="5546727"/>
                  <a:pt x="2964704" y="5548327"/>
                </a:cubicBezTo>
                <a:cubicBezTo>
                  <a:pt x="2964704" y="5549899"/>
                  <a:pt x="2965990" y="5551156"/>
                  <a:pt x="2967533" y="5551156"/>
                </a:cubicBezTo>
                <a:lnTo>
                  <a:pt x="2967533" y="5551156"/>
                </a:lnTo>
                <a:close/>
                <a:moveTo>
                  <a:pt x="2967533" y="5877049"/>
                </a:moveTo>
                <a:cubicBezTo>
                  <a:pt x="2970247" y="5877049"/>
                  <a:pt x="2972419" y="5874878"/>
                  <a:pt x="2972419" y="5872163"/>
                </a:cubicBezTo>
                <a:cubicBezTo>
                  <a:pt x="2972419" y="5869477"/>
                  <a:pt x="2970247" y="5867276"/>
                  <a:pt x="2967533" y="5867276"/>
                </a:cubicBezTo>
                <a:cubicBezTo>
                  <a:pt x="2964847" y="5867276"/>
                  <a:pt x="2962675" y="5869477"/>
                  <a:pt x="2962675" y="5872163"/>
                </a:cubicBezTo>
                <a:cubicBezTo>
                  <a:pt x="2962675" y="5874878"/>
                  <a:pt x="2964847" y="5877049"/>
                  <a:pt x="2967533" y="5877049"/>
                </a:cubicBezTo>
                <a:lnTo>
                  <a:pt x="2967533" y="5877049"/>
                </a:lnTo>
                <a:close/>
                <a:moveTo>
                  <a:pt x="3035851" y="23813"/>
                </a:moveTo>
                <a:cubicBezTo>
                  <a:pt x="3035851" y="22898"/>
                  <a:pt x="3035137" y="22184"/>
                  <a:pt x="3034222" y="22184"/>
                </a:cubicBezTo>
                <a:cubicBezTo>
                  <a:pt x="3033336" y="22184"/>
                  <a:pt x="3032593" y="22898"/>
                  <a:pt x="3032593" y="23813"/>
                </a:cubicBezTo>
                <a:cubicBezTo>
                  <a:pt x="3032593" y="24698"/>
                  <a:pt x="3033336" y="25441"/>
                  <a:pt x="3034222" y="25441"/>
                </a:cubicBezTo>
                <a:cubicBezTo>
                  <a:pt x="3035137" y="25441"/>
                  <a:pt x="3035851" y="24698"/>
                  <a:pt x="3035851" y="23813"/>
                </a:cubicBezTo>
                <a:lnTo>
                  <a:pt x="3035851" y="23813"/>
                </a:lnTo>
                <a:close/>
                <a:moveTo>
                  <a:pt x="3034222" y="8915400"/>
                </a:moveTo>
                <a:cubicBezTo>
                  <a:pt x="3021087" y="8915400"/>
                  <a:pt x="3010410" y="8926047"/>
                  <a:pt x="3010410" y="8939213"/>
                </a:cubicBezTo>
                <a:cubicBezTo>
                  <a:pt x="3010410" y="8952347"/>
                  <a:pt x="3021087" y="8963025"/>
                  <a:pt x="3034222" y="8963025"/>
                </a:cubicBezTo>
                <a:cubicBezTo>
                  <a:pt x="3047388" y="8963025"/>
                  <a:pt x="3058035" y="8952347"/>
                  <a:pt x="3058035" y="8939213"/>
                </a:cubicBezTo>
                <a:cubicBezTo>
                  <a:pt x="3058035" y="8926047"/>
                  <a:pt x="3047388" y="8915400"/>
                  <a:pt x="3034222" y="8915400"/>
                </a:cubicBezTo>
                <a:lnTo>
                  <a:pt x="3034222" y="8915400"/>
                </a:lnTo>
                <a:close/>
                <a:moveTo>
                  <a:pt x="2969176" y="5214952"/>
                </a:moveTo>
                <a:cubicBezTo>
                  <a:pt x="2969176" y="5214038"/>
                  <a:pt x="2968433" y="5213295"/>
                  <a:pt x="2967519" y="5213295"/>
                </a:cubicBezTo>
                <a:cubicBezTo>
                  <a:pt x="2966633" y="5213295"/>
                  <a:pt x="2965918" y="5214038"/>
                  <a:pt x="2965918" y="5214952"/>
                </a:cubicBezTo>
                <a:cubicBezTo>
                  <a:pt x="2965918" y="5215838"/>
                  <a:pt x="2966633" y="5216581"/>
                  <a:pt x="2967519" y="5216581"/>
                </a:cubicBezTo>
                <a:cubicBezTo>
                  <a:pt x="2968433" y="5216581"/>
                  <a:pt x="2969176" y="5215838"/>
                  <a:pt x="2969176" y="5214952"/>
                </a:cubicBezTo>
                <a:lnTo>
                  <a:pt x="2969176" y="5214952"/>
                </a:lnTo>
                <a:close/>
                <a:moveTo>
                  <a:pt x="3284315" y="500077"/>
                </a:moveTo>
                <a:cubicBezTo>
                  <a:pt x="3284315" y="498705"/>
                  <a:pt x="3283229" y="497619"/>
                  <a:pt x="3281858" y="497619"/>
                </a:cubicBezTo>
                <a:cubicBezTo>
                  <a:pt x="3280515" y="497619"/>
                  <a:pt x="3279429" y="498705"/>
                  <a:pt x="3279429" y="500077"/>
                </a:cubicBezTo>
                <a:cubicBezTo>
                  <a:pt x="3279429" y="501420"/>
                  <a:pt x="3280515" y="502506"/>
                  <a:pt x="3281858" y="502506"/>
                </a:cubicBezTo>
                <a:cubicBezTo>
                  <a:pt x="3283229" y="502506"/>
                  <a:pt x="3284315" y="501420"/>
                  <a:pt x="3284315" y="500077"/>
                </a:cubicBezTo>
                <a:lnTo>
                  <a:pt x="3284315" y="500077"/>
                </a:lnTo>
                <a:close/>
                <a:moveTo>
                  <a:pt x="3358086" y="8286750"/>
                </a:moveTo>
                <a:cubicBezTo>
                  <a:pt x="3365968" y="8286750"/>
                  <a:pt x="3372360" y="8280338"/>
                  <a:pt x="3372360" y="8272463"/>
                </a:cubicBezTo>
                <a:cubicBezTo>
                  <a:pt x="3372360" y="8264589"/>
                  <a:pt x="3365968" y="8258175"/>
                  <a:pt x="3358086" y="8258175"/>
                </a:cubicBezTo>
                <a:cubicBezTo>
                  <a:pt x="3350177" y="8258175"/>
                  <a:pt x="3343785" y="8264589"/>
                  <a:pt x="3343785" y="8272463"/>
                </a:cubicBezTo>
                <a:cubicBezTo>
                  <a:pt x="3343785" y="8280338"/>
                  <a:pt x="3350177" y="8286750"/>
                  <a:pt x="3358086" y="8286750"/>
                </a:cubicBezTo>
                <a:lnTo>
                  <a:pt x="3358086" y="8286750"/>
                </a:lnTo>
                <a:close/>
                <a:moveTo>
                  <a:pt x="3358101" y="7981521"/>
                </a:moveTo>
                <a:cubicBezTo>
                  <a:pt x="3365730" y="7981521"/>
                  <a:pt x="3371931" y="7975320"/>
                  <a:pt x="3371931" y="7967691"/>
                </a:cubicBezTo>
                <a:cubicBezTo>
                  <a:pt x="3371931" y="7960033"/>
                  <a:pt x="3365730" y="7953804"/>
                  <a:pt x="3358101" y="7953804"/>
                </a:cubicBezTo>
                <a:cubicBezTo>
                  <a:pt x="3350443" y="7953804"/>
                  <a:pt x="3344213" y="7960033"/>
                  <a:pt x="3344213" y="7967691"/>
                </a:cubicBezTo>
                <a:cubicBezTo>
                  <a:pt x="3344213" y="7975320"/>
                  <a:pt x="3350443" y="7981521"/>
                  <a:pt x="3358101" y="7981521"/>
                </a:cubicBezTo>
                <a:lnTo>
                  <a:pt x="3358101" y="7981521"/>
                </a:lnTo>
                <a:close/>
                <a:moveTo>
                  <a:pt x="3358086" y="7655628"/>
                </a:moveTo>
                <a:cubicBezTo>
                  <a:pt x="3364601" y="7655628"/>
                  <a:pt x="3369888" y="7650342"/>
                  <a:pt x="3369888" y="7643827"/>
                </a:cubicBezTo>
                <a:cubicBezTo>
                  <a:pt x="3369888" y="7637284"/>
                  <a:pt x="3364601" y="7631997"/>
                  <a:pt x="3358086" y="7631997"/>
                </a:cubicBezTo>
                <a:cubicBezTo>
                  <a:pt x="3351543" y="7631997"/>
                  <a:pt x="3346256" y="7637284"/>
                  <a:pt x="3346256" y="7643827"/>
                </a:cubicBezTo>
                <a:cubicBezTo>
                  <a:pt x="3346256" y="7650342"/>
                  <a:pt x="3351543" y="7655628"/>
                  <a:pt x="3358086" y="7655628"/>
                </a:cubicBezTo>
                <a:lnTo>
                  <a:pt x="3358086" y="7655628"/>
                </a:lnTo>
                <a:close/>
                <a:moveTo>
                  <a:pt x="3358072" y="8620125"/>
                </a:moveTo>
                <a:cubicBezTo>
                  <a:pt x="3365961" y="8620125"/>
                  <a:pt x="3372360" y="8613702"/>
                  <a:pt x="3372360" y="8605837"/>
                </a:cubicBezTo>
                <a:cubicBezTo>
                  <a:pt x="3372360" y="8597949"/>
                  <a:pt x="3365961" y="8591550"/>
                  <a:pt x="3358072" y="8591550"/>
                </a:cubicBezTo>
                <a:cubicBezTo>
                  <a:pt x="3350183" y="8591550"/>
                  <a:pt x="3343785" y="8597949"/>
                  <a:pt x="3343785" y="8605837"/>
                </a:cubicBezTo>
                <a:cubicBezTo>
                  <a:pt x="3343785" y="8613702"/>
                  <a:pt x="3350183" y="8620125"/>
                  <a:pt x="3358072" y="8620125"/>
                </a:cubicBezTo>
                <a:lnTo>
                  <a:pt x="3358072" y="8620125"/>
                </a:lnTo>
                <a:close/>
                <a:moveTo>
                  <a:pt x="3358072" y="6995160"/>
                </a:moveTo>
                <a:cubicBezTo>
                  <a:pt x="3362787" y="6995160"/>
                  <a:pt x="3366645" y="6991302"/>
                  <a:pt x="3366645" y="6986588"/>
                </a:cubicBezTo>
                <a:cubicBezTo>
                  <a:pt x="3366645" y="6981844"/>
                  <a:pt x="3362787" y="6978015"/>
                  <a:pt x="3358072" y="6978015"/>
                </a:cubicBezTo>
                <a:cubicBezTo>
                  <a:pt x="3353329" y="6978015"/>
                  <a:pt x="3349500" y="6981844"/>
                  <a:pt x="3349500" y="6986588"/>
                </a:cubicBezTo>
                <a:cubicBezTo>
                  <a:pt x="3349500" y="6991302"/>
                  <a:pt x="3353329" y="6995160"/>
                  <a:pt x="3358072" y="6995160"/>
                </a:cubicBezTo>
                <a:lnTo>
                  <a:pt x="3358072" y="6995160"/>
                </a:lnTo>
                <a:close/>
                <a:moveTo>
                  <a:pt x="3358086" y="7320624"/>
                </a:moveTo>
                <a:cubicBezTo>
                  <a:pt x="3363716" y="7320624"/>
                  <a:pt x="3368259" y="7316052"/>
                  <a:pt x="3368259" y="7310424"/>
                </a:cubicBezTo>
                <a:cubicBezTo>
                  <a:pt x="3368259" y="7304794"/>
                  <a:pt x="3363716" y="7300251"/>
                  <a:pt x="3358086" y="7300251"/>
                </a:cubicBezTo>
                <a:cubicBezTo>
                  <a:pt x="3352457" y="7300251"/>
                  <a:pt x="3347885" y="7304794"/>
                  <a:pt x="3347885" y="7310424"/>
                </a:cubicBezTo>
                <a:cubicBezTo>
                  <a:pt x="3347885" y="7316052"/>
                  <a:pt x="3352457" y="7320624"/>
                  <a:pt x="3358086" y="7320624"/>
                </a:cubicBezTo>
                <a:lnTo>
                  <a:pt x="3358086" y="7320624"/>
                </a:lnTo>
                <a:close/>
                <a:moveTo>
                  <a:pt x="3358072" y="26670"/>
                </a:moveTo>
                <a:cubicBezTo>
                  <a:pt x="3359644" y="26670"/>
                  <a:pt x="3360929" y="25384"/>
                  <a:pt x="3360929" y="23813"/>
                </a:cubicBezTo>
                <a:cubicBezTo>
                  <a:pt x="3360929" y="22241"/>
                  <a:pt x="3359644" y="20955"/>
                  <a:pt x="3358072" y="20955"/>
                </a:cubicBezTo>
                <a:cubicBezTo>
                  <a:pt x="3356500" y="20955"/>
                  <a:pt x="3355215" y="22241"/>
                  <a:pt x="3355215" y="23813"/>
                </a:cubicBezTo>
                <a:cubicBezTo>
                  <a:pt x="3355215" y="25384"/>
                  <a:pt x="3356500" y="26670"/>
                  <a:pt x="3358072" y="26670"/>
                </a:cubicBezTo>
                <a:lnTo>
                  <a:pt x="3358072" y="26670"/>
                </a:lnTo>
                <a:close/>
                <a:moveTo>
                  <a:pt x="2872297" y="5704385"/>
                </a:moveTo>
                <a:cubicBezTo>
                  <a:pt x="2874326" y="5704385"/>
                  <a:pt x="2875955" y="5702727"/>
                  <a:pt x="2875955" y="5700727"/>
                </a:cubicBezTo>
                <a:cubicBezTo>
                  <a:pt x="2875955" y="5698670"/>
                  <a:pt x="2874326" y="5697041"/>
                  <a:pt x="2872297" y="5697041"/>
                </a:cubicBezTo>
                <a:cubicBezTo>
                  <a:pt x="2870268" y="5697041"/>
                  <a:pt x="2868639" y="5698670"/>
                  <a:pt x="2868639" y="5700727"/>
                </a:cubicBezTo>
                <a:cubicBezTo>
                  <a:pt x="2868639" y="5702727"/>
                  <a:pt x="2870268" y="5704385"/>
                  <a:pt x="2872297" y="5704385"/>
                </a:cubicBezTo>
                <a:lnTo>
                  <a:pt x="2872297" y="5704385"/>
                </a:lnTo>
                <a:close/>
                <a:moveTo>
                  <a:pt x="3283501" y="823898"/>
                </a:moveTo>
                <a:cubicBezTo>
                  <a:pt x="3283501" y="823012"/>
                  <a:pt x="3282787" y="822270"/>
                  <a:pt x="3281844" y="822270"/>
                </a:cubicBezTo>
                <a:cubicBezTo>
                  <a:pt x="3280958" y="822270"/>
                  <a:pt x="3280243" y="823012"/>
                  <a:pt x="3280243" y="823898"/>
                </a:cubicBezTo>
                <a:cubicBezTo>
                  <a:pt x="3280243" y="824813"/>
                  <a:pt x="3280958" y="825555"/>
                  <a:pt x="3281844" y="825555"/>
                </a:cubicBezTo>
                <a:cubicBezTo>
                  <a:pt x="3282787" y="825555"/>
                  <a:pt x="3283501" y="824813"/>
                  <a:pt x="3283501" y="823898"/>
                </a:cubicBezTo>
                <a:lnTo>
                  <a:pt x="3283501" y="823898"/>
                </a:lnTo>
                <a:close/>
                <a:moveTo>
                  <a:pt x="3283501" y="5548327"/>
                </a:moveTo>
                <a:cubicBezTo>
                  <a:pt x="3283501" y="5547413"/>
                  <a:pt x="3282787" y="5546670"/>
                  <a:pt x="3281901" y="5546670"/>
                </a:cubicBezTo>
                <a:cubicBezTo>
                  <a:pt x="3280958" y="5546670"/>
                  <a:pt x="3280243" y="5547413"/>
                  <a:pt x="3280243" y="5548327"/>
                </a:cubicBezTo>
                <a:cubicBezTo>
                  <a:pt x="3280243" y="5549213"/>
                  <a:pt x="3280958" y="5549956"/>
                  <a:pt x="3281901" y="5549956"/>
                </a:cubicBezTo>
                <a:cubicBezTo>
                  <a:pt x="3282787" y="5549956"/>
                  <a:pt x="3283501" y="5549213"/>
                  <a:pt x="3283501" y="5548327"/>
                </a:cubicBezTo>
                <a:lnTo>
                  <a:pt x="3283501" y="5548327"/>
                </a:lnTo>
                <a:close/>
                <a:moveTo>
                  <a:pt x="3358072" y="8915400"/>
                </a:moveTo>
                <a:cubicBezTo>
                  <a:pt x="3350171" y="8915400"/>
                  <a:pt x="3343785" y="8921804"/>
                  <a:pt x="3343785" y="8929699"/>
                </a:cubicBezTo>
                <a:cubicBezTo>
                  <a:pt x="3343785" y="8937571"/>
                  <a:pt x="3350171" y="8943975"/>
                  <a:pt x="3358072" y="8943975"/>
                </a:cubicBezTo>
                <a:cubicBezTo>
                  <a:pt x="3365973" y="8943975"/>
                  <a:pt x="3372360" y="8937571"/>
                  <a:pt x="3372360" y="8929699"/>
                </a:cubicBezTo>
                <a:cubicBezTo>
                  <a:pt x="3372360" y="8921804"/>
                  <a:pt x="3365973" y="8915400"/>
                  <a:pt x="3358072" y="8915400"/>
                </a:cubicBezTo>
                <a:lnTo>
                  <a:pt x="3358072" y="8915400"/>
                </a:lnTo>
                <a:close/>
                <a:moveTo>
                  <a:pt x="3281886" y="5875420"/>
                </a:moveTo>
                <a:cubicBezTo>
                  <a:pt x="3283658" y="5875420"/>
                  <a:pt x="3285144" y="5873992"/>
                  <a:pt x="3285144" y="5872163"/>
                </a:cubicBezTo>
                <a:cubicBezTo>
                  <a:pt x="3285144" y="5870391"/>
                  <a:pt x="3283658" y="5868906"/>
                  <a:pt x="3281886" y="5868906"/>
                </a:cubicBezTo>
                <a:cubicBezTo>
                  <a:pt x="3280058" y="5868906"/>
                  <a:pt x="3278600" y="5870391"/>
                  <a:pt x="3278600" y="5872163"/>
                </a:cubicBezTo>
                <a:cubicBezTo>
                  <a:pt x="3278600" y="5873992"/>
                  <a:pt x="3280058" y="5875420"/>
                  <a:pt x="3281886" y="5875420"/>
                </a:cubicBezTo>
                <a:lnTo>
                  <a:pt x="3281886" y="5875420"/>
                </a:lnTo>
                <a:close/>
                <a:moveTo>
                  <a:pt x="3358086" y="6688303"/>
                </a:moveTo>
                <a:cubicBezTo>
                  <a:pt x="3361687" y="6688303"/>
                  <a:pt x="3364601" y="6685388"/>
                  <a:pt x="3364601" y="6681788"/>
                </a:cubicBezTo>
                <a:cubicBezTo>
                  <a:pt x="3364601" y="6678159"/>
                  <a:pt x="3361687" y="6675272"/>
                  <a:pt x="3358086" y="6675272"/>
                </a:cubicBezTo>
                <a:cubicBezTo>
                  <a:pt x="3354486" y="6675272"/>
                  <a:pt x="3351543" y="6678159"/>
                  <a:pt x="3351543" y="6681788"/>
                </a:cubicBezTo>
                <a:cubicBezTo>
                  <a:pt x="3351543" y="6685388"/>
                  <a:pt x="3354486" y="6688303"/>
                  <a:pt x="3358086" y="6688303"/>
                </a:cubicBezTo>
                <a:lnTo>
                  <a:pt x="3358086" y="6688303"/>
                </a:lnTo>
                <a:close/>
                <a:moveTo>
                  <a:pt x="3358072" y="6027806"/>
                </a:moveTo>
                <a:cubicBezTo>
                  <a:pt x="3359844" y="6027806"/>
                  <a:pt x="3361330" y="6026320"/>
                  <a:pt x="3361330" y="6024549"/>
                </a:cubicBezTo>
                <a:cubicBezTo>
                  <a:pt x="3361330" y="6022748"/>
                  <a:pt x="3359844" y="6021320"/>
                  <a:pt x="3358072" y="6021320"/>
                </a:cubicBezTo>
                <a:cubicBezTo>
                  <a:pt x="3356243" y="6021320"/>
                  <a:pt x="3354814" y="6022748"/>
                  <a:pt x="3354814" y="6024549"/>
                </a:cubicBezTo>
                <a:cubicBezTo>
                  <a:pt x="3354814" y="6026320"/>
                  <a:pt x="3356243" y="6027806"/>
                  <a:pt x="3358072" y="6027806"/>
                </a:cubicBezTo>
                <a:lnTo>
                  <a:pt x="3358072" y="6027806"/>
                </a:lnTo>
                <a:close/>
                <a:moveTo>
                  <a:pt x="3360101" y="5700727"/>
                </a:moveTo>
                <a:cubicBezTo>
                  <a:pt x="3360101" y="5699584"/>
                  <a:pt x="3359187" y="5698670"/>
                  <a:pt x="3358072" y="5698670"/>
                </a:cubicBezTo>
                <a:cubicBezTo>
                  <a:pt x="3356958" y="5698670"/>
                  <a:pt x="3356043" y="5699584"/>
                  <a:pt x="3356043" y="5700727"/>
                </a:cubicBezTo>
                <a:cubicBezTo>
                  <a:pt x="3356043" y="5701842"/>
                  <a:pt x="3356958" y="5702756"/>
                  <a:pt x="3358072" y="5702756"/>
                </a:cubicBezTo>
                <a:cubicBezTo>
                  <a:pt x="3359187" y="5702756"/>
                  <a:pt x="3360101" y="5701842"/>
                  <a:pt x="3360101" y="5700727"/>
                </a:cubicBezTo>
                <a:lnTo>
                  <a:pt x="3360101" y="5700727"/>
                </a:lnTo>
                <a:close/>
                <a:moveTo>
                  <a:pt x="3358072" y="350506"/>
                </a:moveTo>
                <a:cubicBezTo>
                  <a:pt x="3359644" y="350506"/>
                  <a:pt x="3360929" y="349248"/>
                  <a:pt x="3360929" y="347677"/>
                </a:cubicBezTo>
                <a:cubicBezTo>
                  <a:pt x="3360929" y="346105"/>
                  <a:pt x="3359644" y="344819"/>
                  <a:pt x="3358072" y="344819"/>
                </a:cubicBezTo>
                <a:cubicBezTo>
                  <a:pt x="3356500" y="344819"/>
                  <a:pt x="3355215" y="346105"/>
                  <a:pt x="3355215" y="347677"/>
                </a:cubicBezTo>
                <a:cubicBezTo>
                  <a:pt x="3355215" y="349248"/>
                  <a:pt x="3356500" y="350506"/>
                  <a:pt x="3358072" y="350506"/>
                </a:cubicBezTo>
                <a:lnTo>
                  <a:pt x="3358072" y="350506"/>
                </a:lnTo>
                <a:close/>
                <a:moveTo>
                  <a:pt x="3453322" y="8458200"/>
                </a:moveTo>
                <a:cubicBezTo>
                  <a:pt x="3461222" y="8458200"/>
                  <a:pt x="3467610" y="8451801"/>
                  <a:pt x="3467610" y="8443913"/>
                </a:cubicBezTo>
                <a:cubicBezTo>
                  <a:pt x="3467610" y="8436023"/>
                  <a:pt x="3461222" y="8429625"/>
                  <a:pt x="3453322" y="8429625"/>
                </a:cubicBezTo>
                <a:cubicBezTo>
                  <a:pt x="3445447" y="8429625"/>
                  <a:pt x="3439035" y="8436023"/>
                  <a:pt x="3439035" y="8443913"/>
                </a:cubicBezTo>
                <a:cubicBezTo>
                  <a:pt x="3439035" y="8451801"/>
                  <a:pt x="3445447" y="8458200"/>
                  <a:pt x="3453322" y="8458200"/>
                </a:cubicBezTo>
                <a:lnTo>
                  <a:pt x="3453322" y="8458200"/>
                </a:lnTo>
                <a:close/>
                <a:moveTo>
                  <a:pt x="3453310" y="8763000"/>
                </a:moveTo>
                <a:cubicBezTo>
                  <a:pt x="3445408" y="8763000"/>
                  <a:pt x="3439035" y="8769411"/>
                  <a:pt x="3439035" y="8777299"/>
                </a:cubicBezTo>
                <a:cubicBezTo>
                  <a:pt x="3439035" y="8785188"/>
                  <a:pt x="3445408" y="8791575"/>
                  <a:pt x="3453310" y="8791575"/>
                </a:cubicBezTo>
                <a:cubicBezTo>
                  <a:pt x="3461212" y="8791575"/>
                  <a:pt x="3467610" y="8785188"/>
                  <a:pt x="3467610" y="8777299"/>
                </a:cubicBezTo>
                <a:cubicBezTo>
                  <a:pt x="3467610" y="8769411"/>
                  <a:pt x="3461212" y="8763000"/>
                  <a:pt x="3453310" y="8763000"/>
                </a:cubicBezTo>
                <a:lnTo>
                  <a:pt x="3453310" y="8763000"/>
                </a:lnTo>
                <a:close/>
                <a:moveTo>
                  <a:pt x="3453322" y="8134350"/>
                </a:moveTo>
                <a:cubicBezTo>
                  <a:pt x="3461188" y="8134350"/>
                  <a:pt x="3467610" y="8127923"/>
                  <a:pt x="3467610" y="8120049"/>
                </a:cubicBezTo>
                <a:cubicBezTo>
                  <a:pt x="3467610" y="8112175"/>
                  <a:pt x="3461188" y="8105775"/>
                  <a:pt x="3453322" y="8105775"/>
                </a:cubicBezTo>
                <a:cubicBezTo>
                  <a:pt x="3445456" y="8105775"/>
                  <a:pt x="3439035" y="8112175"/>
                  <a:pt x="3439035" y="8120049"/>
                </a:cubicBezTo>
                <a:cubicBezTo>
                  <a:pt x="3439035" y="8127923"/>
                  <a:pt x="3445456" y="8134350"/>
                  <a:pt x="3453322" y="8134350"/>
                </a:cubicBezTo>
                <a:lnTo>
                  <a:pt x="3453322" y="8134350"/>
                </a:lnTo>
                <a:close/>
                <a:moveTo>
                  <a:pt x="3359701" y="985838"/>
                </a:moveTo>
                <a:cubicBezTo>
                  <a:pt x="3359701" y="984952"/>
                  <a:pt x="3358987" y="984209"/>
                  <a:pt x="3358072" y="984209"/>
                </a:cubicBezTo>
                <a:cubicBezTo>
                  <a:pt x="3357158" y="984209"/>
                  <a:pt x="3356443" y="984952"/>
                  <a:pt x="3356443" y="985838"/>
                </a:cubicBezTo>
                <a:cubicBezTo>
                  <a:pt x="3356443" y="986752"/>
                  <a:pt x="3357158" y="987466"/>
                  <a:pt x="3358072" y="987466"/>
                </a:cubicBezTo>
                <a:cubicBezTo>
                  <a:pt x="3358987" y="987466"/>
                  <a:pt x="3359701" y="986752"/>
                  <a:pt x="3359701" y="985838"/>
                </a:cubicBezTo>
                <a:lnTo>
                  <a:pt x="3359701" y="985838"/>
                </a:lnTo>
                <a:close/>
                <a:moveTo>
                  <a:pt x="3353186" y="6348413"/>
                </a:moveTo>
                <a:cubicBezTo>
                  <a:pt x="3353186" y="6351128"/>
                  <a:pt x="3355357" y="6353299"/>
                  <a:pt x="3358072" y="6353299"/>
                </a:cubicBezTo>
                <a:cubicBezTo>
                  <a:pt x="3360787" y="6353299"/>
                  <a:pt x="3362958" y="6351128"/>
                  <a:pt x="3362958" y="6348413"/>
                </a:cubicBezTo>
                <a:cubicBezTo>
                  <a:pt x="3362958" y="6345698"/>
                  <a:pt x="3360787" y="6343526"/>
                  <a:pt x="3358072" y="6343526"/>
                </a:cubicBezTo>
                <a:cubicBezTo>
                  <a:pt x="3355357" y="6343526"/>
                  <a:pt x="3353186" y="6345698"/>
                  <a:pt x="3353186" y="6348413"/>
                </a:cubicBezTo>
                <a:lnTo>
                  <a:pt x="3353186" y="6348413"/>
                </a:lnTo>
                <a:close/>
                <a:moveTo>
                  <a:pt x="3360115" y="652448"/>
                </a:moveTo>
                <a:cubicBezTo>
                  <a:pt x="3360115" y="651334"/>
                  <a:pt x="3359229" y="650419"/>
                  <a:pt x="3358086" y="650419"/>
                </a:cubicBezTo>
                <a:cubicBezTo>
                  <a:pt x="3356972" y="650419"/>
                  <a:pt x="3356029" y="651334"/>
                  <a:pt x="3356029" y="652448"/>
                </a:cubicBezTo>
                <a:cubicBezTo>
                  <a:pt x="3356029" y="653591"/>
                  <a:pt x="3356972" y="654506"/>
                  <a:pt x="3358086" y="654506"/>
                </a:cubicBezTo>
                <a:cubicBezTo>
                  <a:pt x="3359229" y="654506"/>
                  <a:pt x="3360115" y="653591"/>
                  <a:pt x="3360115" y="652448"/>
                </a:cubicBezTo>
                <a:lnTo>
                  <a:pt x="3360115" y="652448"/>
                </a:lnTo>
                <a:close/>
                <a:moveTo>
                  <a:pt x="3276986" y="6176963"/>
                </a:moveTo>
                <a:cubicBezTo>
                  <a:pt x="3276986" y="6179649"/>
                  <a:pt x="3279186" y="6181849"/>
                  <a:pt x="3281901" y="6181849"/>
                </a:cubicBezTo>
                <a:cubicBezTo>
                  <a:pt x="3284587" y="6181849"/>
                  <a:pt x="3286758" y="6179649"/>
                  <a:pt x="3286758" y="6176963"/>
                </a:cubicBezTo>
                <a:cubicBezTo>
                  <a:pt x="3286758" y="6174277"/>
                  <a:pt x="3284587" y="6172076"/>
                  <a:pt x="3281901" y="6172076"/>
                </a:cubicBezTo>
                <a:cubicBezTo>
                  <a:pt x="3279186" y="6172076"/>
                  <a:pt x="3276986" y="6174277"/>
                  <a:pt x="3276986" y="6176963"/>
                </a:cubicBezTo>
                <a:lnTo>
                  <a:pt x="3276986" y="6176963"/>
                </a:lnTo>
                <a:close/>
                <a:moveTo>
                  <a:pt x="3205686" y="6354099"/>
                </a:moveTo>
                <a:cubicBezTo>
                  <a:pt x="3208830" y="6354099"/>
                  <a:pt x="3211373" y="6351528"/>
                  <a:pt x="3211373" y="6348413"/>
                </a:cubicBezTo>
                <a:cubicBezTo>
                  <a:pt x="3211373" y="6345270"/>
                  <a:pt x="3208830" y="6342726"/>
                  <a:pt x="3205686" y="6342726"/>
                </a:cubicBezTo>
                <a:cubicBezTo>
                  <a:pt x="3202543" y="6342726"/>
                  <a:pt x="3199971" y="6345270"/>
                  <a:pt x="3199971" y="6348413"/>
                </a:cubicBezTo>
                <a:cubicBezTo>
                  <a:pt x="3199971" y="6351528"/>
                  <a:pt x="3202543" y="6354099"/>
                  <a:pt x="3205686" y="6354099"/>
                </a:cubicBezTo>
                <a:lnTo>
                  <a:pt x="3205686" y="6354099"/>
                </a:lnTo>
                <a:close/>
                <a:moveTo>
                  <a:pt x="3205658" y="654105"/>
                </a:moveTo>
                <a:cubicBezTo>
                  <a:pt x="3206544" y="654105"/>
                  <a:pt x="3207315" y="653363"/>
                  <a:pt x="3207315" y="652448"/>
                </a:cubicBezTo>
                <a:cubicBezTo>
                  <a:pt x="3207315" y="651562"/>
                  <a:pt x="3206544" y="650820"/>
                  <a:pt x="3205658" y="650820"/>
                </a:cubicBezTo>
                <a:cubicBezTo>
                  <a:pt x="3204772" y="650820"/>
                  <a:pt x="3204029" y="651562"/>
                  <a:pt x="3204029" y="652448"/>
                </a:cubicBezTo>
                <a:cubicBezTo>
                  <a:pt x="3204029" y="653363"/>
                  <a:pt x="3204772" y="654105"/>
                  <a:pt x="3205658" y="654105"/>
                </a:cubicBezTo>
                <a:lnTo>
                  <a:pt x="3205658" y="654105"/>
                </a:lnTo>
                <a:close/>
                <a:moveTo>
                  <a:pt x="3207315" y="347663"/>
                </a:moveTo>
                <a:cubicBezTo>
                  <a:pt x="3207315" y="346748"/>
                  <a:pt x="3206544" y="346034"/>
                  <a:pt x="3205658" y="346034"/>
                </a:cubicBezTo>
                <a:cubicBezTo>
                  <a:pt x="3204772" y="346034"/>
                  <a:pt x="3204029" y="346748"/>
                  <a:pt x="3204029" y="347663"/>
                </a:cubicBezTo>
                <a:cubicBezTo>
                  <a:pt x="3204029" y="348548"/>
                  <a:pt x="3204772" y="349291"/>
                  <a:pt x="3205658" y="349291"/>
                </a:cubicBezTo>
                <a:cubicBezTo>
                  <a:pt x="3206544" y="349291"/>
                  <a:pt x="3207315" y="348548"/>
                  <a:pt x="3207315" y="347663"/>
                </a:cubicBezTo>
                <a:lnTo>
                  <a:pt x="3207315" y="347663"/>
                </a:lnTo>
                <a:close/>
                <a:moveTo>
                  <a:pt x="3205672" y="6689532"/>
                </a:moveTo>
                <a:cubicBezTo>
                  <a:pt x="3209958" y="6689532"/>
                  <a:pt x="3213416" y="6686046"/>
                  <a:pt x="3213416" y="6681788"/>
                </a:cubicBezTo>
                <a:cubicBezTo>
                  <a:pt x="3213416" y="6677502"/>
                  <a:pt x="3209958" y="6674044"/>
                  <a:pt x="3205672" y="6674044"/>
                </a:cubicBezTo>
                <a:cubicBezTo>
                  <a:pt x="3201386" y="6674044"/>
                  <a:pt x="3197928" y="6677502"/>
                  <a:pt x="3197928" y="6681788"/>
                </a:cubicBezTo>
                <a:cubicBezTo>
                  <a:pt x="3197928" y="6686046"/>
                  <a:pt x="3201386" y="6689532"/>
                  <a:pt x="3205672" y="6689532"/>
                </a:cubicBezTo>
                <a:lnTo>
                  <a:pt x="3205672" y="6689532"/>
                </a:lnTo>
                <a:close/>
                <a:moveTo>
                  <a:pt x="3207701" y="23813"/>
                </a:moveTo>
                <a:cubicBezTo>
                  <a:pt x="3207701" y="22698"/>
                  <a:pt x="3206787" y="21784"/>
                  <a:pt x="3205672" y="21784"/>
                </a:cubicBezTo>
                <a:cubicBezTo>
                  <a:pt x="3204558" y="21784"/>
                  <a:pt x="3203643" y="22698"/>
                  <a:pt x="3203643" y="23813"/>
                </a:cubicBezTo>
                <a:cubicBezTo>
                  <a:pt x="3203643" y="24955"/>
                  <a:pt x="3204558" y="25841"/>
                  <a:pt x="3205672" y="25841"/>
                </a:cubicBezTo>
                <a:cubicBezTo>
                  <a:pt x="3206787" y="25841"/>
                  <a:pt x="3207701" y="24955"/>
                  <a:pt x="3207701" y="23813"/>
                </a:cubicBezTo>
                <a:lnTo>
                  <a:pt x="3207701" y="23813"/>
                </a:lnTo>
                <a:close/>
                <a:moveTo>
                  <a:pt x="3205672" y="7981950"/>
                </a:moveTo>
                <a:cubicBezTo>
                  <a:pt x="3213547" y="7981950"/>
                  <a:pt x="3219960" y="7975558"/>
                  <a:pt x="3219960" y="7967677"/>
                </a:cubicBezTo>
                <a:cubicBezTo>
                  <a:pt x="3219960" y="7959768"/>
                  <a:pt x="3213547" y="7953375"/>
                  <a:pt x="3205672" y="7953375"/>
                </a:cubicBezTo>
                <a:cubicBezTo>
                  <a:pt x="3197771" y="7953375"/>
                  <a:pt x="3191385" y="7959768"/>
                  <a:pt x="3191385" y="7967677"/>
                </a:cubicBezTo>
                <a:cubicBezTo>
                  <a:pt x="3191385" y="7975558"/>
                  <a:pt x="3197771" y="7981950"/>
                  <a:pt x="3205672" y="7981950"/>
                </a:cubicBezTo>
                <a:lnTo>
                  <a:pt x="3205672" y="7981950"/>
                </a:lnTo>
                <a:close/>
                <a:moveTo>
                  <a:pt x="3205672" y="7657658"/>
                </a:moveTo>
                <a:cubicBezTo>
                  <a:pt x="3213330" y="7657658"/>
                  <a:pt x="3219531" y="7651456"/>
                  <a:pt x="3219531" y="7643827"/>
                </a:cubicBezTo>
                <a:cubicBezTo>
                  <a:pt x="3219531" y="7636169"/>
                  <a:pt x="3213330" y="7629968"/>
                  <a:pt x="3205672" y="7629968"/>
                </a:cubicBezTo>
                <a:cubicBezTo>
                  <a:pt x="3198014" y="7629968"/>
                  <a:pt x="3191813" y="7636169"/>
                  <a:pt x="3191813" y="7643827"/>
                </a:cubicBezTo>
                <a:cubicBezTo>
                  <a:pt x="3191813" y="7651456"/>
                  <a:pt x="3198014" y="7657658"/>
                  <a:pt x="3205672" y="7657658"/>
                </a:cubicBezTo>
                <a:lnTo>
                  <a:pt x="3205672" y="7657658"/>
                </a:lnTo>
                <a:close/>
                <a:moveTo>
                  <a:pt x="3205686" y="7322254"/>
                </a:moveTo>
                <a:cubicBezTo>
                  <a:pt x="3212230" y="7322254"/>
                  <a:pt x="3217488" y="7316967"/>
                  <a:pt x="3217488" y="7310452"/>
                </a:cubicBezTo>
                <a:cubicBezTo>
                  <a:pt x="3217488" y="7303937"/>
                  <a:pt x="3212230" y="7298622"/>
                  <a:pt x="3205686" y="7298622"/>
                </a:cubicBezTo>
                <a:cubicBezTo>
                  <a:pt x="3199171" y="7298622"/>
                  <a:pt x="3193856" y="7303937"/>
                  <a:pt x="3193856" y="7310452"/>
                </a:cubicBezTo>
                <a:cubicBezTo>
                  <a:pt x="3193856" y="7316967"/>
                  <a:pt x="3199171" y="7322254"/>
                  <a:pt x="3205686" y="7322254"/>
                </a:cubicBezTo>
                <a:lnTo>
                  <a:pt x="3205686" y="7322254"/>
                </a:lnTo>
                <a:close/>
                <a:moveTo>
                  <a:pt x="3205686" y="6996374"/>
                </a:moveTo>
                <a:cubicBezTo>
                  <a:pt x="3211087" y="6996374"/>
                  <a:pt x="3215459" y="6991974"/>
                  <a:pt x="3215459" y="6986574"/>
                </a:cubicBezTo>
                <a:cubicBezTo>
                  <a:pt x="3215459" y="6981202"/>
                  <a:pt x="3211087" y="6976801"/>
                  <a:pt x="3205686" y="6976801"/>
                </a:cubicBezTo>
                <a:cubicBezTo>
                  <a:pt x="3200286" y="6976801"/>
                  <a:pt x="3195885" y="6981202"/>
                  <a:pt x="3195885" y="6986574"/>
                </a:cubicBezTo>
                <a:cubicBezTo>
                  <a:pt x="3195885" y="6991974"/>
                  <a:pt x="3200286" y="6996374"/>
                  <a:pt x="3205686" y="6996374"/>
                </a:cubicBezTo>
                <a:lnTo>
                  <a:pt x="3205686" y="6996374"/>
                </a:lnTo>
                <a:close/>
                <a:moveTo>
                  <a:pt x="3205658" y="6028635"/>
                </a:moveTo>
                <a:cubicBezTo>
                  <a:pt x="3207887" y="6028635"/>
                  <a:pt x="3209744" y="6026835"/>
                  <a:pt x="3209744" y="6024577"/>
                </a:cubicBezTo>
                <a:cubicBezTo>
                  <a:pt x="3209744" y="6022320"/>
                  <a:pt x="3207887" y="6020491"/>
                  <a:pt x="3205658" y="6020491"/>
                </a:cubicBezTo>
                <a:cubicBezTo>
                  <a:pt x="3203400" y="6020491"/>
                  <a:pt x="3201600" y="6022320"/>
                  <a:pt x="3201600" y="6024577"/>
                </a:cubicBezTo>
                <a:cubicBezTo>
                  <a:pt x="3201600" y="6026835"/>
                  <a:pt x="3203400" y="6028635"/>
                  <a:pt x="3205658" y="6028635"/>
                </a:cubicBezTo>
                <a:lnTo>
                  <a:pt x="3205658" y="6028635"/>
                </a:lnTo>
                <a:close/>
                <a:moveTo>
                  <a:pt x="3281844" y="179070"/>
                </a:moveTo>
                <a:cubicBezTo>
                  <a:pt x="3283444" y="179070"/>
                  <a:pt x="3284729" y="177784"/>
                  <a:pt x="3284729" y="176213"/>
                </a:cubicBezTo>
                <a:cubicBezTo>
                  <a:pt x="3284729" y="174641"/>
                  <a:pt x="3283444" y="173355"/>
                  <a:pt x="3281844" y="173355"/>
                </a:cubicBezTo>
                <a:cubicBezTo>
                  <a:pt x="3280300" y="173355"/>
                  <a:pt x="3279015" y="174641"/>
                  <a:pt x="3279015" y="176213"/>
                </a:cubicBezTo>
                <a:cubicBezTo>
                  <a:pt x="3279015" y="177784"/>
                  <a:pt x="3280300" y="179070"/>
                  <a:pt x="3281844" y="179070"/>
                </a:cubicBezTo>
                <a:lnTo>
                  <a:pt x="3281844" y="179070"/>
                </a:lnTo>
                <a:close/>
                <a:moveTo>
                  <a:pt x="3281901" y="6842746"/>
                </a:moveTo>
                <a:cubicBezTo>
                  <a:pt x="3286615" y="6842746"/>
                  <a:pt x="3290416" y="6838916"/>
                  <a:pt x="3290416" y="6834202"/>
                </a:cubicBezTo>
                <a:cubicBezTo>
                  <a:pt x="3290416" y="6829459"/>
                  <a:pt x="3286615" y="6825630"/>
                  <a:pt x="3281901" y="6825630"/>
                </a:cubicBezTo>
                <a:cubicBezTo>
                  <a:pt x="3277157" y="6825630"/>
                  <a:pt x="3273328" y="6829459"/>
                  <a:pt x="3273328" y="6834202"/>
                </a:cubicBezTo>
                <a:cubicBezTo>
                  <a:pt x="3273328" y="6838916"/>
                  <a:pt x="3277157" y="6842746"/>
                  <a:pt x="3281901" y="6842746"/>
                </a:cubicBezTo>
                <a:lnTo>
                  <a:pt x="3281901" y="6842746"/>
                </a:lnTo>
                <a:close/>
                <a:moveTo>
                  <a:pt x="3205672" y="8286750"/>
                </a:moveTo>
                <a:cubicBezTo>
                  <a:pt x="3213543" y="8286750"/>
                  <a:pt x="3219960" y="8280358"/>
                  <a:pt x="3219960" y="8272463"/>
                </a:cubicBezTo>
                <a:cubicBezTo>
                  <a:pt x="3219960" y="8264591"/>
                  <a:pt x="3213543" y="8258175"/>
                  <a:pt x="3205672" y="8258175"/>
                </a:cubicBezTo>
                <a:cubicBezTo>
                  <a:pt x="3197777" y="8258175"/>
                  <a:pt x="3191385" y="8264591"/>
                  <a:pt x="3191385" y="8272463"/>
                </a:cubicBezTo>
                <a:cubicBezTo>
                  <a:pt x="3191385" y="8280358"/>
                  <a:pt x="3197777" y="8286750"/>
                  <a:pt x="3205672" y="8286750"/>
                </a:cubicBezTo>
                <a:lnTo>
                  <a:pt x="3205672" y="8286750"/>
                </a:lnTo>
                <a:close/>
                <a:moveTo>
                  <a:pt x="3205686" y="5703156"/>
                </a:moveTo>
                <a:cubicBezTo>
                  <a:pt x="3207029" y="5703156"/>
                  <a:pt x="3208115" y="5702070"/>
                  <a:pt x="3208115" y="5700727"/>
                </a:cubicBezTo>
                <a:cubicBezTo>
                  <a:pt x="3208115" y="5699356"/>
                  <a:pt x="3207029" y="5698270"/>
                  <a:pt x="3205686" y="5698270"/>
                </a:cubicBezTo>
                <a:cubicBezTo>
                  <a:pt x="3204315" y="5698270"/>
                  <a:pt x="3203229" y="5699356"/>
                  <a:pt x="3203229" y="5700727"/>
                </a:cubicBezTo>
                <a:cubicBezTo>
                  <a:pt x="3203229" y="5702070"/>
                  <a:pt x="3204315" y="5703156"/>
                  <a:pt x="3205686" y="5703156"/>
                </a:cubicBezTo>
                <a:lnTo>
                  <a:pt x="3205686" y="5703156"/>
                </a:lnTo>
                <a:close/>
                <a:moveTo>
                  <a:pt x="3281901" y="7168640"/>
                </a:moveTo>
                <a:cubicBezTo>
                  <a:pt x="3287730" y="7168640"/>
                  <a:pt x="3292473" y="7163896"/>
                  <a:pt x="3292473" y="7158038"/>
                </a:cubicBezTo>
                <a:cubicBezTo>
                  <a:pt x="3292473" y="7152208"/>
                  <a:pt x="3287730" y="7147436"/>
                  <a:pt x="3281901" y="7147436"/>
                </a:cubicBezTo>
                <a:cubicBezTo>
                  <a:pt x="3276014" y="7147436"/>
                  <a:pt x="3271271" y="7152208"/>
                  <a:pt x="3271271" y="7158038"/>
                </a:cubicBezTo>
                <a:cubicBezTo>
                  <a:pt x="3271271" y="7163896"/>
                  <a:pt x="3276014" y="7168640"/>
                  <a:pt x="3281901" y="7168640"/>
                </a:cubicBezTo>
                <a:lnTo>
                  <a:pt x="3281901" y="7168640"/>
                </a:lnTo>
                <a:close/>
                <a:moveTo>
                  <a:pt x="3274928" y="6510352"/>
                </a:moveTo>
                <a:cubicBezTo>
                  <a:pt x="3274928" y="6514153"/>
                  <a:pt x="3278072" y="6517267"/>
                  <a:pt x="3281901" y="6517267"/>
                </a:cubicBezTo>
                <a:cubicBezTo>
                  <a:pt x="3285701" y="6517267"/>
                  <a:pt x="3288816" y="6514153"/>
                  <a:pt x="3288816" y="6510352"/>
                </a:cubicBezTo>
                <a:cubicBezTo>
                  <a:pt x="3288816" y="6506523"/>
                  <a:pt x="3285701" y="6503408"/>
                  <a:pt x="3281901" y="6503408"/>
                </a:cubicBezTo>
                <a:cubicBezTo>
                  <a:pt x="3278072" y="6503408"/>
                  <a:pt x="3274928" y="6506523"/>
                  <a:pt x="3274928" y="6510352"/>
                </a:cubicBezTo>
                <a:lnTo>
                  <a:pt x="3274928" y="6510352"/>
                </a:lnTo>
                <a:close/>
                <a:moveTo>
                  <a:pt x="3291433" y="8743950"/>
                </a:moveTo>
                <a:cubicBezTo>
                  <a:pt x="3278247" y="8743950"/>
                  <a:pt x="3267585" y="8754604"/>
                  <a:pt x="3267585" y="8767780"/>
                </a:cubicBezTo>
                <a:cubicBezTo>
                  <a:pt x="3267585" y="8780921"/>
                  <a:pt x="3278247" y="8791575"/>
                  <a:pt x="3291433" y="8791575"/>
                </a:cubicBezTo>
                <a:cubicBezTo>
                  <a:pt x="3304583" y="8791575"/>
                  <a:pt x="3315210" y="8780921"/>
                  <a:pt x="3315210" y="8767780"/>
                </a:cubicBezTo>
                <a:cubicBezTo>
                  <a:pt x="3315210" y="8754604"/>
                  <a:pt x="3304583" y="8743950"/>
                  <a:pt x="3291433" y="8743950"/>
                </a:cubicBezTo>
                <a:lnTo>
                  <a:pt x="3291433" y="8743950"/>
                </a:lnTo>
                <a:close/>
                <a:moveTo>
                  <a:pt x="3281885" y="8134350"/>
                </a:moveTo>
                <a:cubicBezTo>
                  <a:pt x="3289748" y="8134350"/>
                  <a:pt x="3296160" y="8127964"/>
                  <a:pt x="3296160" y="8120050"/>
                </a:cubicBezTo>
                <a:cubicBezTo>
                  <a:pt x="3296160" y="8112162"/>
                  <a:pt x="3289748" y="8105775"/>
                  <a:pt x="3281885" y="8105775"/>
                </a:cubicBezTo>
                <a:cubicBezTo>
                  <a:pt x="3273971" y="8105775"/>
                  <a:pt x="3267585" y="8112162"/>
                  <a:pt x="3267585" y="8120050"/>
                </a:cubicBezTo>
                <a:cubicBezTo>
                  <a:pt x="3267585" y="8127964"/>
                  <a:pt x="3273971" y="8134350"/>
                  <a:pt x="3281885" y="8134350"/>
                </a:cubicBezTo>
                <a:lnTo>
                  <a:pt x="3281885" y="8134350"/>
                </a:lnTo>
                <a:close/>
                <a:moveTo>
                  <a:pt x="3291416" y="8458200"/>
                </a:moveTo>
                <a:cubicBezTo>
                  <a:pt x="3304546" y="8458200"/>
                  <a:pt x="3315210" y="8447575"/>
                  <a:pt x="3315210" y="8434406"/>
                </a:cubicBezTo>
                <a:cubicBezTo>
                  <a:pt x="3315210" y="8421238"/>
                  <a:pt x="3304546" y="8410575"/>
                  <a:pt x="3291416" y="8410575"/>
                </a:cubicBezTo>
                <a:cubicBezTo>
                  <a:pt x="3278248" y="8410575"/>
                  <a:pt x="3267585" y="8421238"/>
                  <a:pt x="3267585" y="8434406"/>
                </a:cubicBezTo>
                <a:cubicBezTo>
                  <a:pt x="3267585" y="8447575"/>
                  <a:pt x="3278248" y="8458200"/>
                  <a:pt x="3291416" y="8458200"/>
                </a:cubicBezTo>
                <a:lnTo>
                  <a:pt x="3291416" y="8458200"/>
                </a:lnTo>
                <a:close/>
                <a:moveTo>
                  <a:pt x="3281900" y="7810500"/>
                </a:moveTo>
                <a:cubicBezTo>
                  <a:pt x="3289782" y="7810500"/>
                  <a:pt x="3296160" y="7804073"/>
                  <a:pt x="3296160" y="7796227"/>
                </a:cubicBezTo>
                <a:cubicBezTo>
                  <a:pt x="3296160" y="7788325"/>
                  <a:pt x="3289782" y="7781926"/>
                  <a:pt x="3281900" y="7781926"/>
                </a:cubicBezTo>
                <a:cubicBezTo>
                  <a:pt x="3273962" y="7781926"/>
                  <a:pt x="3267585" y="7788325"/>
                  <a:pt x="3267585" y="7796227"/>
                </a:cubicBezTo>
                <a:cubicBezTo>
                  <a:pt x="3267585" y="7804073"/>
                  <a:pt x="3273962" y="7810500"/>
                  <a:pt x="3281900" y="7810500"/>
                </a:cubicBezTo>
                <a:lnTo>
                  <a:pt x="3281900" y="7810500"/>
                </a:lnTo>
                <a:close/>
                <a:moveTo>
                  <a:pt x="3281901" y="7494518"/>
                </a:moveTo>
                <a:cubicBezTo>
                  <a:pt x="3288873" y="7494518"/>
                  <a:pt x="3294502" y="7488860"/>
                  <a:pt x="3294502" y="7481888"/>
                </a:cubicBezTo>
                <a:cubicBezTo>
                  <a:pt x="3294502" y="7474916"/>
                  <a:pt x="3288873" y="7469258"/>
                  <a:pt x="3281901" y="7469258"/>
                </a:cubicBezTo>
                <a:cubicBezTo>
                  <a:pt x="3274900" y="7469258"/>
                  <a:pt x="3269242" y="7474916"/>
                  <a:pt x="3269242" y="7481888"/>
                </a:cubicBezTo>
                <a:cubicBezTo>
                  <a:pt x="3269242" y="7488860"/>
                  <a:pt x="3274900" y="7494518"/>
                  <a:pt x="3281901" y="7494518"/>
                </a:cubicBezTo>
                <a:lnTo>
                  <a:pt x="3281901" y="7494518"/>
                </a:lnTo>
                <a:close/>
                <a:moveTo>
                  <a:pt x="2872297" y="6030278"/>
                </a:moveTo>
                <a:cubicBezTo>
                  <a:pt x="2875440" y="6030278"/>
                  <a:pt x="2877983" y="6027706"/>
                  <a:pt x="2877983" y="6024563"/>
                </a:cubicBezTo>
                <a:cubicBezTo>
                  <a:pt x="2877983" y="6021420"/>
                  <a:pt x="2875440" y="6018848"/>
                  <a:pt x="2872297" y="6018848"/>
                </a:cubicBezTo>
                <a:cubicBezTo>
                  <a:pt x="2869154" y="6018848"/>
                  <a:pt x="2866611" y="6021420"/>
                  <a:pt x="2866611" y="6024563"/>
                </a:cubicBezTo>
                <a:cubicBezTo>
                  <a:pt x="2866611" y="6027706"/>
                  <a:pt x="2869154" y="6030278"/>
                  <a:pt x="2872297" y="6030278"/>
                </a:cubicBezTo>
                <a:lnTo>
                  <a:pt x="2872297" y="6030278"/>
                </a:lnTo>
                <a:close/>
                <a:moveTo>
                  <a:pt x="2472247" y="6186336"/>
                </a:moveTo>
                <a:cubicBezTo>
                  <a:pt x="2477419" y="6186336"/>
                  <a:pt x="2481620" y="6182134"/>
                  <a:pt x="2481620" y="6176963"/>
                </a:cubicBezTo>
                <a:cubicBezTo>
                  <a:pt x="2481620" y="6171791"/>
                  <a:pt x="2477419" y="6167590"/>
                  <a:pt x="2472247" y="6167590"/>
                </a:cubicBezTo>
                <a:cubicBezTo>
                  <a:pt x="2467075" y="6167590"/>
                  <a:pt x="2462874" y="6171791"/>
                  <a:pt x="2462874" y="6176963"/>
                </a:cubicBezTo>
                <a:cubicBezTo>
                  <a:pt x="2462874" y="6182134"/>
                  <a:pt x="2467075" y="6186336"/>
                  <a:pt x="2472247" y="6186336"/>
                </a:cubicBezTo>
                <a:lnTo>
                  <a:pt x="2472247" y="6186336"/>
                </a:lnTo>
                <a:close/>
                <a:moveTo>
                  <a:pt x="2473876" y="4891088"/>
                </a:moveTo>
                <a:cubicBezTo>
                  <a:pt x="2473876" y="4890202"/>
                  <a:pt x="2473162" y="4889459"/>
                  <a:pt x="2472247" y="4889459"/>
                </a:cubicBezTo>
                <a:cubicBezTo>
                  <a:pt x="2471333" y="4889459"/>
                  <a:pt x="2470618" y="4890202"/>
                  <a:pt x="2470618" y="4891088"/>
                </a:cubicBezTo>
                <a:cubicBezTo>
                  <a:pt x="2470618" y="4892002"/>
                  <a:pt x="2471333" y="4892717"/>
                  <a:pt x="2472247" y="4892717"/>
                </a:cubicBezTo>
                <a:cubicBezTo>
                  <a:pt x="2473162" y="4892717"/>
                  <a:pt x="2473876" y="4892002"/>
                  <a:pt x="2473876" y="4891088"/>
                </a:cubicBezTo>
                <a:lnTo>
                  <a:pt x="2473876" y="4891088"/>
                </a:lnTo>
                <a:close/>
                <a:moveTo>
                  <a:pt x="2472247" y="5217795"/>
                </a:moveTo>
                <a:cubicBezTo>
                  <a:pt x="2473819" y="5217795"/>
                  <a:pt x="2475105" y="5216509"/>
                  <a:pt x="2475105" y="5214938"/>
                </a:cubicBezTo>
                <a:cubicBezTo>
                  <a:pt x="2475105" y="5213366"/>
                  <a:pt x="2473819" y="5212080"/>
                  <a:pt x="2472247" y="5212080"/>
                </a:cubicBezTo>
                <a:cubicBezTo>
                  <a:pt x="2470675" y="5212080"/>
                  <a:pt x="2469390" y="5213366"/>
                  <a:pt x="2469390" y="5214938"/>
                </a:cubicBezTo>
                <a:cubicBezTo>
                  <a:pt x="2469390" y="5216509"/>
                  <a:pt x="2470675" y="5217795"/>
                  <a:pt x="2472247" y="5217795"/>
                </a:cubicBezTo>
                <a:lnTo>
                  <a:pt x="2472247" y="5217795"/>
                </a:lnTo>
                <a:close/>
                <a:moveTo>
                  <a:pt x="2472233" y="5553214"/>
                </a:moveTo>
                <a:cubicBezTo>
                  <a:pt x="2474919" y="5553214"/>
                  <a:pt x="2477148" y="5551013"/>
                  <a:pt x="2477148" y="5548327"/>
                </a:cubicBezTo>
                <a:cubicBezTo>
                  <a:pt x="2477148" y="5545612"/>
                  <a:pt x="2474919" y="5543412"/>
                  <a:pt x="2472233" y="5543412"/>
                </a:cubicBezTo>
                <a:cubicBezTo>
                  <a:pt x="2469518" y="5543412"/>
                  <a:pt x="2467347" y="5545612"/>
                  <a:pt x="2467347" y="5548327"/>
                </a:cubicBezTo>
                <a:cubicBezTo>
                  <a:pt x="2467347" y="5551013"/>
                  <a:pt x="2469518" y="5553214"/>
                  <a:pt x="2472233" y="5553214"/>
                </a:cubicBezTo>
                <a:lnTo>
                  <a:pt x="2472233" y="5553214"/>
                </a:lnTo>
                <a:close/>
                <a:moveTo>
                  <a:pt x="2472233" y="5879078"/>
                </a:moveTo>
                <a:cubicBezTo>
                  <a:pt x="2476062" y="5879078"/>
                  <a:pt x="2479177" y="5875992"/>
                  <a:pt x="2479177" y="5872163"/>
                </a:cubicBezTo>
                <a:cubicBezTo>
                  <a:pt x="2479177" y="5868334"/>
                  <a:pt x="2476062" y="5865248"/>
                  <a:pt x="2472233" y="5865248"/>
                </a:cubicBezTo>
                <a:cubicBezTo>
                  <a:pt x="2468404" y="5865248"/>
                  <a:pt x="2465318" y="5868334"/>
                  <a:pt x="2465318" y="5872163"/>
                </a:cubicBezTo>
                <a:cubicBezTo>
                  <a:pt x="2465318" y="5875992"/>
                  <a:pt x="2468404" y="5879078"/>
                  <a:pt x="2472233" y="5879078"/>
                </a:cubicBezTo>
                <a:lnTo>
                  <a:pt x="2472233" y="5879078"/>
                </a:lnTo>
                <a:close/>
                <a:moveTo>
                  <a:pt x="2472264" y="8477250"/>
                </a:moveTo>
                <a:cubicBezTo>
                  <a:pt x="2490695" y="8477250"/>
                  <a:pt x="2505585" y="8462353"/>
                  <a:pt x="2505585" y="8443913"/>
                </a:cubicBezTo>
                <a:cubicBezTo>
                  <a:pt x="2505585" y="8425472"/>
                  <a:pt x="2490695" y="8410575"/>
                  <a:pt x="2472264" y="8410575"/>
                </a:cubicBezTo>
                <a:cubicBezTo>
                  <a:pt x="2453868" y="8410575"/>
                  <a:pt x="2438910" y="8425472"/>
                  <a:pt x="2438910" y="8443913"/>
                </a:cubicBezTo>
                <a:cubicBezTo>
                  <a:pt x="2438910" y="8462353"/>
                  <a:pt x="2453868" y="8477250"/>
                  <a:pt x="2472264" y="8477250"/>
                </a:cubicBezTo>
                <a:lnTo>
                  <a:pt x="2472264" y="8477250"/>
                </a:lnTo>
                <a:close/>
                <a:moveTo>
                  <a:pt x="2472266" y="8153400"/>
                </a:moveTo>
                <a:cubicBezTo>
                  <a:pt x="2490669" y="8153400"/>
                  <a:pt x="2505585" y="8138448"/>
                  <a:pt x="2505585" y="8120044"/>
                </a:cubicBezTo>
                <a:cubicBezTo>
                  <a:pt x="2505585" y="8101641"/>
                  <a:pt x="2490669" y="8086726"/>
                  <a:pt x="2472266" y="8086726"/>
                </a:cubicBezTo>
                <a:cubicBezTo>
                  <a:pt x="2453863" y="8086726"/>
                  <a:pt x="2438910" y="8101641"/>
                  <a:pt x="2438910" y="8120044"/>
                </a:cubicBezTo>
                <a:cubicBezTo>
                  <a:pt x="2438910" y="8138448"/>
                  <a:pt x="2453863" y="8153400"/>
                  <a:pt x="2472266" y="8153400"/>
                </a:cubicBezTo>
                <a:lnTo>
                  <a:pt x="2472266" y="8153400"/>
                </a:lnTo>
                <a:close/>
                <a:moveTo>
                  <a:pt x="2472247" y="6848475"/>
                </a:moveTo>
                <a:cubicBezTo>
                  <a:pt x="2480149" y="6848475"/>
                  <a:pt x="2486535" y="6842083"/>
                  <a:pt x="2486535" y="6834202"/>
                </a:cubicBezTo>
                <a:cubicBezTo>
                  <a:pt x="2486535" y="6826292"/>
                  <a:pt x="2480149" y="6819900"/>
                  <a:pt x="2472247" y="6819900"/>
                </a:cubicBezTo>
                <a:cubicBezTo>
                  <a:pt x="2464373" y="6819900"/>
                  <a:pt x="2457960" y="6826292"/>
                  <a:pt x="2457960" y="6834202"/>
                </a:cubicBezTo>
                <a:cubicBezTo>
                  <a:pt x="2457960" y="6842083"/>
                  <a:pt x="2464373" y="6848475"/>
                  <a:pt x="2472247" y="6848475"/>
                </a:cubicBezTo>
                <a:lnTo>
                  <a:pt x="2472247" y="6848475"/>
                </a:lnTo>
                <a:close/>
                <a:moveTo>
                  <a:pt x="2481772" y="7829550"/>
                </a:moveTo>
                <a:cubicBezTo>
                  <a:pt x="2494923" y="7829550"/>
                  <a:pt x="2505585" y="7818860"/>
                  <a:pt x="2505585" y="7805738"/>
                </a:cubicBezTo>
                <a:cubicBezTo>
                  <a:pt x="2505585" y="7792587"/>
                  <a:pt x="2494923" y="7781926"/>
                  <a:pt x="2481772" y="7781926"/>
                </a:cubicBezTo>
                <a:cubicBezTo>
                  <a:pt x="2468592" y="7781926"/>
                  <a:pt x="2457960" y="7792587"/>
                  <a:pt x="2457960" y="7805738"/>
                </a:cubicBezTo>
                <a:cubicBezTo>
                  <a:pt x="2457960" y="7818860"/>
                  <a:pt x="2468592" y="7829550"/>
                  <a:pt x="2481772" y="7829550"/>
                </a:cubicBezTo>
                <a:lnTo>
                  <a:pt x="2481772" y="7829550"/>
                </a:lnTo>
                <a:close/>
                <a:moveTo>
                  <a:pt x="2481753" y="7172326"/>
                </a:moveTo>
                <a:cubicBezTo>
                  <a:pt x="2494883" y="7172326"/>
                  <a:pt x="2505585" y="7161662"/>
                  <a:pt x="2505585" y="7148494"/>
                </a:cubicBezTo>
                <a:cubicBezTo>
                  <a:pt x="2505585" y="7135364"/>
                  <a:pt x="2494883" y="7124700"/>
                  <a:pt x="2481753" y="7124700"/>
                </a:cubicBezTo>
                <a:cubicBezTo>
                  <a:pt x="2468585" y="7124700"/>
                  <a:pt x="2457960" y="7135364"/>
                  <a:pt x="2457960" y="7148494"/>
                </a:cubicBezTo>
                <a:cubicBezTo>
                  <a:pt x="2457960" y="7161662"/>
                  <a:pt x="2468585" y="7172326"/>
                  <a:pt x="2481753" y="7172326"/>
                </a:cubicBezTo>
                <a:lnTo>
                  <a:pt x="2481753" y="7172326"/>
                </a:lnTo>
                <a:close/>
                <a:moveTo>
                  <a:pt x="2481788" y="7496175"/>
                </a:moveTo>
                <a:cubicBezTo>
                  <a:pt x="2494947" y="7496175"/>
                  <a:pt x="2505585" y="7485505"/>
                  <a:pt x="2505585" y="7472379"/>
                </a:cubicBezTo>
                <a:cubicBezTo>
                  <a:pt x="2505585" y="7459254"/>
                  <a:pt x="2494947" y="7448550"/>
                  <a:pt x="2481788" y="7448550"/>
                </a:cubicBezTo>
                <a:cubicBezTo>
                  <a:pt x="2468630" y="7448550"/>
                  <a:pt x="2457960" y="7459254"/>
                  <a:pt x="2457960" y="7472379"/>
                </a:cubicBezTo>
                <a:cubicBezTo>
                  <a:pt x="2457960" y="7485505"/>
                  <a:pt x="2468630" y="7496175"/>
                  <a:pt x="2481788" y="7496175"/>
                </a:cubicBezTo>
                <a:lnTo>
                  <a:pt x="2481788" y="7496175"/>
                </a:lnTo>
                <a:close/>
                <a:moveTo>
                  <a:pt x="2557957" y="7981950"/>
                </a:moveTo>
                <a:cubicBezTo>
                  <a:pt x="2571130" y="7981950"/>
                  <a:pt x="2581785" y="7971266"/>
                  <a:pt x="2581785" y="7958153"/>
                </a:cubicBezTo>
                <a:cubicBezTo>
                  <a:pt x="2581785" y="7944980"/>
                  <a:pt x="2571130" y="7934326"/>
                  <a:pt x="2557957" y="7934326"/>
                </a:cubicBezTo>
                <a:cubicBezTo>
                  <a:pt x="2544814" y="7934326"/>
                  <a:pt x="2534160" y="7944980"/>
                  <a:pt x="2534160" y="7958153"/>
                </a:cubicBezTo>
                <a:cubicBezTo>
                  <a:pt x="2534160" y="7971266"/>
                  <a:pt x="2544814" y="7981950"/>
                  <a:pt x="2557957" y="7981950"/>
                </a:cubicBezTo>
                <a:lnTo>
                  <a:pt x="2557957" y="7981950"/>
                </a:lnTo>
                <a:close/>
                <a:moveTo>
                  <a:pt x="2567483" y="5705999"/>
                </a:moveTo>
                <a:cubicBezTo>
                  <a:pt x="2570426" y="5705999"/>
                  <a:pt x="2572798" y="5703628"/>
                  <a:pt x="2572798" y="5700741"/>
                </a:cubicBezTo>
                <a:cubicBezTo>
                  <a:pt x="2572798" y="5697798"/>
                  <a:pt x="2570426" y="5695426"/>
                  <a:pt x="2567483" y="5695426"/>
                </a:cubicBezTo>
                <a:cubicBezTo>
                  <a:pt x="2564568" y="5695426"/>
                  <a:pt x="2562197" y="5697798"/>
                  <a:pt x="2562197" y="5700741"/>
                </a:cubicBezTo>
                <a:cubicBezTo>
                  <a:pt x="2562197" y="5703628"/>
                  <a:pt x="2564568" y="5705999"/>
                  <a:pt x="2567483" y="5705999"/>
                </a:cubicBezTo>
                <a:lnTo>
                  <a:pt x="2567483" y="5705999"/>
                </a:lnTo>
                <a:close/>
                <a:moveTo>
                  <a:pt x="2567497" y="6032306"/>
                </a:moveTo>
                <a:cubicBezTo>
                  <a:pt x="2571784" y="6032306"/>
                  <a:pt x="2575241" y="6028849"/>
                  <a:pt x="2575241" y="6024591"/>
                </a:cubicBezTo>
                <a:cubicBezTo>
                  <a:pt x="2575241" y="6020305"/>
                  <a:pt x="2571784" y="6016819"/>
                  <a:pt x="2567497" y="6016819"/>
                </a:cubicBezTo>
                <a:cubicBezTo>
                  <a:pt x="2563240" y="6016819"/>
                  <a:pt x="2559753" y="6020305"/>
                  <a:pt x="2559753" y="6024591"/>
                </a:cubicBezTo>
                <a:cubicBezTo>
                  <a:pt x="2559753" y="6028849"/>
                  <a:pt x="2563240" y="6032306"/>
                  <a:pt x="2567497" y="6032306"/>
                </a:cubicBezTo>
                <a:lnTo>
                  <a:pt x="2567497" y="6032306"/>
                </a:lnTo>
                <a:close/>
                <a:moveTo>
                  <a:pt x="2567483" y="5380135"/>
                </a:moveTo>
                <a:cubicBezTo>
                  <a:pt x="2569283" y="5380135"/>
                  <a:pt x="2570741" y="5378649"/>
                  <a:pt x="2570741" y="5376877"/>
                </a:cubicBezTo>
                <a:cubicBezTo>
                  <a:pt x="2570741" y="5375077"/>
                  <a:pt x="2569283" y="5373591"/>
                  <a:pt x="2567483" y="5373591"/>
                </a:cubicBezTo>
                <a:cubicBezTo>
                  <a:pt x="2565711" y="5373591"/>
                  <a:pt x="2564254" y="5375077"/>
                  <a:pt x="2564254" y="5376877"/>
                </a:cubicBezTo>
                <a:cubicBezTo>
                  <a:pt x="2564254" y="5378649"/>
                  <a:pt x="2565711" y="5380135"/>
                  <a:pt x="2567483" y="5380135"/>
                </a:cubicBezTo>
                <a:lnTo>
                  <a:pt x="2567483" y="5380135"/>
                </a:lnTo>
                <a:close/>
                <a:moveTo>
                  <a:pt x="2569140" y="5062538"/>
                </a:moveTo>
                <a:cubicBezTo>
                  <a:pt x="2569140" y="5061623"/>
                  <a:pt x="2568397" y="5060909"/>
                  <a:pt x="2567483" y="5060909"/>
                </a:cubicBezTo>
                <a:cubicBezTo>
                  <a:pt x="2566597" y="5060909"/>
                  <a:pt x="2565854" y="5061623"/>
                  <a:pt x="2565854" y="5062538"/>
                </a:cubicBezTo>
                <a:cubicBezTo>
                  <a:pt x="2565854" y="5063452"/>
                  <a:pt x="2566597" y="5064167"/>
                  <a:pt x="2567483" y="5064167"/>
                </a:cubicBezTo>
                <a:cubicBezTo>
                  <a:pt x="2568397" y="5064167"/>
                  <a:pt x="2569140" y="5063452"/>
                  <a:pt x="2569140" y="5062538"/>
                </a:cubicBezTo>
                <a:lnTo>
                  <a:pt x="2569140" y="5062538"/>
                </a:lnTo>
                <a:close/>
                <a:moveTo>
                  <a:pt x="2567480" y="8896350"/>
                </a:moveTo>
                <a:cubicBezTo>
                  <a:pt x="2549074" y="8896350"/>
                  <a:pt x="2534160" y="8911291"/>
                  <a:pt x="2534160" y="8929721"/>
                </a:cubicBezTo>
                <a:cubicBezTo>
                  <a:pt x="2534160" y="8948118"/>
                  <a:pt x="2549074" y="8963025"/>
                  <a:pt x="2567480" y="8963025"/>
                </a:cubicBezTo>
                <a:cubicBezTo>
                  <a:pt x="2585920" y="8963025"/>
                  <a:pt x="2600835" y="8948118"/>
                  <a:pt x="2600835" y="8929721"/>
                </a:cubicBezTo>
                <a:cubicBezTo>
                  <a:pt x="2600835" y="8911291"/>
                  <a:pt x="2585920" y="8896350"/>
                  <a:pt x="2567480" y="8896350"/>
                </a:cubicBezTo>
                <a:lnTo>
                  <a:pt x="2567480" y="8896350"/>
                </a:lnTo>
                <a:close/>
                <a:moveTo>
                  <a:pt x="2567483" y="6358200"/>
                </a:moveTo>
                <a:cubicBezTo>
                  <a:pt x="2572883" y="6358200"/>
                  <a:pt x="2577284" y="6353799"/>
                  <a:pt x="2577284" y="6348427"/>
                </a:cubicBezTo>
                <a:cubicBezTo>
                  <a:pt x="2577284" y="6343026"/>
                  <a:pt x="2572883" y="6338626"/>
                  <a:pt x="2567483" y="6338626"/>
                </a:cubicBezTo>
                <a:cubicBezTo>
                  <a:pt x="2562111" y="6338626"/>
                  <a:pt x="2557710" y="6343026"/>
                  <a:pt x="2557710" y="6348427"/>
                </a:cubicBezTo>
                <a:cubicBezTo>
                  <a:pt x="2557710" y="6353799"/>
                  <a:pt x="2562111" y="6358200"/>
                  <a:pt x="2567483" y="6358200"/>
                </a:cubicBezTo>
                <a:lnTo>
                  <a:pt x="2567483" y="6358200"/>
                </a:lnTo>
                <a:close/>
                <a:moveTo>
                  <a:pt x="2567478" y="8305800"/>
                </a:moveTo>
                <a:cubicBezTo>
                  <a:pt x="2585882" y="8305800"/>
                  <a:pt x="2600835" y="8290848"/>
                  <a:pt x="2600835" y="8272444"/>
                </a:cubicBezTo>
                <a:cubicBezTo>
                  <a:pt x="2600835" y="8254002"/>
                  <a:pt x="2585882" y="8239126"/>
                  <a:pt x="2567478" y="8239126"/>
                </a:cubicBezTo>
                <a:cubicBezTo>
                  <a:pt x="2549074" y="8239126"/>
                  <a:pt x="2534160" y="8254002"/>
                  <a:pt x="2534160" y="8272444"/>
                </a:cubicBezTo>
                <a:cubicBezTo>
                  <a:pt x="2534160" y="8290848"/>
                  <a:pt x="2549074" y="8305800"/>
                  <a:pt x="2567478" y="8305800"/>
                </a:cubicBezTo>
                <a:lnTo>
                  <a:pt x="2567478" y="8305800"/>
                </a:lnTo>
                <a:close/>
                <a:moveTo>
                  <a:pt x="2567479" y="8639175"/>
                </a:moveTo>
                <a:cubicBezTo>
                  <a:pt x="2585918" y="8639175"/>
                  <a:pt x="2600835" y="8624259"/>
                  <a:pt x="2600835" y="8605855"/>
                </a:cubicBezTo>
                <a:cubicBezTo>
                  <a:pt x="2600835" y="8587453"/>
                  <a:pt x="2585918" y="8572500"/>
                  <a:pt x="2567479" y="8572500"/>
                </a:cubicBezTo>
                <a:cubicBezTo>
                  <a:pt x="2549076" y="8572500"/>
                  <a:pt x="2534160" y="8587453"/>
                  <a:pt x="2534160" y="8605855"/>
                </a:cubicBezTo>
                <a:cubicBezTo>
                  <a:pt x="2534160" y="8624259"/>
                  <a:pt x="2549076" y="8639175"/>
                  <a:pt x="2567479" y="8639175"/>
                </a:cubicBezTo>
                <a:lnTo>
                  <a:pt x="2567479" y="8639175"/>
                </a:lnTo>
                <a:close/>
                <a:moveTo>
                  <a:pt x="2472247" y="8743950"/>
                </a:moveTo>
                <a:cubicBezTo>
                  <a:pt x="2453833" y="8743950"/>
                  <a:pt x="2438910" y="8758841"/>
                  <a:pt x="2438910" y="8777287"/>
                </a:cubicBezTo>
                <a:cubicBezTo>
                  <a:pt x="2438910" y="8795701"/>
                  <a:pt x="2453833" y="8810625"/>
                  <a:pt x="2472247" y="8810625"/>
                </a:cubicBezTo>
                <a:cubicBezTo>
                  <a:pt x="2490661" y="8810625"/>
                  <a:pt x="2505585" y="8795701"/>
                  <a:pt x="2505585" y="8777287"/>
                </a:cubicBezTo>
                <a:cubicBezTo>
                  <a:pt x="2505585" y="8758841"/>
                  <a:pt x="2490661" y="8743950"/>
                  <a:pt x="2472247" y="8743950"/>
                </a:cubicBezTo>
                <a:lnTo>
                  <a:pt x="2472247" y="8743950"/>
                </a:lnTo>
                <a:close/>
                <a:moveTo>
                  <a:pt x="2567483" y="6694032"/>
                </a:moveTo>
                <a:cubicBezTo>
                  <a:pt x="2574227" y="6694032"/>
                  <a:pt x="2579741" y="6688517"/>
                  <a:pt x="2579741" y="6681802"/>
                </a:cubicBezTo>
                <a:cubicBezTo>
                  <a:pt x="2579741" y="6675058"/>
                  <a:pt x="2574227" y="6669543"/>
                  <a:pt x="2567483" y="6669543"/>
                </a:cubicBezTo>
                <a:cubicBezTo>
                  <a:pt x="2560739" y="6669543"/>
                  <a:pt x="2555253" y="6675058"/>
                  <a:pt x="2555253" y="6681802"/>
                </a:cubicBezTo>
                <a:cubicBezTo>
                  <a:pt x="2555253" y="6688517"/>
                  <a:pt x="2560739" y="6694032"/>
                  <a:pt x="2567483" y="6694032"/>
                </a:cubicBezTo>
                <a:lnTo>
                  <a:pt x="2567483" y="6694032"/>
                </a:lnTo>
                <a:close/>
                <a:moveTo>
                  <a:pt x="2557956" y="7658100"/>
                </a:moveTo>
                <a:cubicBezTo>
                  <a:pt x="2571138" y="7658100"/>
                  <a:pt x="2581785" y="7647472"/>
                  <a:pt x="2581785" y="7634305"/>
                </a:cubicBezTo>
                <a:cubicBezTo>
                  <a:pt x="2581785" y="7621136"/>
                  <a:pt x="2571138" y="7610475"/>
                  <a:pt x="2557956" y="7610475"/>
                </a:cubicBezTo>
                <a:cubicBezTo>
                  <a:pt x="2544806" y="7610475"/>
                  <a:pt x="2534160" y="7621136"/>
                  <a:pt x="2534160" y="7634305"/>
                </a:cubicBezTo>
                <a:cubicBezTo>
                  <a:pt x="2534160" y="7647472"/>
                  <a:pt x="2544806" y="7658100"/>
                  <a:pt x="2557956" y="7658100"/>
                </a:cubicBezTo>
                <a:lnTo>
                  <a:pt x="2557956" y="7658100"/>
                </a:lnTo>
                <a:close/>
                <a:moveTo>
                  <a:pt x="2567483" y="7000875"/>
                </a:moveTo>
                <a:cubicBezTo>
                  <a:pt x="2575393" y="7000875"/>
                  <a:pt x="2581785" y="6994490"/>
                  <a:pt x="2581785" y="6986588"/>
                </a:cubicBezTo>
                <a:cubicBezTo>
                  <a:pt x="2581785" y="6978714"/>
                  <a:pt x="2575393" y="6972300"/>
                  <a:pt x="2567483" y="6972300"/>
                </a:cubicBezTo>
                <a:cubicBezTo>
                  <a:pt x="2559602" y="6972300"/>
                  <a:pt x="2553210" y="6978714"/>
                  <a:pt x="2553210" y="6986588"/>
                </a:cubicBezTo>
                <a:cubicBezTo>
                  <a:pt x="2553210" y="6994490"/>
                  <a:pt x="2559602" y="7000875"/>
                  <a:pt x="2567483" y="7000875"/>
                </a:cubicBezTo>
                <a:lnTo>
                  <a:pt x="2567483" y="7000875"/>
                </a:lnTo>
                <a:close/>
                <a:moveTo>
                  <a:pt x="2567497" y="7324726"/>
                </a:moveTo>
                <a:cubicBezTo>
                  <a:pt x="2575398" y="7324726"/>
                  <a:pt x="2581785" y="7318303"/>
                  <a:pt x="2581785" y="7310438"/>
                </a:cubicBezTo>
                <a:cubicBezTo>
                  <a:pt x="2581785" y="7302550"/>
                  <a:pt x="2575398" y="7296150"/>
                  <a:pt x="2567497" y="7296150"/>
                </a:cubicBezTo>
                <a:cubicBezTo>
                  <a:pt x="2559619" y="7296150"/>
                  <a:pt x="2553210" y="7302550"/>
                  <a:pt x="2553210" y="7310438"/>
                </a:cubicBezTo>
                <a:cubicBezTo>
                  <a:pt x="2553210" y="7318303"/>
                  <a:pt x="2559619" y="7324726"/>
                  <a:pt x="2567497" y="7324726"/>
                </a:cubicBezTo>
                <a:lnTo>
                  <a:pt x="2567497" y="7324726"/>
                </a:lnTo>
                <a:close/>
                <a:moveTo>
                  <a:pt x="2396029" y="8305800"/>
                </a:moveTo>
                <a:cubicBezTo>
                  <a:pt x="2414478" y="8305800"/>
                  <a:pt x="2429385" y="8290893"/>
                  <a:pt x="2429385" y="8272480"/>
                </a:cubicBezTo>
                <a:cubicBezTo>
                  <a:pt x="2429385" y="8254068"/>
                  <a:pt x="2414478" y="8239126"/>
                  <a:pt x="2396029" y="8239126"/>
                </a:cubicBezTo>
                <a:cubicBezTo>
                  <a:pt x="2377652" y="8239126"/>
                  <a:pt x="2362710" y="8254068"/>
                  <a:pt x="2362710" y="8272480"/>
                </a:cubicBezTo>
                <a:cubicBezTo>
                  <a:pt x="2362710" y="8290893"/>
                  <a:pt x="2377652" y="8305800"/>
                  <a:pt x="2396029" y="8305800"/>
                </a:cubicBezTo>
                <a:lnTo>
                  <a:pt x="2396029" y="8305800"/>
                </a:lnTo>
                <a:close/>
                <a:moveTo>
                  <a:pt x="2319847" y="6187550"/>
                </a:moveTo>
                <a:cubicBezTo>
                  <a:pt x="2325705" y="6187550"/>
                  <a:pt x="2330449" y="6182806"/>
                  <a:pt x="2330449" y="6176977"/>
                </a:cubicBezTo>
                <a:cubicBezTo>
                  <a:pt x="2330449" y="6171119"/>
                  <a:pt x="2325705" y="6166376"/>
                  <a:pt x="2319847" y="6166376"/>
                </a:cubicBezTo>
                <a:cubicBezTo>
                  <a:pt x="2313989" y="6166376"/>
                  <a:pt x="2309246" y="6171119"/>
                  <a:pt x="2309246" y="6176977"/>
                </a:cubicBezTo>
                <a:cubicBezTo>
                  <a:pt x="2309246" y="6182806"/>
                  <a:pt x="2313989" y="6187550"/>
                  <a:pt x="2319847" y="6187550"/>
                </a:cubicBezTo>
                <a:lnTo>
                  <a:pt x="2319847" y="6187550"/>
                </a:lnTo>
                <a:close/>
                <a:moveTo>
                  <a:pt x="2319847" y="6523782"/>
                </a:moveTo>
                <a:cubicBezTo>
                  <a:pt x="2327277" y="6523782"/>
                  <a:pt x="2333306" y="6517753"/>
                  <a:pt x="2333306" y="6510352"/>
                </a:cubicBezTo>
                <a:cubicBezTo>
                  <a:pt x="2333306" y="6502922"/>
                  <a:pt x="2327277" y="6496893"/>
                  <a:pt x="2319847" y="6496893"/>
                </a:cubicBezTo>
                <a:cubicBezTo>
                  <a:pt x="2312418" y="6496893"/>
                  <a:pt x="2306388" y="6502922"/>
                  <a:pt x="2306388" y="6510352"/>
                </a:cubicBezTo>
                <a:cubicBezTo>
                  <a:pt x="2306388" y="6517753"/>
                  <a:pt x="2312418" y="6523782"/>
                  <a:pt x="2319847" y="6523782"/>
                </a:cubicBezTo>
                <a:lnTo>
                  <a:pt x="2319847" y="6523782"/>
                </a:lnTo>
                <a:close/>
                <a:moveTo>
                  <a:pt x="2319847" y="5218596"/>
                </a:moveTo>
                <a:cubicBezTo>
                  <a:pt x="2321876" y="5218596"/>
                  <a:pt x="2323505" y="5216967"/>
                  <a:pt x="2323505" y="5214938"/>
                </a:cubicBezTo>
                <a:cubicBezTo>
                  <a:pt x="2323505" y="5212909"/>
                  <a:pt x="2321876" y="5211280"/>
                  <a:pt x="2319847" y="5211280"/>
                </a:cubicBezTo>
                <a:cubicBezTo>
                  <a:pt x="2317818" y="5211280"/>
                  <a:pt x="2316190" y="5212909"/>
                  <a:pt x="2316190" y="5214938"/>
                </a:cubicBezTo>
                <a:cubicBezTo>
                  <a:pt x="2316190" y="5216967"/>
                  <a:pt x="2317818" y="5218596"/>
                  <a:pt x="2319847" y="5218596"/>
                </a:cubicBezTo>
                <a:lnTo>
                  <a:pt x="2319847" y="5218596"/>
                </a:lnTo>
                <a:close/>
                <a:moveTo>
                  <a:pt x="2319847" y="6848475"/>
                </a:moveTo>
                <a:cubicBezTo>
                  <a:pt x="2327768" y="6848475"/>
                  <a:pt x="2334135" y="6842064"/>
                  <a:pt x="2334135" y="6834200"/>
                </a:cubicBezTo>
                <a:cubicBezTo>
                  <a:pt x="2334135" y="6826286"/>
                  <a:pt x="2327768" y="6819900"/>
                  <a:pt x="2319847" y="6819900"/>
                </a:cubicBezTo>
                <a:cubicBezTo>
                  <a:pt x="2311951" y="6819900"/>
                  <a:pt x="2305560" y="6826286"/>
                  <a:pt x="2305560" y="6834200"/>
                </a:cubicBezTo>
                <a:cubicBezTo>
                  <a:pt x="2305560" y="6842064"/>
                  <a:pt x="2311951" y="6848475"/>
                  <a:pt x="2319847" y="6848475"/>
                </a:cubicBezTo>
                <a:lnTo>
                  <a:pt x="2319847" y="6848475"/>
                </a:lnTo>
                <a:close/>
                <a:moveTo>
                  <a:pt x="2319847" y="5554014"/>
                </a:moveTo>
                <a:cubicBezTo>
                  <a:pt x="2322990" y="5554014"/>
                  <a:pt x="2325534" y="5551442"/>
                  <a:pt x="2325534" y="5548327"/>
                </a:cubicBezTo>
                <a:cubicBezTo>
                  <a:pt x="2325534" y="5545184"/>
                  <a:pt x="2322990" y="5542612"/>
                  <a:pt x="2319847" y="5542612"/>
                </a:cubicBezTo>
                <a:cubicBezTo>
                  <a:pt x="2316704" y="5542612"/>
                  <a:pt x="2314161" y="5545184"/>
                  <a:pt x="2314161" y="5548327"/>
                </a:cubicBezTo>
                <a:cubicBezTo>
                  <a:pt x="2314161" y="5551442"/>
                  <a:pt x="2316704" y="5554014"/>
                  <a:pt x="2319847" y="5554014"/>
                </a:cubicBezTo>
                <a:lnTo>
                  <a:pt x="2319847" y="5554014"/>
                </a:lnTo>
                <a:close/>
                <a:moveTo>
                  <a:pt x="2319847" y="5880306"/>
                </a:moveTo>
                <a:cubicBezTo>
                  <a:pt x="2324333" y="5880306"/>
                  <a:pt x="2327991" y="5876649"/>
                  <a:pt x="2327991" y="5872163"/>
                </a:cubicBezTo>
                <a:cubicBezTo>
                  <a:pt x="2327991" y="5867676"/>
                  <a:pt x="2324333" y="5864019"/>
                  <a:pt x="2319847" y="5864019"/>
                </a:cubicBezTo>
                <a:cubicBezTo>
                  <a:pt x="2315361" y="5864019"/>
                  <a:pt x="2311703" y="5867676"/>
                  <a:pt x="2311703" y="5872163"/>
                </a:cubicBezTo>
                <a:cubicBezTo>
                  <a:pt x="2311703" y="5876649"/>
                  <a:pt x="2315361" y="5880306"/>
                  <a:pt x="2319847" y="5880306"/>
                </a:cubicBezTo>
                <a:lnTo>
                  <a:pt x="2319847" y="5880306"/>
                </a:lnTo>
                <a:close/>
                <a:moveTo>
                  <a:pt x="2319847" y="8477250"/>
                </a:moveTo>
                <a:cubicBezTo>
                  <a:pt x="2338252" y="8477250"/>
                  <a:pt x="2353185" y="8462303"/>
                  <a:pt x="2353185" y="8443913"/>
                </a:cubicBezTo>
                <a:cubicBezTo>
                  <a:pt x="2353185" y="8425491"/>
                  <a:pt x="2338252" y="8410575"/>
                  <a:pt x="2319847" y="8410575"/>
                </a:cubicBezTo>
                <a:cubicBezTo>
                  <a:pt x="2301442" y="8410575"/>
                  <a:pt x="2286510" y="8425491"/>
                  <a:pt x="2286510" y="8443913"/>
                </a:cubicBezTo>
                <a:cubicBezTo>
                  <a:pt x="2286510" y="8462303"/>
                  <a:pt x="2301442" y="8477250"/>
                  <a:pt x="2319847" y="8477250"/>
                </a:cubicBezTo>
                <a:lnTo>
                  <a:pt x="2319847" y="8477250"/>
                </a:lnTo>
                <a:close/>
                <a:moveTo>
                  <a:pt x="2319847" y="8743950"/>
                </a:moveTo>
                <a:cubicBezTo>
                  <a:pt x="2301440" y="8743950"/>
                  <a:pt x="2286510" y="8758873"/>
                  <a:pt x="2286510" y="8777303"/>
                </a:cubicBezTo>
                <a:cubicBezTo>
                  <a:pt x="2286510" y="8795701"/>
                  <a:pt x="2301440" y="8810625"/>
                  <a:pt x="2319847" y="8810625"/>
                </a:cubicBezTo>
                <a:cubicBezTo>
                  <a:pt x="2338255" y="8810625"/>
                  <a:pt x="2353185" y="8795701"/>
                  <a:pt x="2353185" y="8777303"/>
                </a:cubicBezTo>
                <a:cubicBezTo>
                  <a:pt x="2353185" y="8758873"/>
                  <a:pt x="2338255" y="8743950"/>
                  <a:pt x="2319847" y="8743950"/>
                </a:cubicBezTo>
                <a:lnTo>
                  <a:pt x="2319847" y="8743950"/>
                </a:lnTo>
                <a:close/>
                <a:moveTo>
                  <a:pt x="2310307" y="7496175"/>
                </a:moveTo>
                <a:cubicBezTo>
                  <a:pt x="2323472" y="7496175"/>
                  <a:pt x="2334135" y="7485513"/>
                  <a:pt x="2334135" y="7472378"/>
                </a:cubicBezTo>
                <a:cubicBezTo>
                  <a:pt x="2334135" y="7459212"/>
                  <a:pt x="2323472" y="7448550"/>
                  <a:pt x="2310307" y="7448550"/>
                </a:cubicBezTo>
                <a:cubicBezTo>
                  <a:pt x="2297141" y="7448550"/>
                  <a:pt x="2286510" y="7459212"/>
                  <a:pt x="2286510" y="7472378"/>
                </a:cubicBezTo>
                <a:cubicBezTo>
                  <a:pt x="2286510" y="7485513"/>
                  <a:pt x="2297141" y="7496175"/>
                  <a:pt x="2310307" y="7496175"/>
                </a:cubicBezTo>
                <a:lnTo>
                  <a:pt x="2310307" y="7496175"/>
                </a:lnTo>
                <a:close/>
                <a:moveTo>
                  <a:pt x="2319847" y="8153400"/>
                </a:moveTo>
                <a:cubicBezTo>
                  <a:pt x="2338269" y="8153400"/>
                  <a:pt x="2353185" y="8138477"/>
                  <a:pt x="2353185" y="8120046"/>
                </a:cubicBezTo>
                <a:cubicBezTo>
                  <a:pt x="2353185" y="8101649"/>
                  <a:pt x="2338269" y="8086726"/>
                  <a:pt x="2319847" y="8086726"/>
                </a:cubicBezTo>
                <a:cubicBezTo>
                  <a:pt x="2301426" y="8086726"/>
                  <a:pt x="2286510" y="8101649"/>
                  <a:pt x="2286510" y="8120046"/>
                </a:cubicBezTo>
                <a:cubicBezTo>
                  <a:pt x="2286510" y="8138477"/>
                  <a:pt x="2301426" y="8153400"/>
                  <a:pt x="2319847" y="8153400"/>
                </a:cubicBezTo>
                <a:lnTo>
                  <a:pt x="2319847" y="8153400"/>
                </a:lnTo>
                <a:close/>
                <a:moveTo>
                  <a:pt x="2310322" y="7172326"/>
                </a:moveTo>
                <a:cubicBezTo>
                  <a:pt x="2323472" y="7172326"/>
                  <a:pt x="2334135" y="7161635"/>
                  <a:pt x="2334135" y="7148496"/>
                </a:cubicBezTo>
                <a:cubicBezTo>
                  <a:pt x="2334135" y="7135354"/>
                  <a:pt x="2323472" y="7124700"/>
                  <a:pt x="2310322" y="7124700"/>
                </a:cubicBezTo>
                <a:cubicBezTo>
                  <a:pt x="2297172" y="7124700"/>
                  <a:pt x="2286510" y="7135354"/>
                  <a:pt x="2286510" y="7148496"/>
                </a:cubicBezTo>
                <a:cubicBezTo>
                  <a:pt x="2286510" y="7161635"/>
                  <a:pt x="2297172" y="7172326"/>
                  <a:pt x="2310322" y="7172326"/>
                </a:cubicBezTo>
                <a:lnTo>
                  <a:pt x="2310322" y="7172326"/>
                </a:lnTo>
                <a:close/>
                <a:moveTo>
                  <a:pt x="2319847" y="7829550"/>
                </a:moveTo>
                <a:cubicBezTo>
                  <a:pt x="2338251" y="7829550"/>
                  <a:pt x="2353185" y="7814624"/>
                  <a:pt x="2353185" y="7796232"/>
                </a:cubicBezTo>
                <a:cubicBezTo>
                  <a:pt x="2353185" y="7777801"/>
                  <a:pt x="2338251" y="7762875"/>
                  <a:pt x="2319847" y="7762875"/>
                </a:cubicBezTo>
                <a:cubicBezTo>
                  <a:pt x="2301444" y="7762875"/>
                  <a:pt x="2286510" y="7777801"/>
                  <a:pt x="2286510" y="7796232"/>
                </a:cubicBezTo>
                <a:cubicBezTo>
                  <a:pt x="2286510" y="7814624"/>
                  <a:pt x="2301444" y="7829550"/>
                  <a:pt x="2319847" y="7829550"/>
                </a:cubicBezTo>
                <a:lnTo>
                  <a:pt x="2319847" y="7829550"/>
                </a:lnTo>
                <a:close/>
                <a:moveTo>
                  <a:pt x="2643715" y="8743950"/>
                </a:moveTo>
                <a:cubicBezTo>
                  <a:pt x="2625293" y="8743950"/>
                  <a:pt x="2610360" y="8758875"/>
                  <a:pt x="2610360" y="8777287"/>
                </a:cubicBezTo>
                <a:cubicBezTo>
                  <a:pt x="2610360" y="8795700"/>
                  <a:pt x="2625293" y="8810625"/>
                  <a:pt x="2643715" y="8810625"/>
                </a:cubicBezTo>
                <a:cubicBezTo>
                  <a:pt x="2662137" y="8810625"/>
                  <a:pt x="2677035" y="8795700"/>
                  <a:pt x="2677035" y="8777287"/>
                </a:cubicBezTo>
                <a:cubicBezTo>
                  <a:pt x="2677035" y="8758875"/>
                  <a:pt x="2662137" y="8743950"/>
                  <a:pt x="2643715" y="8743950"/>
                </a:cubicBezTo>
                <a:lnTo>
                  <a:pt x="2643715" y="8743950"/>
                </a:lnTo>
                <a:close/>
                <a:moveTo>
                  <a:pt x="2321876" y="4891088"/>
                </a:moveTo>
                <a:cubicBezTo>
                  <a:pt x="2321876" y="4889973"/>
                  <a:pt x="2320962" y="4889059"/>
                  <a:pt x="2319847" y="4889059"/>
                </a:cubicBezTo>
                <a:cubicBezTo>
                  <a:pt x="2318733" y="4889059"/>
                  <a:pt x="2317818" y="4889973"/>
                  <a:pt x="2317818" y="4891088"/>
                </a:cubicBezTo>
                <a:cubicBezTo>
                  <a:pt x="2317818" y="4892231"/>
                  <a:pt x="2318733" y="4893117"/>
                  <a:pt x="2319847" y="4893117"/>
                </a:cubicBezTo>
                <a:cubicBezTo>
                  <a:pt x="2320962" y="4893117"/>
                  <a:pt x="2321876" y="4892231"/>
                  <a:pt x="2321876" y="4891088"/>
                </a:cubicBezTo>
                <a:lnTo>
                  <a:pt x="2321876" y="4891088"/>
                </a:lnTo>
                <a:close/>
                <a:moveTo>
                  <a:pt x="2396019" y="6695632"/>
                </a:moveTo>
                <a:cubicBezTo>
                  <a:pt x="2403677" y="6695632"/>
                  <a:pt x="2409906" y="6689460"/>
                  <a:pt x="2409906" y="6681802"/>
                </a:cubicBezTo>
                <a:cubicBezTo>
                  <a:pt x="2409906" y="6674144"/>
                  <a:pt x="2403677" y="6667943"/>
                  <a:pt x="2396019" y="6667943"/>
                </a:cubicBezTo>
                <a:cubicBezTo>
                  <a:pt x="2388389" y="6667943"/>
                  <a:pt x="2382188" y="6674144"/>
                  <a:pt x="2382188" y="6681802"/>
                </a:cubicBezTo>
                <a:cubicBezTo>
                  <a:pt x="2382188" y="6689460"/>
                  <a:pt x="2388389" y="6695632"/>
                  <a:pt x="2396019" y="6695632"/>
                </a:cubicBezTo>
                <a:lnTo>
                  <a:pt x="2396019" y="6695632"/>
                </a:lnTo>
                <a:close/>
                <a:moveTo>
                  <a:pt x="2396033" y="6032721"/>
                </a:moveTo>
                <a:cubicBezTo>
                  <a:pt x="2400548" y="6032721"/>
                  <a:pt x="2404205" y="6029064"/>
                  <a:pt x="2404205" y="6024549"/>
                </a:cubicBezTo>
                <a:cubicBezTo>
                  <a:pt x="2404205" y="6020062"/>
                  <a:pt x="2400548" y="6016404"/>
                  <a:pt x="2396033" y="6016404"/>
                </a:cubicBezTo>
                <a:cubicBezTo>
                  <a:pt x="2391547" y="6016404"/>
                  <a:pt x="2387889" y="6020062"/>
                  <a:pt x="2387889" y="6024549"/>
                </a:cubicBezTo>
                <a:cubicBezTo>
                  <a:pt x="2387889" y="6029064"/>
                  <a:pt x="2391547" y="6032721"/>
                  <a:pt x="2396033" y="6032721"/>
                </a:cubicBezTo>
                <a:lnTo>
                  <a:pt x="2396033" y="6032721"/>
                </a:lnTo>
                <a:close/>
                <a:moveTo>
                  <a:pt x="2396033" y="5706842"/>
                </a:moveTo>
                <a:cubicBezTo>
                  <a:pt x="2399433" y="5706842"/>
                  <a:pt x="2402148" y="5704099"/>
                  <a:pt x="2402148" y="5700727"/>
                </a:cubicBezTo>
                <a:cubicBezTo>
                  <a:pt x="2402148" y="5697327"/>
                  <a:pt x="2399433" y="5694584"/>
                  <a:pt x="2396033" y="5694584"/>
                </a:cubicBezTo>
                <a:cubicBezTo>
                  <a:pt x="2392661" y="5694584"/>
                  <a:pt x="2389946" y="5697327"/>
                  <a:pt x="2389946" y="5700727"/>
                </a:cubicBezTo>
                <a:cubicBezTo>
                  <a:pt x="2389946" y="5704099"/>
                  <a:pt x="2392661" y="5706842"/>
                  <a:pt x="2396033" y="5706842"/>
                </a:cubicBezTo>
                <a:lnTo>
                  <a:pt x="2396033" y="5706842"/>
                </a:lnTo>
                <a:close/>
                <a:moveTo>
                  <a:pt x="2396033" y="5380935"/>
                </a:moveTo>
                <a:cubicBezTo>
                  <a:pt x="2398319" y="5380935"/>
                  <a:pt x="2400119" y="5379135"/>
                  <a:pt x="2400119" y="5376877"/>
                </a:cubicBezTo>
                <a:cubicBezTo>
                  <a:pt x="2400119" y="5374591"/>
                  <a:pt x="2398319" y="5372791"/>
                  <a:pt x="2396033" y="5372791"/>
                </a:cubicBezTo>
                <a:cubicBezTo>
                  <a:pt x="2393775" y="5372791"/>
                  <a:pt x="2391975" y="5374591"/>
                  <a:pt x="2391975" y="5376877"/>
                </a:cubicBezTo>
                <a:cubicBezTo>
                  <a:pt x="2391975" y="5379135"/>
                  <a:pt x="2393775" y="5380935"/>
                  <a:pt x="2396033" y="5380935"/>
                </a:cubicBezTo>
                <a:lnTo>
                  <a:pt x="2396033" y="5380935"/>
                </a:lnTo>
                <a:close/>
                <a:moveTo>
                  <a:pt x="2396033" y="6359414"/>
                </a:moveTo>
                <a:cubicBezTo>
                  <a:pt x="2402119" y="6359414"/>
                  <a:pt x="2407034" y="6354500"/>
                  <a:pt x="2407034" y="6348413"/>
                </a:cubicBezTo>
                <a:cubicBezTo>
                  <a:pt x="2407034" y="6342326"/>
                  <a:pt x="2402119" y="6337411"/>
                  <a:pt x="2396033" y="6337411"/>
                </a:cubicBezTo>
                <a:cubicBezTo>
                  <a:pt x="2389975" y="6337411"/>
                  <a:pt x="2385060" y="6342326"/>
                  <a:pt x="2385060" y="6348413"/>
                </a:cubicBezTo>
                <a:cubicBezTo>
                  <a:pt x="2385060" y="6354500"/>
                  <a:pt x="2389975" y="6359414"/>
                  <a:pt x="2396033" y="6359414"/>
                </a:cubicBezTo>
                <a:lnTo>
                  <a:pt x="2396033" y="6359414"/>
                </a:lnTo>
                <a:close/>
                <a:moveTo>
                  <a:pt x="2398090" y="5062523"/>
                </a:moveTo>
                <a:cubicBezTo>
                  <a:pt x="2398090" y="5061380"/>
                  <a:pt x="2397147" y="5060495"/>
                  <a:pt x="2396033" y="5060495"/>
                </a:cubicBezTo>
                <a:cubicBezTo>
                  <a:pt x="2394918" y="5060495"/>
                  <a:pt x="2394004" y="5061380"/>
                  <a:pt x="2394004" y="5062523"/>
                </a:cubicBezTo>
                <a:cubicBezTo>
                  <a:pt x="2394004" y="5063638"/>
                  <a:pt x="2394918" y="5064581"/>
                  <a:pt x="2396033" y="5064581"/>
                </a:cubicBezTo>
                <a:cubicBezTo>
                  <a:pt x="2397147" y="5064581"/>
                  <a:pt x="2398090" y="5063638"/>
                  <a:pt x="2398090" y="5062523"/>
                </a:cubicBezTo>
                <a:lnTo>
                  <a:pt x="2398090" y="5062523"/>
                </a:lnTo>
                <a:close/>
                <a:moveTo>
                  <a:pt x="2396035" y="7000875"/>
                </a:moveTo>
                <a:cubicBezTo>
                  <a:pt x="2403948" y="7000875"/>
                  <a:pt x="2410335" y="6994489"/>
                  <a:pt x="2410335" y="6986575"/>
                </a:cubicBezTo>
                <a:cubicBezTo>
                  <a:pt x="2410335" y="6978712"/>
                  <a:pt x="2403948" y="6972300"/>
                  <a:pt x="2396035" y="6972300"/>
                </a:cubicBezTo>
                <a:cubicBezTo>
                  <a:pt x="2388146" y="6972300"/>
                  <a:pt x="2381760" y="6978712"/>
                  <a:pt x="2381760" y="6986575"/>
                </a:cubicBezTo>
                <a:cubicBezTo>
                  <a:pt x="2381760" y="6994489"/>
                  <a:pt x="2388146" y="7000875"/>
                  <a:pt x="2396035" y="7000875"/>
                </a:cubicBezTo>
                <a:lnTo>
                  <a:pt x="2396035" y="7000875"/>
                </a:lnTo>
                <a:close/>
                <a:moveTo>
                  <a:pt x="2396032" y="8896350"/>
                </a:moveTo>
                <a:cubicBezTo>
                  <a:pt x="2377641" y="8896350"/>
                  <a:pt x="2362710" y="8911281"/>
                  <a:pt x="2362710" y="8929703"/>
                </a:cubicBezTo>
                <a:cubicBezTo>
                  <a:pt x="2362710" y="8948094"/>
                  <a:pt x="2377641" y="8963025"/>
                  <a:pt x="2396032" y="8963025"/>
                </a:cubicBezTo>
                <a:cubicBezTo>
                  <a:pt x="2414454" y="8963025"/>
                  <a:pt x="2429385" y="8948094"/>
                  <a:pt x="2429385" y="8929703"/>
                </a:cubicBezTo>
                <a:cubicBezTo>
                  <a:pt x="2429385" y="8911281"/>
                  <a:pt x="2414454" y="8896350"/>
                  <a:pt x="2396032" y="8896350"/>
                </a:cubicBezTo>
                <a:lnTo>
                  <a:pt x="2396032" y="8896350"/>
                </a:lnTo>
                <a:close/>
                <a:moveTo>
                  <a:pt x="2396031" y="8639175"/>
                </a:moveTo>
                <a:cubicBezTo>
                  <a:pt x="2414469" y="8639175"/>
                  <a:pt x="2429385" y="8624267"/>
                  <a:pt x="2429385" y="8605837"/>
                </a:cubicBezTo>
                <a:cubicBezTo>
                  <a:pt x="2429385" y="8587409"/>
                  <a:pt x="2414469" y="8572500"/>
                  <a:pt x="2396031" y="8572500"/>
                </a:cubicBezTo>
                <a:cubicBezTo>
                  <a:pt x="2377625" y="8572500"/>
                  <a:pt x="2362710" y="8587409"/>
                  <a:pt x="2362710" y="8605837"/>
                </a:cubicBezTo>
                <a:cubicBezTo>
                  <a:pt x="2362710" y="8624267"/>
                  <a:pt x="2377625" y="8639175"/>
                  <a:pt x="2396031" y="8639175"/>
                </a:cubicBezTo>
                <a:lnTo>
                  <a:pt x="2396031" y="8639175"/>
                </a:lnTo>
                <a:close/>
                <a:moveTo>
                  <a:pt x="2405554" y="7343775"/>
                </a:moveTo>
                <a:cubicBezTo>
                  <a:pt x="2418750" y="7343775"/>
                  <a:pt x="2429385" y="7333121"/>
                  <a:pt x="2429385" y="7319980"/>
                </a:cubicBezTo>
                <a:cubicBezTo>
                  <a:pt x="2429385" y="7306840"/>
                  <a:pt x="2418750" y="7296150"/>
                  <a:pt x="2405554" y="7296150"/>
                </a:cubicBezTo>
                <a:cubicBezTo>
                  <a:pt x="2392394" y="7296150"/>
                  <a:pt x="2381760" y="7306840"/>
                  <a:pt x="2381760" y="7319980"/>
                </a:cubicBezTo>
                <a:cubicBezTo>
                  <a:pt x="2381760" y="7333121"/>
                  <a:pt x="2392394" y="7343775"/>
                  <a:pt x="2405554" y="7343775"/>
                </a:cubicBezTo>
                <a:lnTo>
                  <a:pt x="2405554" y="7343775"/>
                </a:lnTo>
                <a:close/>
                <a:moveTo>
                  <a:pt x="2405558" y="7981950"/>
                </a:moveTo>
                <a:cubicBezTo>
                  <a:pt x="2418724" y="7981950"/>
                  <a:pt x="2429385" y="7971296"/>
                  <a:pt x="2429385" y="7958166"/>
                </a:cubicBezTo>
                <a:cubicBezTo>
                  <a:pt x="2429385" y="7944980"/>
                  <a:pt x="2418724" y="7934326"/>
                  <a:pt x="2405558" y="7934326"/>
                </a:cubicBezTo>
                <a:cubicBezTo>
                  <a:pt x="2392420" y="7934326"/>
                  <a:pt x="2381760" y="7944980"/>
                  <a:pt x="2381760" y="7958166"/>
                </a:cubicBezTo>
                <a:cubicBezTo>
                  <a:pt x="2381760" y="7971296"/>
                  <a:pt x="2392420" y="7981950"/>
                  <a:pt x="2405558" y="7981950"/>
                </a:cubicBezTo>
                <a:lnTo>
                  <a:pt x="2405558" y="7981950"/>
                </a:lnTo>
                <a:close/>
                <a:moveTo>
                  <a:pt x="2405556" y="7658100"/>
                </a:moveTo>
                <a:cubicBezTo>
                  <a:pt x="2418731" y="7658100"/>
                  <a:pt x="2429385" y="7647447"/>
                  <a:pt x="2429385" y="7634304"/>
                </a:cubicBezTo>
                <a:cubicBezTo>
                  <a:pt x="2429385" y="7621160"/>
                  <a:pt x="2418731" y="7610475"/>
                  <a:pt x="2405556" y="7610475"/>
                </a:cubicBezTo>
                <a:cubicBezTo>
                  <a:pt x="2392413" y="7610475"/>
                  <a:pt x="2381760" y="7621160"/>
                  <a:pt x="2381760" y="7634304"/>
                </a:cubicBezTo>
                <a:cubicBezTo>
                  <a:pt x="2381760" y="7647447"/>
                  <a:pt x="2392413" y="7658100"/>
                  <a:pt x="2405556" y="7658100"/>
                </a:cubicBezTo>
                <a:lnTo>
                  <a:pt x="2405556" y="7658100"/>
                </a:lnTo>
                <a:close/>
                <a:moveTo>
                  <a:pt x="2472261" y="6522554"/>
                </a:moveTo>
                <a:cubicBezTo>
                  <a:pt x="2479005" y="6522554"/>
                  <a:pt x="2484463" y="6517096"/>
                  <a:pt x="2484463" y="6510352"/>
                </a:cubicBezTo>
                <a:cubicBezTo>
                  <a:pt x="2484463" y="6503580"/>
                  <a:pt x="2479005" y="6498122"/>
                  <a:pt x="2472261" y="6498122"/>
                </a:cubicBezTo>
                <a:cubicBezTo>
                  <a:pt x="2465489" y="6498122"/>
                  <a:pt x="2460031" y="6503580"/>
                  <a:pt x="2460031" y="6510352"/>
                </a:cubicBezTo>
                <a:cubicBezTo>
                  <a:pt x="2460031" y="6517096"/>
                  <a:pt x="2465489" y="6522554"/>
                  <a:pt x="2472261" y="6522554"/>
                </a:cubicBezTo>
                <a:lnTo>
                  <a:pt x="2472261" y="6522554"/>
                </a:lnTo>
                <a:close/>
                <a:moveTo>
                  <a:pt x="2796126" y="6184706"/>
                </a:moveTo>
                <a:cubicBezTo>
                  <a:pt x="2800383" y="6184706"/>
                  <a:pt x="2803841" y="6181249"/>
                  <a:pt x="2803841" y="6176963"/>
                </a:cubicBezTo>
                <a:cubicBezTo>
                  <a:pt x="2803841" y="6172676"/>
                  <a:pt x="2800383" y="6169219"/>
                  <a:pt x="2796126" y="6169219"/>
                </a:cubicBezTo>
                <a:cubicBezTo>
                  <a:pt x="2791840" y="6169219"/>
                  <a:pt x="2788353" y="6172676"/>
                  <a:pt x="2788353" y="6176963"/>
                </a:cubicBezTo>
                <a:cubicBezTo>
                  <a:pt x="2788353" y="6181249"/>
                  <a:pt x="2791840" y="6184706"/>
                  <a:pt x="2796126" y="6184706"/>
                </a:cubicBezTo>
                <a:lnTo>
                  <a:pt x="2796126" y="6184706"/>
                </a:lnTo>
                <a:close/>
                <a:moveTo>
                  <a:pt x="2796111" y="5877864"/>
                </a:moveTo>
                <a:cubicBezTo>
                  <a:pt x="2799255" y="5877864"/>
                  <a:pt x="2801798" y="5875320"/>
                  <a:pt x="2801798" y="5872149"/>
                </a:cubicBezTo>
                <a:cubicBezTo>
                  <a:pt x="2801798" y="5869006"/>
                  <a:pt x="2799255" y="5866462"/>
                  <a:pt x="2796111" y="5866462"/>
                </a:cubicBezTo>
                <a:cubicBezTo>
                  <a:pt x="2792939" y="5866462"/>
                  <a:pt x="2790396" y="5869006"/>
                  <a:pt x="2790396" y="5872149"/>
                </a:cubicBezTo>
                <a:cubicBezTo>
                  <a:pt x="2790396" y="5875320"/>
                  <a:pt x="2792939" y="5877864"/>
                  <a:pt x="2796111" y="5877864"/>
                </a:cubicBezTo>
                <a:lnTo>
                  <a:pt x="2796111" y="5877864"/>
                </a:lnTo>
                <a:close/>
                <a:moveTo>
                  <a:pt x="2796111" y="6520525"/>
                </a:moveTo>
                <a:cubicBezTo>
                  <a:pt x="2801741" y="6520525"/>
                  <a:pt x="2806284" y="6515952"/>
                  <a:pt x="2806284" y="6510352"/>
                </a:cubicBezTo>
                <a:cubicBezTo>
                  <a:pt x="2806284" y="6504723"/>
                  <a:pt x="2801741" y="6500150"/>
                  <a:pt x="2796111" y="6500150"/>
                </a:cubicBezTo>
                <a:cubicBezTo>
                  <a:pt x="2790482" y="6500150"/>
                  <a:pt x="2785910" y="6504723"/>
                  <a:pt x="2785910" y="6510352"/>
                </a:cubicBezTo>
                <a:cubicBezTo>
                  <a:pt x="2785910" y="6515952"/>
                  <a:pt x="2790482" y="6520525"/>
                  <a:pt x="2796111" y="6520525"/>
                </a:cubicBezTo>
                <a:lnTo>
                  <a:pt x="2796111" y="6520525"/>
                </a:lnTo>
                <a:close/>
                <a:moveTo>
                  <a:pt x="2796111" y="7172326"/>
                </a:moveTo>
                <a:cubicBezTo>
                  <a:pt x="2803993" y="7172326"/>
                  <a:pt x="2810385" y="7165912"/>
                  <a:pt x="2810385" y="7158038"/>
                </a:cubicBezTo>
                <a:cubicBezTo>
                  <a:pt x="2810385" y="7150164"/>
                  <a:pt x="2803993" y="7143750"/>
                  <a:pt x="2796111" y="7143750"/>
                </a:cubicBezTo>
                <a:cubicBezTo>
                  <a:pt x="2788202" y="7143750"/>
                  <a:pt x="2781810" y="7150164"/>
                  <a:pt x="2781810" y="7158038"/>
                </a:cubicBezTo>
                <a:cubicBezTo>
                  <a:pt x="2781810" y="7165912"/>
                  <a:pt x="2788202" y="7172326"/>
                  <a:pt x="2796111" y="7172326"/>
                </a:cubicBezTo>
                <a:lnTo>
                  <a:pt x="2796111" y="7172326"/>
                </a:lnTo>
                <a:close/>
                <a:moveTo>
                  <a:pt x="2805622" y="8153400"/>
                </a:moveTo>
                <a:cubicBezTo>
                  <a:pt x="2818757" y="8153400"/>
                  <a:pt x="2829435" y="8142722"/>
                  <a:pt x="2829435" y="8129588"/>
                </a:cubicBezTo>
                <a:cubicBezTo>
                  <a:pt x="2829435" y="8116453"/>
                  <a:pt x="2818757" y="8105775"/>
                  <a:pt x="2805622" y="8105775"/>
                </a:cubicBezTo>
                <a:cubicBezTo>
                  <a:pt x="2792456" y="8105775"/>
                  <a:pt x="2781810" y="8116453"/>
                  <a:pt x="2781810" y="8129588"/>
                </a:cubicBezTo>
                <a:cubicBezTo>
                  <a:pt x="2781810" y="8142722"/>
                  <a:pt x="2792456" y="8153400"/>
                  <a:pt x="2805622" y="8153400"/>
                </a:cubicBezTo>
                <a:lnTo>
                  <a:pt x="2805622" y="8153400"/>
                </a:lnTo>
                <a:close/>
                <a:moveTo>
                  <a:pt x="2805622" y="8458200"/>
                </a:moveTo>
                <a:cubicBezTo>
                  <a:pt x="2818781" y="8458200"/>
                  <a:pt x="2829435" y="8447495"/>
                  <a:pt x="2829435" y="8434373"/>
                </a:cubicBezTo>
                <a:cubicBezTo>
                  <a:pt x="2829435" y="8421222"/>
                  <a:pt x="2818781" y="8410575"/>
                  <a:pt x="2805622" y="8410575"/>
                </a:cubicBezTo>
                <a:cubicBezTo>
                  <a:pt x="2792463" y="8410575"/>
                  <a:pt x="2781810" y="8421222"/>
                  <a:pt x="2781810" y="8434373"/>
                </a:cubicBezTo>
                <a:cubicBezTo>
                  <a:pt x="2781810" y="8447495"/>
                  <a:pt x="2792463" y="8458200"/>
                  <a:pt x="2805622" y="8458200"/>
                </a:cubicBezTo>
                <a:lnTo>
                  <a:pt x="2805622" y="8458200"/>
                </a:lnTo>
                <a:close/>
                <a:moveTo>
                  <a:pt x="2805640" y="7829550"/>
                </a:moveTo>
                <a:cubicBezTo>
                  <a:pt x="2818789" y="7829550"/>
                  <a:pt x="2829435" y="7818871"/>
                  <a:pt x="2829435" y="7805720"/>
                </a:cubicBezTo>
                <a:cubicBezTo>
                  <a:pt x="2829435" y="7792536"/>
                  <a:pt x="2818789" y="7781926"/>
                  <a:pt x="2805640" y="7781926"/>
                </a:cubicBezTo>
                <a:cubicBezTo>
                  <a:pt x="2792490" y="7781926"/>
                  <a:pt x="2781810" y="7792536"/>
                  <a:pt x="2781810" y="7805720"/>
                </a:cubicBezTo>
                <a:cubicBezTo>
                  <a:pt x="2781810" y="7818871"/>
                  <a:pt x="2792490" y="7829550"/>
                  <a:pt x="2805640" y="7829550"/>
                </a:cubicBezTo>
                <a:lnTo>
                  <a:pt x="2805640" y="7829550"/>
                </a:lnTo>
                <a:close/>
                <a:moveTo>
                  <a:pt x="2796111" y="5551985"/>
                </a:moveTo>
                <a:cubicBezTo>
                  <a:pt x="2798111" y="5551985"/>
                  <a:pt x="2799769" y="5550327"/>
                  <a:pt x="2799769" y="5548327"/>
                </a:cubicBezTo>
                <a:cubicBezTo>
                  <a:pt x="2799769" y="5546298"/>
                  <a:pt x="2798111" y="5544641"/>
                  <a:pt x="2796111" y="5544641"/>
                </a:cubicBezTo>
                <a:cubicBezTo>
                  <a:pt x="2794083" y="5544641"/>
                  <a:pt x="2792425" y="5546298"/>
                  <a:pt x="2792425" y="5548327"/>
                </a:cubicBezTo>
                <a:cubicBezTo>
                  <a:pt x="2792425" y="5550327"/>
                  <a:pt x="2794083" y="5551985"/>
                  <a:pt x="2796111" y="5551985"/>
                </a:cubicBezTo>
                <a:lnTo>
                  <a:pt x="2796111" y="5551985"/>
                </a:lnTo>
                <a:close/>
                <a:moveTo>
                  <a:pt x="2796121" y="7496175"/>
                </a:moveTo>
                <a:cubicBezTo>
                  <a:pt x="2804016" y="7496175"/>
                  <a:pt x="2810385" y="7489760"/>
                  <a:pt x="2810385" y="7481888"/>
                </a:cubicBezTo>
                <a:cubicBezTo>
                  <a:pt x="2810385" y="7473993"/>
                  <a:pt x="2804016" y="7467600"/>
                  <a:pt x="2796121" y="7467600"/>
                </a:cubicBezTo>
                <a:cubicBezTo>
                  <a:pt x="2788226" y="7467600"/>
                  <a:pt x="2781810" y="7473993"/>
                  <a:pt x="2781810" y="7481888"/>
                </a:cubicBezTo>
                <a:cubicBezTo>
                  <a:pt x="2781810" y="7489760"/>
                  <a:pt x="2788226" y="7496175"/>
                  <a:pt x="2796121" y="7496175"/>
                </a:cubicBezTo>
                <a:lnTo>
                  <a:pt x="2796121" y="7496175"/>
                </a:lnTo>
                <a:close/>
                <a:moveTo>
                  <a:pt x="2796097" y="6846390"/>
                </a:moveTo>
                <a:cubicBezTo>
                  <a:pt x="2802841" y="6846390"/>
                  <a:pt x="2808327" y="6840932"/>
                  <a:pt x="2808327" y="6834216"/>
                </a:cubicBezTo>
                <a:cubicBezTo>
                  <a:pt x="2808327" y="6827444"/>
                  <a:pt x="2802841" y="6821986"/>
                  <a:pt x="2796097" y="6821986"/>
                </a:cubicBezTo>
                <a:cubicBezTo>
                  <a:pt x="2789353" y="6821986"/>
                  <a:pt x="2783867" y="6827444"/>
                  <a:pt x="2783867" y="6834216"/>
                </a:cubicBezTo>
                <a:cubicBezTo>
                  <a:pt x="2783867" y="6840932"/>
                  <a:pt x="2789353" y="6846390"/>
                  <a:pt x="2796097" y="6846390"/>
                </a:cubicBezTo>
                <a:lnTo>
                  <a:pt x="2796097" y="6846390"/>
                </a:lnTo>
                <a:close/>
                <a:moveTo>
                  <a:pt x="2872297" y="6998804"/>
                </a:moveTo>
                <a:cubicBezTo>
                  <a:pt x="2879041" y="6998804"/>
                  <a:pt x="2884527" y="6993346"/>
                  <a:pt x="2884527" y="6986574"/>
                </a:cubicBezTo>
                <a:cubicBezTo>
                  <a:pt x="2884527" y="6979830"/>
                  <a:pt x="2879041" y="6974372"/>
                  <a:pt x="2872297" y="6974372"/>
                </a:cubicBezTo>
                <a:cubicBezTo>
                  <a:pt x="2865553" y="6974372"/>
                  <a:pt x="2860067" y="6979830"/>
                  <a:pt x="2860067" y="6986574"/>
                </a:cubicBezTo>
                <a:cubicBezTo>
                  <a:pt x="2860067" y="6993346"/>
                  <a:pt x="2865553" y="6998804"/>
                  <a:pt x="2872297" y="6998804"/>
                </a:cubicBezTo>
                <a:lnTo>
                  <a:pt x="2872297" y="6998804"/>
                </a:lnTo>
                <a:close/>
                <a:moveTo>
                  <a:pt x="2872283" y="6691989"/>
                </a:moveTo>
                <a:cubicBezTo>
                  <a:pt x="2877912" y="6691989"/>
                  <a:pt x="2882484" y="6687388"/>
                  <a:pt x="2882484" y="6681788"/>
                </a:cubicBezTo>
                <a:cubicBezTo>
                  <a:pt x="2882484" y="6676158"/>
                  <a:pt x="2877912" y="6671587"/>
                  <a:pt x="2872283" y="6671587"/>
                </a:cubicBezTo>
                <a:cubicBezTo>
                  <a:pt x="2866654" y="6671587"/>
                  <a:pt x="2862110" y="6676158"/>
                  <a:pt x="2862110" y="6681788"/>
                </a:cubicBezTo>
                <a:cubicBezTo>
                  <a:pt x="2862110" y="6687388"/>
                  <a:pt x="2866654" y="6691989"/>
                  <a:pt x="2872283" y="6691989"/>
                </a:cubicBezTo>
                <a:lnTo>
                  <a:pt x="2872283" y="6691989"/>
                </a:lnTo>
                <a:close/>
                <a:moveTo>
                  <a:pt x="2872283" y="6356142"/>
                </a:moveTo>
                <a:cubicBezTo>
                  <a:pt x="2876569" y="6356142"/>
                  <a:pt x="2880027" y="6352684"/>
                  <a:pt x="2880027" y="6348427"/>
                </a:cubicBezTo>
                <a:cubicBezTo>
                  <a:pt x="2880027" y="6344170"/>
                  <a:pt x="2876569" y="6340683"/>
                  <a:pt x="2872283" y="6340683"/>
                </a:cubicBezTo>
                <a:cubicBezTo>
                  <a:pt x="2868025" y="6340683"/>
                  <a:pt x="2864568" y="6344170"/>
                  <a:pt x="2864568" y="6348427"/>
                </a:cubicBezTo>
                <a:cubicBezTo>
                  <a:pt x="2864568" y="6352684"/>
                  <a:pt x="2868025" y="6356142"/>
                  <a:pt x="2872283" y="6356142"/>
                </a:cubicBezTo>
                <a:lnTo>
                  <a:pt x="2872283" y="6356142"/>
                </a:lnTo>
                <a:close/>
                <a:moveTo>
                  <a:pt x="2796116" y="8743950"/>
                </a:moveTo>
                <a:cubicBezTo>
                  <a:pt x="2777723" y="8743950"/>
                  <a:pt x="2762760" y="8758855"/>
                  <a:pt x="2762760" y="8777306"/>
                </a:cubicBezTo>
                <a:cubicBezTo>
                  <a:pt x="2762760" y="8795720"/>
                  <a:pt x="2777723" y="8810625"/>
                  <a:pt x="2796116" y="8810625"/>
                </a:cubicBezTo>
                <a:cubicBezTo>
                  <a:pt x="2814509" y="8810625"/>
                  <a:pt x="2829435" y="8795720"/>
                  <a:pt x="2829435" y="8777306"/>
                </a:cubicBezTo>
                <a:cubicBezTo>
                  <a:pt x="2829435" y="8758855"/>
                  <a:pt x="2814509" y="8743950"/>
                  <a:pt x="2796116" y="8743950"/>
                </a:cubicBezTo>
                <a:lnTo>
                  <a:pt x="2796116" y="8743950"/>
                </a:lnTo>
                <a:close/>
                <a:moveTo>
                  <a:pt x="2881822" y="7981950"/>
                </a:moveTo>
                <a:cubicBezTo>
                  <a:pt x="2894963" y="7981950"/>
                  <a:pt x="2905635" y="7971286"/>
                  <a:pt x="2905635" y="7958156"/>
                </a:cubicBezTo>
                <a:cubicBezTo>
                  <a:pt x="2905635" y="7944989"/>
                  <a:pt x="2894963" y="7934326"/>
                  <a:pt x="2881822" y="7934326"/>
                </a:cubicBezTo>
                <a:cubicBezTo>
                  <a:pt x="2868682" y="7934326"/>
                  <a:pt x="2858010" y="7944989"/>
                  <a:pt x="2858010" y="7958156"/>
                </a:cubicBezTo>
                <a:cubicBezTo>
                  <a:pt x="2858010" y="7971286"/>
                  <a:pt x="2868682" y="7981950"/>
                  <a:pt x="2881822" y="7981950"/>
                </a:cubicBezTo>
                <a:lnTo>
                  <a:pt x="2881822" y="7981950"/>
                </a:lnTo>
                <a:close/>
                <a:moveTo>
                  <a:pt x="2881822" y="8915400"/>
                </a:moveTo>
                <a:cubicBezTo>
                  <a:pt x="2868671" y="8915400"/>
                  <a:pt x="2858010" y="8926090"/>
                  <a:pt x="2858010" y="8939241"/>
                </a:cubicBezTo>
                <a:cubicBezTo>
                  <a:pt x="2858010" y="8952363"/>
                  <a:pt x="2868671" y="8963025"/>
                  <a:pt x="2881822" y="8963025"/>
                </a:cubicBezTo>
                <a:cubicBezTo>
                  <a:pt x="2894973" y="8963025"/>
                  <a:pt x="2905635" y="8952363"/>
                  <a:pt x="2905635" y="8939241"/>
                </a:cubicBezTo>
                <a:cubicBezTo>
                  <a:pt x="2905635" y="8926090"/>
                  <a:pt x="2894973" y="8915400"/>
                  <a:pt x="2881822" y="8915400"/>
                </a:cubicBezTo>
                <a:lnTo>
                  <a:pt x="2881822" y="8915400"/>
                </a:lnTo>
                <a:close/>
                <a:moveTo>
                  <a:pt x="2881822" y="8629650"/>
                </a:moveTo>
                <a:cubicBezTo>
                  <a:pt x="2895004" y="8629650"/>
                  <a:pt x="2905635" y="8619019"/>
                  <a:pt x="2905635" y="8605837"/>
                </a:cubicBezTo>
                <a:cubicBezTo>
                  <a:pt x="2905635" y="8592656"/>
                  <a:pt x="2895004" y="8582025"/>
                  <a:pt x="2881822" y="8582025"/>
                </a:cubicBezTo>
                <a:cubicBezTo>
                  <a:pt x="2868671" y="8582025"/>
                  <a:pt x="2858010" y="8592656"/>
                  <a:pt x="2858010" y="8605837"/>
                </a:cubicBezTo>
                <a:cubicBezTo>
                  <a:pt x="2858010" y="8619019"/>
                  <a:pt x="2868671" y="8629650"/>
                  <a:pt x="2881822" y="8629650"/>
                </a:cubicBezTo>
                <a:lnTo>
                  <a:pt x="2881822" y="8629650"/>
                </a:lnTo>
                <a:close/>
                <a:moveTo>
                  <a:pt x="2798126" y="5214938"/>
                </a:moveTo>
                <a:cubicBezTo>
                  <a:pt x="2798126" y="5213795"/>
                  <a:pt x="2797212" y="5212909"/>
                  <a:pt x="2796097" y="5212909"/>
                </a:cubicBezTo>
                <a:cubicBezTo>
                  <a:pt x="2794983" y="5212909"/>
                  <a:pt x="2794068" y="5213795"/>
                  <a:pt x="2794068" y="5214938"/>
                </a:cubicBezTo>
                <a:cubicBezTo>
                  <a:pt x="2794068" y="5216052"/>
                  <a:pt x="2794983" y="5216967"/>
                  <a:pt x="2796097" y="5216967"/>
                </a:cubicBezTo>
                <a:cubicBezTo>
                  <a:pt x="2797212" y="5216967"/>
                  <a:pt x="2798126" y="5216052"/>
                  <a:pt x="2798126" y="5214938"/>
                </a:cubicBezTo>
                <a:lnTo>
                  <a:pt x="2798126" y="5214938"/>
                </a:lnTo>
                <a:close/>
                <a:moveTo>
                  <a:pt x="2881806" y="8305800"/>
                </a:moveTo>
                <a:cubicBezTo>
                  <a:pt x="2894964" y="8305800"/>
                  <a:pt x="2905635" y="8295155"/>
                  <a:pt x="2905635" y="8281988"/>
                </a:cubicBezTo>
                <a:cubicBezTo>
                  <a:pt x="2905635" y="8268820"/>
                  <a:pt x="2894964" y="8258175"/>
                  <a:pt x="2881806" y="8258175"/>
                </a:cubicBezTo>
                <a:cubicBezTo>
                  <a:pt x="2868680" y="8258175"/>
                  <a:pt x="2858010" y="8268820"/>
                  <a:pt x="2858010" y="8281988"/>
                </a:cubicBezTo>
                <a:cubicBezTo>
                  <a:pt x="2858010" y="8295155"/>
                  <a:pt x="2868680" y="8305800"/>
                  <a:pt x="2881806" y="8305800"/>
                </a:cubicBezTo>
                <a:lnTo>
                  <a:pt x="2881806" y="8305800"/>
                </a:lnTo>
                <a:close/>
                <a:moveTo>
                  <a:pt x="2872297" y="7658100"/>
                </a:moveTo>
                <a:cubicBezTo>
                  <a:pt x="2880186" y="7658100"/>
                  <a:pt x="2886585" y="7651715"/>
                  <a:pt x="2886585" y="7643813"/>
                </a:cubicBezTo>
                <a:cubicBezTo>
                  <a:pt x="2886585" y="7635911"/>
                  <a:pt x="2880186" y="7629526"/>
                  <a:pt x="2872297" y="7629526"/>
                </a:cubicBezTo>
                <a:cubicBezTo>
                  <a:pt x="2864408" y="7629526"/>
                  <a:pt x="2858010" y="7635911"/>
                  <a:pt x="2858010" y="7643813"/>
                </a:cubicBezTo>
                <a:cubicBezTo>
                  <a:pt x="2858010" y="7651715"/>
                  <a:pt x="2864408" y="7658100"/>
                  <a:pt x="2872297" y="7658100"/>
                </a:cubicBezTo>
                <a:lnTo>
                  <a:pt x="2872297" y="7658100"/>
                </a:lnTo>
                <a:close/>
                <a:moveTo>
                  <a:pt x="2872297" y="7324726"/>
                </a:moveTo>
                <a:cubicBezTo>
                  <a:pt x="2880163" y="7324726"/>
                  <a:pt x="2886585" y="7318354"/>
                  <a:pt x="2886585" y="7310452"/>
                </a:cubicBezTo>
                <a:cubicBezTo>
                  <a:pt x="2886585" y="7302550"/>
                  <a:pt x="2880163" y="7296150"/>
                  <a:pt x="2872297" y="7296150"/>
                </a:cubicBezTo>
                <a:cubicBezTo>
                  <a:pt x="2864431" y="7296150"/>
                  <a:pt x="2858010" y="7302550"/>
                  <a:pt x="2858010" y="7310452"/>
                </a:cubicBezTo>
                <a:cubicBezTo>
                  <a:pt x="2858010" y="7318354"/>
                  <a:pt x="2864431" y="7324726"/>
                  <a:pt x="2872297" y="7324726"/>
                </a:cubicBezTo>
                <a:lnTo>
                  <a:pt x="2872297" y="7324726"/>
                </a:lnTo>
                <a:close/>
                <a:moveTo>
                  <a:pt x="2643711" y="5217381"/>
                </a:moveTo>
                <a:cubicBezTo>
                  <a:pt x="2645054" y="5217381"/>
                  <a:pt x="2646140" y="5216295"/>
                  <a:pt x="2646140" y="5214952"/>
                </a:cubicBezTo>
                <a:cubicBezTo>
                  <a:pt x="2646140" y="5213609"/>
                  <a:pt x="2645054" y="5212495"/>
                  <a:pt x="2643711" y="5212495"/>
                </a:cubicBezTo>
                <a:cubicBezTo>
                  <a:pt x="2642340" y="5212495"/>
                  <a:pt x="2641254" y="5213609"/>
                  <a:pt x="2641254" y="5214952"/>
                </a:cubicBezTo>
                <a:cubicBezTo>
                  <a:pt x="2641254" y="5216295"/>
                  <a:pt x="2642340" y="5217381"/>
                  <a:pt x="2643711" y="5217381"/>
                </a:cubicBezTo>
                <a:lnTo>
                  <a:pt x="2643711" y="5217381"/>
                </a:lnTo>
                <a:close/>
                <a:moveTo>
                  <a:pt x="2643683" y="5552399"/>
                </a:moveTo>
                <a:cubicBezTo>
                  <a:pt x="2645912" y="5552399"/>
                  <a:pt x="2647769" y="5550542"/>
                  <a:pt x="2647769" y="5548313"/>
                </a:cubicBezTo>
                <a:cubicBezTo>
                  <a:pt x="2647769" y="5546055"/>
                  <a:pt x="2645912" y="5544226"/>
                  <a:pt x="2643683" y="5544226"/>
                </a:cubicBezTo>
                <a:cubicBezTo>
                  <a:pt x="2641425" y="5544226"/>
                  <a:pt x="2639625" y="5546055"/>
                  <a:pt x="2639625" y="5548313"/>
                </a:cubicBezTo>
                <a:cubicBezTo>
                  <a:pt x="2639625" y="5550542"/>
                  <a:pt x="2641425" y="5552399"/>
                  <a:pt x="2643683" y="5552399"/>
                </a:cubicBezTo>
                <a:lnTo>
                  <a:pt x="2643683" y="5552399"/>
                </a:lnTo>
                <a:close/>
                <a:moveTo>
                  <a:pt x="2643679" y="8477250"/>
                </a:moveTo>
                <a:cubicBezTo>
                  <a:pt x="2662082" y="8477250"/>
                  <a:pt x="2677035" y="8462327"/>
                  <a:pt x="2677035" y="8443913"/>
                </a:cubicBezTo>
                <a:cubicBezTo>
                  <a:pt x="2677035" y="8425499"/>
                  <a:pt x="2662082" y="8410575"/>
                  <a:pt x="2643679" y="8410575"/>
                </a:cubicBezTo>
                <a:cubicBezTo>
                  <a:pt x="2625238" y="8410575"/>
                  <a:pt x="2610360" y="8425499"/>
                  <a:pt x="2610360" y="8443913"/>
                </a:cubicBezTo>
                <a:cubicBezTo>
                  <a:pt x="2610360" y="8462327"/>
                  <a:pt x="2625238" y="8477250"/>
                  <a:pt x="2643679" y="8477250"/>
                </a:cubicBezTo>
                <a:lnTo>
                  <a:pt x="2643679" y="8477250"/>
                </a:lnTo>
                <a:close/>
                <a:moveTo>
                  <a:pt x="2643697" y="5878692"/>
                </a:moveTo>
                <a:cubicBezTo>
                  <a:pt x="2647298" y="5878692"/>
                  <a:pt x="2650212" y="5875748"/>
                  <a:pt x="2650212" y="5872149"/>
                </a:cubicBezTo>
                <a:cubicBezTo>
                  <a:pt x="2650212" y="5868548"/>
                  <a:pt x="2647298" y="5865634"/>
                  <a:pt x="2643697" y="5865634"/>
                </a:cubicBezTo>
                <a:cubicBezTo>
                  <a:pt x="2640068" y="5865634"/>
                  <a:pt x="2637182" y="5868548"/>
                  <a:pt x="2637182" y="5872149"/>
                </a:cubicBezTo>
                <a:cubicBezTo>
                  <a:pt x="2637182" y="5875748"/>
                  <a:pt x="2640068" y="5878692"/>
                  <a:pt x="2643697" y="5878692"/>
                </a:cubicBezTo>
                <a:lnTo>
                  <a:pt x="2643697" y="5878692"/>
                </a:lnTo>
                <a:close/>
                <a:moveTo>
                  <a:pt x="2719916" y="8896350"/>
                </a:moveTo>
                <a:cubicBezTo>
                  <a:pt x="2701475" y="8896350"/>
                  <a:pt x="2686560" y="8911228"/>
                  <a:pt x="2686560" y="8929669"/>
                </a:cubicBezTo>
                <a:cubicBezTo>
                  <a:pt x="2686560" y="8948073"/>
                  <a:pt x="2701475" y="8963025"/>
                  <a:pt x="2719916" y="8963025"/>
                </a:cubicBezTo>
                <a:cubicBezTo>
                  <a:pt x="2738319" y="8963025"/>
                  <a:pt x="2753235" y="8948073"/>
                  <a:pt x="2753235" y="8929669"/>
                </a:cubicBezTo>
                <a:cubicBezTo>
                  <a:pt x="2753235" y="8911228"/>
                  <a:pt x="2738319" y="8896350"/>
                  <a:pt x="2719916" y="8896350"/>
                </a:cubicBezTo>
                <a:lnTo>
                  <a:pt x="2719916" y="8896350"/>
                </a:lnTo>
                <a:close/>
                <a:moveTo>
                  <a:pt x="2634188" y="7829550"/>
                </a:moveTo>
                <a:cubicBezTo>
                  <a:pt x="2647323" y="7829550"/>
                  <a:pt x="2657985" y="7818914"/>
                  <a:pt x="2657985" y="7805770"/>
                </a:cubicBezTo>
                <a:cubicBezTo>
                  <a:pt x="2657985" y="7792594"/>
                  <a:pt x="2647323" y="7781926"/>
                  <a:pt x="2634188" y="7781926"/>
                </a:cubicBezTo>
                <a:cubicBezTo>
                  <a:pt x="2621021" y="7781926"/>
                  <a:pt x="2610360" y="7792594"/>
                  <a:pt x="2610360" y="7805770"/>
                </a:cubicBezTo>
                <a:cubicBezTo>
                  <a:pt x="2610360" y="7818914"/>
                  <a:pt x="2621021" y="7829550"/>
                  <a:pt x="2634188" y="7829550"/>
                </a:cubicBezTo>
                <a:lnTo>
                  <a:pt x="2634188" y="7829550"/>
                </a:lnTo>
                <a:close/>
                <a:moveTo>
                  <a:pt x="2634172" y="7496175"/>
                </a:moveTo>
                <a:cubicBezTo>
                  <a:pt x="2647349" y="7496175"/>
                  <a:pt x="2657985" y="7485532"/>
                  <a:pt x="2657985" y="7472382"/>
                </a:cubicBezTo>
                <a:cubicBezTo>
                  <a:pt x="2657985" y="7459230"/>
                  <a:pt x="2647349" y="7448550"/>
                  <a:pt x="2634172" y="7448550"/>
                </a:cubicBezTo>
                <a:cubicBezTo>
                  <a:pt x="2620995" y="7448550"/>
                  <a:pt x="2610360" y="7459230"/>
                  <a:pt x="2610360" y="7472382"/>
                </a:cubicBezTo>
                <a:cubicBezTo>
                  <a:pt x="2610360" y="7485532"/>
                  <a:pt x="2620995" y="7496175"/>
                  <a:pt x="2634172" y="7496175"/>
                </a:cubicBezTo>
                <a:lnTo>
                  <a:pt x="2634172" y="7496175"/>
                </a:lnTo>
                <a:close/>
                <a:moveTo>
                  <a:pt x="2634172" y="8153400"/>
                </a:moveTo>
                <a:cubicBezTo>
                  <a:pt x="2647302" y="8153400"/>
                  <a:pt x="2657985" y="8142746"/>
                  <a:pt x="2657985" y="8129588"/>
                </a:cubicBezTo>
                <a:cubicBezTo>
                  <a:pt x="2657985" y="8116430"/>
                  <a:pt x="2647302" y="8105775"/>
                  <a:pt x="2634172" y="8105775"/>
                </a:cubicBezTo>
                <a:cubicBezTo>
                  <a:pt x="2621013" y="8105775"/>
                  <a:pt x="2610360" y="8116430"/>
                  <a:pt x="2610360" y="8129588"/>
                </a:cubicBezTo>
                <a:cubicBezTo>
                  <a:pt x="2610360" y="8142746"/>
                  <a:pt x="2621013" y="8153400"/>
                  <a:pt x="2634172" y="8153400"/>
                </a:cubicBezTo>
                <a:lnTo>
                  <a:pt x="2634172" y="8153400"/>
                </a:lnTo>
                <a:close/>
                <a:moveTo>
                  <a:pt x="2643711" y="6185506"/>
                </a:moveTo>
                <a:cubicBezTo>
                  <a:pt x="2648426" y="6185506"/>
                  <a:pt x="2652255" y="6181678"/>
                  <a:pt x="2652255" y="6176963"/>
                </a:cubicBezTo>
                <a:cubicBezTo>
                  <a:pt x="2652255" y="6172220"/>
                  <a:pt x="2648426" y="6168419"/>
                  <a:pt x="2643711" y="6168419"/>
                </a:cubicBezTo>
                <a:cubicBezTo>
                  <a:pt x="2638968" y="6168419"/>
                  <a:pt x="2635139" y="6172220"/>
                  <a:pt x="2635139" y="6176963"/>
                </a:cubicBezTo>
                <a:cubicBezTo>
                  <a:pt x="2635139" y="6181678"/>
                  <a:pt x="2638968" y="6185506"/>
                  <a:pt x="2643711" y="6185506"/>
                </a:cubicBezTo>
                <a:lnTo>
                  <a:pt x="2643711" y="6185506"/>
                </a:lnTo>
                <a:close/>
                <a:moveTo>
                  <a:pt x="2643697" y="7172326"/>
                </a:moveTo>
                <a:cubicBezTo>
                  <a:pt x="2651579" y="7172326"/>
                  <a:pt x="2657985" y="7165934"/>
                  <a:pt x="2657985" y="7158038"/>
                </a:cubicBezTo>
                <a:cubicBezTo>
                  <a:pt x="2657985" y="7150142"/>
                  <a:pt x="2651579" y="7143750"/>
                  <a:pt x="2643697" y="7143750"/>
                </a:cubicBezTo>
                <a:cubicBezTo>
                  <a:pt x="2635815" y="7143750"/>
                  <a:pt x="2629410" y="7150142"/>
                  <a:pt x="2629410" y="7158038"/>
                </a:cubicBezTo>
                <a:cubicBezTo>
                  <a:pt x="2629410" y="7165934"/>
                  <a:pt x="2635815" y="7172326"/>
                  <a:pt x="2643697" y="7172326"/>
                </a:cubicBezTo>
                <a:lnTo>
                  <a:pt x="2643697" y="7172326"/>
                </a:lnTo>
                <a:close/>
                <a:moveTo>
                  <a:pt x="2643697" y="6521340"/>
                </a:moveTo>
                <a:cubicBezTo>
                  <a:pt x="2649755" y="6521340"/>
                  <a:pt x="2654699" y="6516396"/>
                  <a:pt x="2654699" y="6510338"/>
                </a:cubicBezTo>
                <a:cubicBezTo>
                  <a:pt x="2654699" y="6504280"/>
                  <a:pt x="2649755" y="6499336"/>
                  <a:pt x="2643697" y="6499336"/>
                </a:cubicBezTo>
                <a:cubicBezTo>
                  <a:pt x="2637611" y="6499336"/>
                  <a:pt x="2632696" y="6504280"/>
                  <a:pt x="2632696" y="6510338"/>
                </a:cubicBezTo>
                <a:cubicBezTo>
                  <a:pt x="2632696" y="6516396"/>
                  <a:pt x="2637611" y="6521340"/>
                  <a:pt x="2643697" y="6521340"/>
                </a:cubicBezTo>
                <a:lnTo>
                  <a:pt x="2643697" y="6521340"/>
                </a:lnTo>
                <a:close/>
                <a:moveTo>
                  <a:pt x="2643697" y="6848046"/>
                </a:moveTo>
                <a:cubicBezTo>
                  <a:pt x="2651355" y="6848046"/>
                  <a:pt x="2657556" y="6841846"/>
                  <a:pt x="2657556" y="6834216"/>
                </a:cubicBezTo>
                <a:cubicBezTo>
                  <a:pt x="2657556" y="6826558"/>
                  <a:pt x="2651355" y="6820330"/>
                  <a:pt x="2643697" y="6820330"/>
                </a:cubicBezTo>
                <a:cubicBezTo>
                  <a:pt x="2636039" y="6820330"/>
                  <a:pt x="2629838" y="6826558"/>
                  <a:pt x="2629838" y="6834216"/>
                </a:cubicBezTo>
                <a:cubicBezTo>
                  <a:pt x="2629838" y="6841846"/>
                  <a:pt x="2636039" y="6848046"/>
                  <a:pt x="2643697" y="6848046"/>
                </a:cubicBezTo>
                <a:lnTo>
                  <a:pt x="2643697" y="6848046"/>
                </a:lnTo>
                <a:close/>
                <a:moveTo>
                  <a:pt x="2719916" y="8639175"/>
                </a:moveTo>
                <a:cubicBezTo>
                  <a:pt x="2738299" y="8639175"/>
                  <a:pt x="2753235" y="8624231"/>
                  <a:pt x="2753235" y="8605837"/>
                </a:cubicBezTo>
                <a:cubicBezTo>
                  <a:pt x="2753235" y="8587406"/>
                  <a:pt x="2738299" y="8572500"/>
                  <a:pt x="2719916" y="8572500"/>
                </a:cubicBezTo>
                <a:cubicBezTo>
                  <a:pt x="2701495" y="8572500"/>
                  <a:pt x="2686560" y="8587406"/>
                  <a:pt x="2686560" y="8605837"/>
                </a:cubicBezTo>
                <a:cubicBezTo>
                  <a:pt x="2686560" y="8624231"/>
                  <a:pt x="2701495" y="8639175"/>
                  <a:pt x="2719916" y="8639175"/>
                </a:cubicBezTo>
                <a:lnTo>
                  <a:pt x="2719916" y="8639175"/>
                </a:lnTo>
                <a:close/>
                <a:moveTo>
                  <a:pt x="2719926" y="5379720"/>
                </a:moveTo>
                <a:cubicBezTo>
                  <a:pt x="2721469" y="5379720"/>
                  <a:pt x="2722755" y="5378406"/>
                  <a:pt x="2722755" y="5376863"/>
                </a:cubicBezTo>
                <a:cubicBezTo>
                  <a:pt x="2722755" y="5375291"/>
                  <a:pt x="2721469" y="5374005"/>
                  <a:pt x="2719926" y="5374005"/>
                </a:cubicBezTo>
                <a:cubicBezTo>
                  <a:pt x="2718325" y="5374005"/>
                  <a:pt x="2717040" y="5375291"/>
                  <a:pt x="2717040" y="5376863"/>
                </a:cubicBezTo>
                <a:cubicBezTo>
                  <a:pt x="2717040" y="5378406"/>
                  <a:pt x="2718325" y="5379720"/>
                  <a:pt x="2719926" y="5379720"/>
                </a:cubicBezTo>
                <a:lnTo>
                  <a:pt x="2719926" y="5379720"/>
                </a:lnTo>
                <a:close/>
                <a:moveTo>
                  <a:pt x="2719926" y="5705199"/>
                </a:moveTo>
                <a:cubicBezTo>
                  <a:pt x="2722355" y="5705199"/>
                  <a:pt x="2724383" y="5703228"/>
                  <a:pt x="2724383" y="5700741"/>
                </a:cubicBezTo>
                <a:cubicBezTo>
                  <a:pt x="2724383" y="5698256"/>
                  <a:pt x="2722355" y="5696226"/>
                  <a:pt x="2719926" y="5696226"/>
                </a:cubicBezTo>
                <a:cubicBezTo>
                  <a:pt x="2717440" y="5696226"/>
                  <a:pt x="2715411" y="5698256"/>
                  <a:pt x="2715411" y="5700741"/>
                </a:cubicBezTo>
                <a:cubicBezTo>
                  <a:pt x="2715411" y="5703228"/>
                  <a:pt x="2717440" y="5705199"/>
                  <a:pt x="2719926" y="5705199"/>
                </a:cubicBezTo>
                <a:lnTo>
                  <a:pt x="2719926" y="5705199"/>
                </a:lnTo>
                <a:close/>
                <a:moveTo>
                  <a:pt x="2719926" y="6031078"/>
                </a:moveTo>
                <a:cubicBezTo>
                  <a:pt x="2723526" y="6031078"/>
                  <a:pt x="2726412" y="6028163"/>
                  <a:pt x="2726412" y="6024563"/>
                </a:cubicBezTo>
                <a:cubicBezTo>
                  <a:pt x="2726412" y="6020962"/>
                  <a:pt x="2723526" y="6018048"/>
                  <a:pt x="2719926" y="6018048"/>
                </a:cubicBezTo>
                <a:cubicBezTo>
                  <a:pt x="2716325" y="6018048"/>
                  <a:pt x="2713382" y="6020962"/>
                  <a:pt x="2713382" y="6024563"/>
                </a:cubicBezTo>
                <a:cubicBezTo>
                  <a:pt x="2713382" y="6028163"/>
                  <a:pt x="2716325" y="6031078"/>
                  <a:pt x="2719926" y="6031078"/>
                </a:cubicBezTo>
                <a:lnTo>
                  <a:pt x="2719926" y="6031078"/>
                </a:lnTo>
                <a:close/>
                <a:moveTo>
                  <a:pt x="2710391" y="7658100"/>
                </a:moveTo>
                <a:cubicBezTo>
                  <a:pt x="2723531" y="7658100"/>
                  <a:pt x="2734185" y="7647447"/>
                  <a:pt x="2734185" y="7634306"/>
                </a:cubicBezTo>
                <a:cubicBezTo>
                  <a:pt x="2734185" y="7621129"/>
                  <a:pt x="2723531" y="7610475"/>
                  <a:pt x="2710391" y="7610475"/>
                </a:cubicBezTo>
                <a:cubicBezTo>
                  <a:pt x="2697213" y="7610475"/>
                  <a:pt x="2686560" y="7621129"/>
                  <a:pt x="2686560" y="7634306"/>
                </a:cubicBezTo>
                <a:cubicBezTo>
                  <a:pt x="2686560" y="7647447"/>
                  <a:pt x="2697213" y="7658100"/>
                  <a:pt x="2710391" y="7658100"/>
                </a:cubicBezTo>
                <a:lnTo>
                  <a:pt x="2710391" y="7658100"/>
                </a:lnTo>
                <a:close/>
                <a:moveTo>
                  <a:pt x="2710388" y="7981950"/>
                </a:moveTo>
                <a:cubicBezTo>
                  <a:pt x="2723514" y="7981950"/>
                  <a:pt x="2734185" y="7971305"/>
                  <a:pt x="2734185" y="7958170"/>
                </a:cubicBezTo>
                <a:cubicBezTo>
                  <a:pt x="2734185" y="7944970"/>
                  <a:pt x="2723514" y="7934326"/>
                  <a:pt x="2710388" y="7934326"/>
                </a:cubicBezTo>
                <a:cubicBezTo>
                  <a:pt x="2697198" y="7934326"/>
                  <a:pt x="2686560" y="7944970"/>
                  <a:pt x="2686560" y="7958170"/>
                </a:cubicBezTo>
                <a:cubicBezTo>
                  <a:pt x="2686560" y="7971305"/>
                  <a:pt x="2697198" y="7981950"/>
                  <a:pt x="2710388" y="7981950"/>
                </a:cubicBezTo>
                <a:lnTo>
                  <a:pt x="2710388" y="7981950"/>
                </a:lnTo>
                <a:close/>
                <a:moveTo>
                  <a:pt x="2710387" y="8305800"/>
                </a:moveTo>
                <a:cubicBezTo>
                  <a:pt x="2723509" y="8305800"/>
                  <a:pt x="2734185" y="8295124"/>
                  <a:pt x="2734185" y="8281973"/>
                </a:cubicBezTo>
                <a:cubicBezTo>
                  <a:pt x="2734185" y="8268792"/>
                  <a:pt x="2723509" y="8258175"/>
                  <a:pt x="2710387" y="8258175"/>
                </a:cubicBezTo>
                <a:cubicBezTo>
                  <a:pt x="2697206" y="8258175"/>
                  <a:pt x="2686560" y="8268792"/>
                  <a:pt x="2686560" y="8281973"/>
                </a:cubicBezTo>
                <a:cubicBezTo>
                  <a:pt x="2686560" y="8295124"/>
                  <a:pt x="2697206" y="8305800"/>
                  <a:pt x="2710387" y="8305800"/>
                </a:cubicBezTo>
                <a:lnTo>
                  <a:pt x="2710387" y="8305800"/>
                </a:lnTo>
                <a:close/>
                <a:moveTo>
                  <a:pt x="2719926" y="6692804"/>
                </a:moveTo>
                <a:cubicBezTo>
                  <a:pt x="2725984" y="6692804"/>
                  <a:pt x="2730899" y="6687860"/>
                  <a:pt x="2730899" y="6681802"/>
                </a:cubicBezTo>
                <a:cubicBezTo>
                  <a:pt x="2730899" y="6675687"/>
                  <a:pt x="2725984" y="6670772"/>
                  <a:pt x="2719926" y="6670772"/>
                </a:cubicBezTo>
                <a:cubicBezTo>
                  <a:pt x="2713839" y="6670772"/>
                  <a:pt x="2708896" y="6675687"/>
                  <a:pt x="2708896" y="6681802"/>
                </a:cubicBezTo>
                <a:cubicBezTo>
                  <a:pt x="2708896" y="6687860"/>
                  <a:pt x="2713839" y="6692804"/>
                  <a:pt x="2719926" y="6692804"/>
                </a:cubicBezTo>
                <a:lnTo>
                  <a:pt x="2719926" y="6692804"/>
                </a:lnTo>
                <a:close/>
                <a:moveTo>
                  <a:pt x="2719926" y="6356986"/>
                </a:moveTo>
                <a:cubicBezTo>
                  <a:pt x="2724640" y="6356986"/>
                  <a:pt x="2728441" y="6353128"/>
                  <a:pt x="2728441" y="6348413"/>
                </a:cubicBezTo>
                <a:cubicBezTo>
                  <a:pt x="2728441" y="6343698"/>
                  <a:pt x="2724640" y="6339840"/>
                  <a:pt x="2719926" y="6339840"/>
                </a:cubicBezTo>
                <a:cubicBezTo>
                  <a:pt x="2715182" y="6339840"/>
                  <a:pt x="2711353" y="6343698"/>
                  <a:pt x="2711353" y="6348413"/>
                </a:cubicBezTo>
                <a:cubicBezTo>
                  <a:pt x="2711353" y="6353128"/>
                  <a:pt x="2715182" y="6356986"/>
                  <a:pt x="2719926" y="6356986"/>
                </a:cubicBezTo>
                <a:lnTo>
                  <a:pt x="2719926" y="6356986"/>
                </a:lnTo>
                <a:close/>
                <a:moveTo>
                  <a:pt x="2719926" y="7000432"/>
                </a:moveTo>
                <a:cubicBezTo>
                  <a:pt x="2727555" y="7000432"/>
                  <a:pt x="2733756" y="6994232"/>
                  <a:pt x="2733756" y="6986574"/>
                </a:cubicBezTo>
                <a:cubicBezTo>
                  <a:pt x="2733756" y="6978944"/>
                  <a:pt x="2727555" y="6972743"/>
                  <a:pt x="2719926" y="6972743"/>
                </a:cubicBezTo>
                <a:cubicBezTo>
                  <a:pt x="2712239" y="6972743"/>
                  <a:pt x="2706038" y="6978944"/>
                  <a:pt x="2706038" y="6986574"/>
                </a:cubicBezTo>
                <a:cubicBezTo>
                  <a:pt x="2706038" y="6994232"/>
                  <a:pt x="2712239" y="7000432"/>
                  <a:pt x="2719926" y="7000432"/>
                </a:cubicBezTo>
                <a:lnTo>
                  <a:pt x="2719926" y="7000432"/>
                </a:lnTo>
                <a:close/>
                <a:moveTo>
                  <a:pt x="2719923" y="7324726"/>
                </a:moveTo>
                <a:cubicBezTo>
                  <a:pt x="2727786" y="7324726"/>
                  <a:pt x="2734185" y="7318327"/>
                  <a:pt x="2734185" y="7310438"/>
                </a:cubicBezTo>
                <a:cubicBezTo>
                  <a:pt x="2734185" y="7302549"/>
                  <a:pt x="2727786" y="7296150"/>
                  <a:pt x="2719923" y="7296150"/>
                </a:cubicBezTo>
                <a:cubicBezTo>
                  <a:pt x="2712008" y="7296150"/>
                  <a:pt x="2705610" y="7302549"/>
                  <a:pt x="2705610" y="7310438"/>
                </a:cubicBezTo>
                <a:cubicBezTo>
                  <a:pt x="2705610" y="7318327"/>
                  <a:pt x="2712008" y="7324726"/>
                  <a:pt x="2719923" y="7324726"/>
                </a:cubicBezTo>
                <a:lnTo>
                  <a:pt x="2719923" y="7324726"/>
                </a:lnTo>
                <a:close/>
                <a:moveTo>
                  <a:pt x="3754050" y="6510352"/>
                </a:moveTo>
                <a:cubicBezTo>
                  <a:pt x="3754050" y="6512610"/>
                  <a:pt x="3755850" y="6514410"/>
                  <a:pt x="3758108" y="6514410"/>
                </a:cubicBezTo>
                <a:cubicBezTo>
                  <a:pt x="3760337" y="6514410"/>
                  <a:pt x="3762194" y="6512610"/>
                  <a:pt x="3762194" y="6510352"/>
                </a:cubicBezTo>
                <a:cubicBezTo>
                  <a:pt x="3762194" y="6508066"/>
                  <a:pt x="3760337" y="6506266"/>
                  <a:pt x="3758108" y="6506266"/>
                </a:cubicBezTo>
                <a:cubicBezTo>
                  <a:pt x="3755850" y="6506266"/>
                  <a:pt x="3754050" y="6508066"/>
                  <a:pt x="3754050" y="6510352"/>
                </a:cubicBezTo>
                <a:lnTo>
                  <a:pt x="3754050" y="6510352"/>
                </a:lnTo>
                <a:close/>
                <a:moveTo>
                  <a:pt x="3453322" y="7492890"/>
                </a:moveTo>
                <a:cubicBezTo>
                  <a:pt x="3459409" y="7492890"/>
                  <a:pt x="3464323" y="7487975"/>
                  <a:pt x="3464323" y="7481888"/>
                </a:cubicBezTo>
                <a:cubicBezTo>
                  <a:pt x="3464323" y="7475801"/>
                  <a:pt x="3459409" y="7470886"/>
                  <a:pt x="3453322" y="7470886"/>
                </a:cubicBezTo>
                <a:cubicBezTo>
                  <a:pt x="3447236" y="7470886"/>
                  <a:pt x="3442321" y="7475801"/>
                  <a:pt x="3442321" y="7481888"/>
                </a:cubicBezTo>
                <a:cubicBezTo>
                  <a:pt x="3442321" y="7487975"/>
                  <a:pt x="3447236" y="7492890"/>
                  <a:pt x="3453322" y="7492890"/>
                </a:cubicBezTo>
                <a:lnTo>
                  <a:pt x="3453322" y="7492890"/>
                </a:lnTo>
                <a:close/>
                <a:moveTo>
                  <a:pt x="4081986" y="1163003"/>
                </a:moveTo>
                <a:cubicBezTo>
                  <a:pt x="4085130" y="1163003"/>
                  <a:pt x="4087673" y="1160431"/>
                  <a:pt x="4087673" y="1157288"/>
                </a:cubicBezTo>
                <a:cubicBezTo>
                  <a:pt x="4087673" y="1154144"/>
                  <a:pt x="4085130" y="1151572"/>
                  <a:pt x="4081986" y="1151572"/>
                </a:cubicBezTo>
                <a:cubicBezTo>
                  <a:pt x="4078843" y="1151572"/>
                  <a:pt x="4076271" y="1154144"/>
                  <a:pt x="4076271" y="1157288"/>
                </a:cubicBezTo>
                <a:cubicBezTo>
                  <a:pt x="4076271" y="1160431"/>
                  <a:pt x="4078843" y="1163003"/>
                  <a:pt x="4081986" y="1163003"/>
                </a:cubicBezTo>
                <a:lnTo>
                  <a:pt x="4081986" y="1163003"/>
                </a:lnTo>
                <a:close/>
                <a:moveTo>
                  <a:pt x="4081958" y="8767101"/>
                </a:moveTo>
                <a:cubicBezTo>
                  <a:pt x="4076329" y="8767101"/>
                  <a:pt x="4071785" y="8771673"/>
                  <a:pt x="4071785" y="8777301"/>
                </a:cubicBezTo>
                <a:cubicBezTo>
                  <a:pt x="4071785" y="8782902"/>
                  <a:pt x="4076329" y="8787474"/>
                  <a:pt x="4081958" y="8787474"/>
                </a:cubicBezTo>
                <a:cubicBezTo>
                  <a:pt x="4087616" y="8787474"/>
                  <a:pt x="4092159" y="8782902"/>
                  <a:pt x="4092159" y="8777301"/>
                </a:cubicBezTo>
                <a:cubicBezTo>
                  <a:pt x="4092159" y="8771673"/>
                  <a:pt x="4087616" y="8767101"/>
                  <a:pt x="4081958" y="8767101"/>
                </a:cubicBezTo>
                <a:lnTo>
                  <a:pt x="4081958" y="8767101"/>
                </a:lnTo>
                <a:close/>
                <a:moveTo>
                  <a:pt x="4081986" y="184771"/>
                </a:moveTo>
                <a:cubicBezTo>
                  <a:pt x="4086701" y="184771"/>
                  <a:pt x="4090530" y="180942"/>
                  <a:pt x="4090530" y="176227"/>
                </a:cubicBezTo>
                <a:cubicBezTo>
                  <a:pt x="4090530" y="171512"/>
                  <a:pt x="4086701" y="167654"/>
                  <a:pt x="4081986" y="167654"/>
                </a:cubicBezTo>
                <a:cubicBezTo>
                  <a:pt x="4077243" y="167654"/>
                  <a:pt x="4073414" y="171512"/>
                  <a:pt x="4073414" y="176227"/>
                </a:cubicBezTo>
                <a:cubicBezTo>
                  <a:pt x="4073414" y="180942"/>
                  <a:pt x="4077243" y="184771"/>
                  <a:pt x="4081986" y="184771"/>
                </a:cubicBezTo>
                <a:lnTo>
                  <a:pt x="4081986" y="184771"/>
                </a:lnTo>
                <a:close/>
                <a:moveTo>
                  <a:pt x="4081972" y="507806"/>
                </a:moveTo>
                <a:cubicBezTo>
                  <a:pt x="4086258" y="507806"/>
                  <a:pt x="4089716" y="504320"/>
                  <a:pt x="4089716" y="500063"/>
                </a:cubicBezTo>
                <a:cubicBezTo>
                  <a:pt x="4089716" y="495776"/>
                  <a:pt x="4086258" y="492319"/>
                  <a:pt x="4081972" y="492319"/>
                </a:cubicBezTo>
                <a:cubicBezTo>
                  <a:pt x="4077714" y="492319"/>
                  <a:pt x="4074228" y="495776"/>
                  <a:pt x="4074228" y="500063"/>
                </a:cubicBezTo>
                <a:cubicBezTo>
                  <a:pt x="4074228" y="504320"/>
                  <a:pt x="4077714" y="507806"/>
                  <a:pt x="4081972" y="507806"/>
                </a:cubicBezTo>
                <a:lnTo>
                  <a:pt x="4081972" y="507806"/>
                </a:lnTo>
                <a:close/>
                <a:moveTo>
                  <a:pt x="4081986" y="830842"/>
                </a:moveTo>
                <a:cubicBezTo>
                  <a:pt x="4085815" y="830842"/>
                  <a:pt x="4088902" y="827727"/>
                  <a:pt x="4088902" y="823898"/>
                </a:cubicBezTo>
                <a:cubicBezTo>
                  <a:pt x="4088902" y="820098"/>
                  <a:pt x="4085815" y="816983"/>
                  <a:pt x="4081986" y="816983"/>
                </a:cubicBezTo>
                <a:cubicBezTo>
                  <a:pt x="4078157" y="816983"/>
                  <a:pt x="4075043" y="820098"/>
                  <a:pt x="4075043" y="823898"/>
                </a:cubicBezTo>
                <a:cubicBezTo>
                  <a:pt x="4075043" y="827727"/>
                  <a:pt x="4078157" y="830842"/>
                  <a:pt x="4081986" y="830842"/>
                </a:cubicBezTo>
                <a:lnTo>
                  <a:pt x="4081986" y="830842"/>
                </a:lnTo>
                <a:close/>
                <a:moveTo>
                  <a:pt x="4007801" y="6348413"/>
                </a:moveTo>
                <a:cubicBezTo>
                  <a:pt x="4007801" y="6347270"/>
                  <a:pt x="4006887" y="6346384"/>
                  <a:pt x="4005772" y="6346384"/>
                </a:cubicBezTo>
                <a:cubicBezTo>
                  <a:pt x="4004658" y="6346384"/>
                  <a:pt x="4003743" y="6347270"/>
                  <a:pt x="4003743" y="6348413"/>
                </a:cubicBezTo>
                <a:cubicBezTo>
                  <a:pt x="4003743" y="6349527"/>
                  <a:pt x="4004658" y="6350442"/>
                  <a:pt x="4005772" y="6350442"/>
                </a:cubicBezTo>
                <a:cubicBezTo>
                  <a:pt x="4006887" y="6350442"/>
                  <a:pt x="4007801" y="6349527"/>
                  <a:pt x="4007801" y="6348413"/>
                </a:cubicBezTo>
                <a:lnTo>
                  <a:pt x="4007801" y="6348413"/>
                </a:lnTo>
                <a:close/>
                <a:moveTo>
                  <a:pt x="4005786" y="1305601"/>
                </a:moveTo>
                <a:cubicBezTo>
                  <a:pt x="4003529" y="1305601"/>
                  <a:pt x="4001700" y="1307430"/>
                  <a:pt x="4001700" y="1309688"/>
                </a:cubicBezTo>
                <a:cubicBezTo>
                  <a:pt x="4001700" y="1311945"/>
                  <a:pt x="4003529" y="1313774"/>
                  <a:pt x="4005786" y="1313774"/>
                </a:cubicBezTo>
                <a:cubicBezTo>
                  <a:pt x="4008015" y="1313774"/>
                  <a:pt x="4009844" y="1311945"/>
                  <a:pt x="4009844" y="1309688"/>
                </a:cubicBezTo>
                <a:cubicBezTo>
                  <a:pt x="4009844" y="1307430"/>
                  <a:pt x="4008015" y="1305601"/>
                  <a:pt x="4005786" y="1305601"/>
                </a:cubicBezTo>
                <a:lnTo>
                  <a:pt x="4005786" y="1305601"/>
                </a:lnTo>
                <a:close/>
                <a:moveTo>
                  <a:pt x="4005786" y="1630280"/>
                </a:moveTo>
                <a:cubicBezTo>
                  <a:pt x="4003958" y="1630280"/>
                  <a:pt x="4002529" y="1631737"/>
                  <a:pt x="4002529" y="1633538"/>
                </a:cubicBezTo>
                <a:cubicBezTo>
                  <a:pt x="4002529" y="1635338"/>
                  <a:pt x="4003958" y="1636795"/>
                  <a:pt x="4005786" y="1636795"/>
                </a:cubicBezTo>
                <a:cubicBezTo>
                  <a:pt x="4007558" y="1636795"/>
                  <a:pt x="4009015" y="1635338"/>
                  <a:pt x="4009015" y="1633538"/>
                </a:cubicBezTo>
                <a:cubicBezTo>
                  <a:pt x="4009015" y="1631737"/>
                  <a:pt x="4007558" y="1630280"/>
                  <a:pt x="4005786" y="1630280"/>
                </a:cubicBezTo>
                <a:lnTo>
                  <a:pt x="4005786" y="1630280"/>
                </a:lnTo>
                <a:close/>
                <a:moveTo>
                  <a:pt x="4005801" y="2270084"/>
                </a:moveTo>
                <a:cubicBezTo>
                  <a:pt x="4004886" y="2270084"/>
                  <a:pt x="4004143" y="2270798"/>
                  <a:pt x="4004143" y="2271713"/>
                </a:cubicBezTo>
                <a:cubicBezTo>
                  <a:pt x="4004143" y="2272598"/>
                  <a:pt x="4004886" y="2273341"/>
                  <a:pt x="4005801" y="2273341"/>
                </a:cubicBezTo>
                <a:cubicBezTo>
                  <a:pt x="4006687" y="2273341"/>
                  <a:pt x="4007401" y="2272598"/>
                  <a:pt x="4007401" y="2271713"/>
                </a:cubicBezTo>
                <a:cubicBezTo>
                  <a:pt x="4007401" y="2270798"/>
                  <a:pt x="4006687" y="2270084"/>
                  <a:pt x="4005801" y="2270084"/>
                </a:cubicBezTo>
                <a:lnTo>
                  <a:pt x="4005801" y="2270084"/>
                </a:lnTo>
                <a:close/>
                <a:moveTo>
                  <a:pt x="4008215" y="1957373"/>
                </a:moveTo>
                <a:cubicBezTo>
                  <a:pt x="4008215" y="1956030"/>
                  <a:pt x="4007129" y="1954944"/>
                  <a:pt x="4005786" y="1954944"/>
                </a:cubicBezTo>
                <a:cubicBezTo>
                  <a:pt x="4004415" y="1954944"/>
                  <a:pt x="4003329" y="1956030"/>
                  <a:pt x="4003329" y="1957373"/>
                </a:cubicBezTo>
                <a:cubicBezTo>
                  <a:pt x="4003329" y="1958716"/>
                  <a:pt x="4004415" y="1959831"/>
                  <a:pt x="4005786" y="1959831"/>
                </a:cubicBezTo>
                <a:cubicBezTo>
                  <a:pt x="4007129" y="1959831"/>
                  <a:pt x="4008215" y="1958716"/>
                  <a:pt x="4008215" y="1957373"/>
                </a:cubicBezTo>
                <a:lnTo>
                  <a:pt x="4008215" y="1957373"/>
                </a:lnTo>
                <a:close/>
                <a:moveTo>
                  <a:pt x="4081958" y="6830516"/>
                </a:moveTo>
                <a:cubicBezTo>
                  <a:pt x="4079958" y="6830516"/>
                  <a:pt x="4078300" y="6832145"/>
                  <a:pt x="4078300" y="6834202"/>
                </a:cubicBezTo>
                <a:cubicBezTo>
                  <a:pt x="4078300" y="6836202"/>
                  <a:pt x="4079958" y="6837860"/>
                  <a:pt x="4081958" y="6837860"/>
                </a:cubicBezTo>
                <a:cubicBezTo>
                  <a:pt x="4084015" y="6837860"/>
                  <a:pt x="4085644" y="6836202"/>
                  <a:pt x="4085644" y="6834202"/>
                </a:cubicBezTo>
                <a:cubicBezTo>
                  <a:pt x="4085644" y="6832145"/>
                  <a:pt x="4084015" y="6830516"/>
                  <a:pt x="4081958" y="6830516"/>
                </a:cubicBezTo>
                <a:lnTo>
                  <a:pt x="4081958" y="6830516"/>
                </a:lnTo>
                <a:close/>
                <a:moveTo>
                  <a:pt x="4081986" y="1782266"/>
                </a:moveTo>
                <a:cubicBezTo>
                  <a:pt x="4079958" y="1782266"/>
                  <a:pt x="4078300" y="1783923"/>
                  <a:pt x="4078300" y="1785923"/>
                </a:cubicBezTo>
                <a:cubicBezTo>
                  <a:pt x="4078300" y="1787952"/>
                  <a:pt x="4079958" y="1789609"/>
                  <a:pt x="4081986" y="1789609"/>
                </a:cubicBezTo>
                <a:cubicBezTo>
                  <a:pt x="4083986" y="1789609"/>
                  <a:pt x="4085644" y="1787952"/>
                  <a:pt x="4085644" y="1785923"/>
                </a:cubicBezTo>
                <a:cubicBezTo>
                  <a:pt x="4085644" y="1783923"/>
                  <a:pt x="4083986" y="1782266"/>
                  <a:pt x="4081986" y="1782266"/>
                </a:cubicBezTo>
                <a:lnTo>
                  <a:pt x="4081986" y="1782266"/>
                </a:lnTo>
                <a:close/>
                <a:moveTo>
                  <a:pt x="4079529" y="6510338"/>
                </a:moveTo>
                <a:cubicBezTo>
                  <a:pt x="4079529" y="6511681"/>
                  <a:pt x="4080643" y="6512767"/>
                  <a:pt x="4081958" y="6512767"/>
                </a:cubicBezTo>
                <a:cubicBezTo>
                  <a:pt x="4083329" y="6512767"/>
                  <a:pt x="4084415" y="6511681"/>
                  <a:pt x="4084415" y="6510338"/>
                </a:cubicBezTo>
                <a:cubicBezTo>
                  <a:pt x="4084415" y="6508995"/>
                  <a:pt x="4083329" y="6507909"/>
                  <a:pt x="4081958" y="6507909"/>
                </a:cubicBezTo>
                <a:cubicBezTo>
                  <a:pt x="4080643" y="6507909"/>
                  <a:pt x="4079529" y="6508995"/>
                  <a:pt x="4079529" y="6510338"/>
                </a:cubicBezTo>
                <a:lnTo>
                  <a:pt x="4079529" y="6510338"/>
                </a:lnTo>
                <a:close/>
                <a:moveTo>
                  <a:pt x="4167683" y="1637609"/>
                </a:moveTo>
                <a:cubicBezTo>
                  <a:pt x="4169969" y="1637609"/>
                  <a:pt x="4171769" y="1635781"/>
                  <a:pt x="4171769" y="1633552"/>
                </a:cubicBezTo>
                <a:cubicBezTo>
                  <a:pt x="4171769" y="1631294"/>
                  <a:pt x="4169969" y="1629466"/>
                  <a:pt x="4167683" y="1629466"/>
                </a:cubicBezTo>
                <a:cubicBezTo>
                  <a:pt x="4165425" y="1629466"/>
                  <a:pt x="4163625" y="1631294"/>
                  <a:pt x="4163625" y="1633552"/>
                </a:cubicBezTo>
                <a:cubicBezTo>
                  <a:pt x="4163625" y="1635781"/>
                  <a:pt x="4165425" y="1637609"/>
                  <a:pt x="4167683" y="1637609"/>
                </a:cubicBezTo>
                <a:lnTo>
                  <a:pt x="4167683" y="1637609"/>
                </a:lnTo>
                <a:close/>
                <a:moveTo>
                  <a:pt x="4081944" y="6178592"/>
                </a:moveTo>
                <a:cubicBezTo>
                  <a:pt x="4082858" y="6178592"/>
                  <a:pt x="4083601" y="6177877"/>
                  <a:pt x="4083601" y="6176963"/>
                </a:cubicBezTo>
                <a:cubicBezTo>
                  <a:pt x="4083601" y="6176048"/>
                  <a:pt x="4082858" y="6175334"/>
                  <a:pt x="4081944" y="6175334"/>
                </a:cubicBezTo>
                <a:cubicBezTo>
                  <a:pt x="4081058" y="6175334"/>
                  <a:pt x="4080343" y="6176048"/>
                  <a:pt x="4080343" y="6176963"/>
                </a:cubicBezTo>
                <a:cubicBezTo>
                  <a:pt x="4080343" y="6177877"/>
                  <a:pt x="4081058" y="6178592"/>
                  <a:pt x="4081944" y="6178592"/>
                </a:cubicBezTo>
                <a:lnTo>
                  <a:pt x="4081944" y="6178592"/>
                </a:lnTo>
                <a:close/>
                <a:moveTo>
                  <a:pt x="4167697" y="8920329"/>
                </a:moveTo>
                <a:cubicBezTo>
                  <a:pt x="4162525" y="8920329"/>
                  <a:pt x="4158324" y="8924501"/>
                  <a:pt x="4158324" y="8929701"/>
                </a:cubicBezTo>
                <a:cubicBezTo>
                  <a:pt x="4158324" y="8934874"/>
                  <a:pt x="4162525" y="8939046"/>
                  <a:pt x="4167697" y="8939046"/>
                </a:cubicBezTo>
                <a:cubicBezTo>
                  <a:pt x="4172869" y="8939046"/>
                  <a:pt x="4177070" y="8934874"/>
                  <a:pt x="4177070" y="8929701"/>
                </a:cubicBezTo>
                <a:cubicBezTo>
                  <a:pt x="4177070" y="8924501"/>
                  <a:pt x="4172869" y="8920329"/>
                  <a:pt x="4167697" y="8920329"/>
                </a:cubicBezTo>
                <a:lnTo>
                  <a:pt x="4167697" y="8920329"/>
                </a:lnTo>
                <a:close/>
                <a:moveTo>
                  <a:pt x="4081958" y="7475773"/>
                </a:moveTo>
                <a:cubicBezTo>
                  <a:pt x="4078586" y="7475773"/>
                  <a:pt x="4075871" y="7478516"/>
                  <a:pt x="4075871" y="7481888"/>
                </a:cubicBezTo>
                <a:cubicBezTo>
                  <a:pt x="4075871" y="7485260"/>
                  <a:pt x="4078586" y="7488002"/>
                  <a:pt x="4081958" y="7488002"/>
                </a:cubicBezTo>
                <a:cubicBezTo>
                  <a:pt x="4085358" y="7488002"/>
                  <a:pt x="4088073" y="7485260"/>
                  <a:pt x="4088073" y="7481888"/>
                </a:cubicBezTo>
                <a:cubicBezTo>
                  <a:pt x="4088073" y="7478516"/>
                  <a:pt x="4085358" y="7475773"/>
                  <a:pt x="4081958" y="7475773"/>
                </a:cubicBezTo>
                <a:lnTo>
                  <a:pt x="4081958" y="7475773"/>
                </a:lnTo>
                <a:close/>
                <a:moveTo>
                  <a:pt x="4081958" y="8434540"/>
                </a:moveTo>
                <a:cubicBezTo>
                  <a:pt x="4076814" y="8434540"/>
                  <a:pt x="4072585" y="8438741"/>
                  <a:pt x="4072585" y="8443913"/>
                </a:cubicBezTo>
                <a:cubicBezTo>
                  <a:pt x="4072585" y="8449084"/>
                  <a:pt x="4076814" y="8453285"/>
                  <a:pt x="4081958" y="8453285"/>
                </a:cubicBezTo>
                <a:cubicBezTo>
                  <a:pt x="4087158" y="8453285"/>
                  <a:pt x="4091359" y="8449084"/>
                  <a:pt x="4091359" y="8443913"/>
                </a:cubicBezTo>
                <a:cubicBezTo>
                  <a:pt x="4091359" y="8438741"/>
                  <a:pt x="4087158" y="8434540"/>
                  <a:pt x="4081958" y="8434540"/>
                </a:cubicBezTo>
                <a:lnTo>
                  <a:pt x="4081958" y="8434540"/>
                </a:lnTo>
                <a:close/>
                <a:moveTo>
                  <a:pt x="4081958" y="7788883"/>
                </a:moveTo>
                <a:cubicBezTo>
                  <a:pt x="4077929" y="7788883"/>
                  <a:pt x="4074643" y="7792170"/>
                  <a:pt x="4074643" y="7796227"/>
                </a:cubicBezTo>
                <a:cubicBezTo>
                  <a:pt x="4074643" y="7800285"/>
                  <a:pt x="4077929" y="7803542"/>
                  <a:pt x="4081958" y="7803542"/>
                </a:cubicBezTo>
                <a:cubicBezTo>
                  <a:pt x="4086015" y="7803542"/>
                  <a:pt x="4089302" y="7800285"/>
                  <a:pt x="4089302" y="7796227"/>
                </a:cubicBezTo>
                <a:cubicBezTo>
                  <a:pt x="4089302" y="7792170"/>
                  <a:pt x="4086015" y="7788883"/>
                  <a:pt x="4081958" y="7788883"/>
                </a:cubicBezTo>
                <a:lnTo>
                  <a:pt x="4081958" y="7788883"/>
                </a:lnTo>
                <a:close/>
                <a:moveTo>
                  <a:pt x="4081958" y="7153152"/>
                </a:moveTo>
                <a:cubicBezTo>
                  <a:pt x="4079272" y="7153152"/>
                  <a:pt x="4077100" y="7155352"/>
                  <a:pt x="4077100" y="7158038"/>
                </a:cubicBezTo>
                <a:cubicBezTo>
                  <a:pt x="4077100" y="7160753"/>
                  <a:pt x="4079272" y="7162924"/>
                  <a:pt x="4081958" y="7162924"/>
                </a:cubicBezTo>
                <a:cubicBezTo>
                  <a:pt x="4084672" y="7162924"/>
                  <a:pt x="4086844" y="7160753"/>
                  <a:pt x="4086844" y="7158038"/>
                </a:cubicBezTo>
                <a:cubicBezTo>
                  <a:pt x="4086844" y="7155352"/>
                  <a:pt x="4084672" y="7153152"/>
                  <a:pt x="4081958" y="7153152"/>
                </a:cubicBezTo>
                <a:lnTo>
                  <a:pt x="4081958" y="7153152"/>
                </a:lnTo>
                <a:close/>
                <a:moveTo>
                  <a:pt x="4081958" y="8111490"/>
                </a:moveTo>
                <a:cubicBezTo>
                  <a:pt x="4077243" y="8111490"/>
                  <a:pt x="4073414" y="8115320"/>
                  <a:pt x="4073414" y="8120063"/>
                </a:cubicBezTo>
                <a:cubicBezTo>
                  <a:pt x="4073414" y="8124778"/>
                  <a:pt x="4077243" y="8128636"/>
                  <a:pt x="4081958" y="8128636"/>
                </a:cubicBezTo>
                <a:cubicBezTo>
                  <a:pt x="4086701" y="8128636"/>
                  <a:pt x="4090530" y="8124778"/>
                  <a:pt x="4090530" y="8120063"/>
                </a:cubicBezTo>
                <a:cubicBezTo>
                  <a:pt x="4090530" y="8115320"/>
                  <a:pt x="4086701" y="8111490"/>
                  <a:pt x="4081958" y="8111490"/>
                </a:cubicBezTo>
                <a:lnTo>
                  <a:pt x="4081958" y="8111490"/>
                </a:lnTo>
                <a:close/>
                <a:moveTo>
                  <a:pt x="4081972" y="2441534"/>
                </a:moveTo>
                <a:cubicBezTo>
                  <a:pt x="4081058" y="2441534"/>
                  <a:pt x="4080343" y="2442248"/>
                  <a:pt x="4080343" y="2443163"/>
                </a:cubicBezTo>
                <a:cubicBezTo>
                  <a:pt x="4080343" y="2444049"/>
                  <a:pt x="4081058" y="2444792"/>
                  <a:pt x="4081972" y="2444792"/>
                </a:cubicBezTo>
                <a:cubicBezTo>
                  <a:pt x="4082858" y="2444792"/>
                  <a:pt x="4083601" y="2444049"/>
                  <a:pt x="4083601" y="2443163"/>
                </a:cubicBezTo>
                <a:cubicBezTo>
                  <a:pt x="4083601" y="2442248"/>
                  <a:pt x="4082858" y="2441534"/>
                  <a:pt x="4081972" y="2441534"/>
                </a:cubicBezTo>
                <a:lnTo>
                  <a:pt x="4081972" y="2441534"/>
                </a:lnTo>
                <a:close/>
                <a:moveTo>
                  <a:pt x="4084415" y="2119298"/>
                </a:moveTo>
                <a:cubicBezTo>
                  <a:pt x="4084415" y="2117955"/>
                  <a:pt x="4083329" y="2116869"/>
                  <a:pt x="4081986" y="2116869"/>
                </a:cubicBezTo>
                <a:cubicBezTo>
                  <a:pt x="4080615" y="2116869"/>
                  <a:pt x="4079529" y="2117955"/>
                  <a:pt x="4079529" y="2119298"/>
                </a:cubicBezTo>
                <a:cubicBezTo>
                  <a:pt x="4079529" y="2120641"/>
                  <a:pt x="4080615" y="2121756"/>
                  <a:pt x="4081986" y="2121756"/>
                </a:cubicBezTo>
                <a:cubicBezTo>
                  <a:pt x="4083329" y="2121756"/>
                  <a:pt x="4084415" y="2120641"/>
                  <a:pt x="4084415" y="2119298"/>
                </a:cubicBezTo>
                <a:lnTo>
                  <a:pt x="4084415" y="2119298"/>
                </a:lnTo>
                <a:close/>
                <a:moveTo>
                  <a:pt x="3920047" y="1458416"/>
                </a:moveTo>
                <a:cubicBezTo>
                  <a:pt x="3918018" y="1458416"/>
                  <a:pt x="3916389" y="1460073"/>
                  <a:pt x="3916389" y="1462102"/>
                </a:cubicBezTo>
                <a:cubicBezTo>
                  <a:pt x="3916389" y="1464131"/>
                  <a:pt x="3918018" y="1465759"/>
                  <a:pt x="3920047" y="1465759"/>
                </a:cubicBezTo>
                <a:cubicBezTo>
                  <a:pt x="3922076" y="1465759"/>
                  <a:pt x="3923705" y="1464131"/>
                  <a:pt x="3923705" y="1462102"/>
                </a:cubicBezTo>
                <a:cubicBezTo>
                  <a:pt x="3923705" y="1460073"/>
                  <a:pt x="3922076" y="1458416"/>
                  <a:pt x="3920047" y="1458416"/>
                </a:cubicBezTo>
                <a:lnTo>
                  <a:pt x="3920047" y="1458416"/>
                </a:lnTo>
                <a:close/>
                <a:moveTo>
                  <a:pt x="3922904" y="1785923"/>
                </a:moveTo>
                <a:cubicBezTo>
                  <a:pt x="3922904" y="1784352"/>
                  <a:pt x="3921619" y="1783094"/>
                  <a:pt x="3920047" y="1783094"/>
                </a:cubicBezTo>
                <a:cubicBezTo>
                  <a:pt x="3918475" y="1783094"/>
                  <a:pt x="3917190" y="1784352"/>
                  <a:pt x="3917190" y="1785923"/>
                </a:cubicBezTo>
                <a:cubicBezTo>
                  <a:pt x="3917190" y="1787524"/>
                  <a:pt x="3918475" y="1788781"/>
                  <a:pt x="3920047" y="1788781"/>
                </a:cubicBezTo>
                <a:cubicBezTo>
                  <a:pt x="3921619" y="1788781"/>
                  <a:pt x="3922904" y="1787524"/>
                  <a:pt x="3922904" y="1785923"/>
                </a:cubicBezTo>
                <a:lnTo>
                  <a:pt x="3922904" y="1785923"/>
                </a:lnTo>
                <a:close/>
                <a:moveTo>
                  <a:pt x="3920047" y="2117684"/>
                </a:moveTo>
                <a:cubicBezTo>
                  <a:pt x="3919133" y="2117684"/>
                  <a:pt x="3918418" y="2118427"/>
                  <a:pt x="3918418" y="2119313"/>
                </a:cubicBezTo>
                <a:cubicBezTo>
                  <a:pt x="3918418" y="2120227"/>
                  <a:pt x="3919133" y="2120941"/>
                  <a:pt x="3920047" y="2120941"/>
                </a:cubicBezTo>
                <a:cubicBezTo>
                  <a:pt x="3920962" y="2120941"/>
                  <a:pt x="3921676" y="2120227"/>
                  <a:pt x="3921676" y="2119313"/>
                </a:cubicBezTo>
                <a:cubicBezTo>
                  <a:pt x="3921676" y="2118427"/>
                  <a:pt x="3920962" y="2117684"/>
                  <a:pt x="3920047" y="2117684"/>
                </a:cubicBezTo>
                <a:lnTo>
                  <a:pt x="3920047" y="2117684"/>
                </a:lnTo>
                <a:close/>
                <a:moveTo>
                  <a:pt x="3920047" y="818212"/>
                </a:moveTo>
                <a:cubicBezTo>
                  <a:pt x="3916904" y="818212"/>
                  <a:pt x="3914332" y="820755"/>
                  <a:pt x="3914332" y="823898"/>
                </a:cubicBezTo>
                <a:cubicBezTo>
                  <a:pt x="3914332" y="827070"/>
                  <a:pt x="3916904" y="829613"/>
                  <a:pt x="3920047" y="829613"/>
                </a:cubicBezTo>
                <a:cubicBezTo>
                  <a:pt x="3923190" y="829613"/>
                  <a:pt x="3925762" y="827070"/>
                  <a:pt x="3925762" y="823898"/>
                </a:cubicBezTo>
                <a:cubicBezTo>
                  <a:pt x="3925762" y="820755"/>
                  <a:pt x="3923190" y="818212"/>
                  <a:pt x="3920047" y="818212"/>
                </a:cubicBezTo>
                <a:lnTo>
                  <a:pt x="3920047" y="818212"/>
                </a:lnTo>
                <a:close/>
                <a:moveTo>
                  <a:pt x="4167683" y="1314974"/>
                </a:moveTo>
                <a:cubicBezTo>
                  <a:pt x="4170626" y="1314974"/>
                  <a:pt x="4172998" y="1312602"/>
                  <a:pt x="4172998" y="1309688"/>
                </a:cubicBezTo>
                <a:cubicBezTo>
                  <a:pt x="4172998" y="1306773"/>
                  <a:pt x="4170626" y="1304401"/>
                  <a:pt x="4167683" y="1304401"/>
                </a:cubicBezTo>
                <a:cubicBezTo>
                  <a:pt x="4164768" y="1304401"/>
                  <a:pt x="4162397" y="1306773"/>
                  <a:pt x="4162397" y="1309688"/>
                </a:cubicBezTo>
                <a:cubicBezTo>
                  <a:pt x="4162397" y="1312602"/>
                  <a:pt x="4164768" y="1314974"/>
                  <a:pt x="4167683" y="1314974"/>
                </a:cubicBezTo>
                <a:lnTo>
                  <a:pt x="4167683" y="1314974"/>
                </a:lnTo>
                <a:close/>
                <a:moveTo>
                  <a:pt x="3929586" y="6829702"/>
                </a:moveTo>
                <a:cubicBezTo>
                  <a:pt x="3927100" y="6829702"/>
                  <a:pt x="3925100" y="6831730"/>
                  <a:pt x="3925100" y="6834216"/>
                </a:cubicBezTo>
                <a:cubicBezTo>
                  <a:pt x="3925100" y="6836703"/>
                  <a:pt x="3927100" y="6838674"/>
                  <a:pt x="3929586" y="6838674"/>
                </a:cubicBezTo>
                <a:cubicBezTo>
                  <a:pt x="3932072" y="6838674"/>
                  <a:pt x="3934044" y="6836703"/>
                  <a:pt x="3934044" y="6834216"/>
                </a:cubicBezTo>
                <a:cubicBezTo>
                  <a:pt x="3934044" y="6831730"/>
                  <a:pt x="3932072" y="6829702"/>
                  <a:pt x="3929586" y="6829702"/>
                </a:cubicBezTo>
                <a:lnTo>
                  <a:pt x="3929586" y="6829702"/>
                </a:lnTo>
                <a:close/>
                <a:moveTo>
                  <a:pt x="3929572" y="7151923"/>
                </a:moveTo>
                <a:cubicBezTo>
                  <a:pt x="3926200" y="7151923"/>
                  <a:pt x="3923457" y="7154666"/>
                  <a:pt x="3923457" y="7158038"/>
                </a:cubicBezTo>
                <a:cubicBezTo>
                  <a:pt x="3923457" y="7161410"/>
                  <a:pt x="3926200" y="7164152"/>
                  <a:pt x="3929572" y="7164152"/>
                </a:cubicBezTo>
                <a:cubicBezTo>
                  <a:pt x="3932944" y="7164152"/>
                  <a:pt x="3935687" y="7161410"/>
                  <a:pt x="3935687" y="7158038"/>
                </a:cubicBezTo>
                <a:cubicBezTo>
                  <a:pt x="3935687" y="7154666"/>
                  <a:pt x="3932944" y="7151923"/>
                  <a:pt x="3929572" y="7151923"/>
                </a:cubicBezTo>
                <a:lnTo>
                  <a:pt x="3929572" y="7151923"/>
                </a:lnTo>
                <a:close/>
                <a:moveTo>
                  <a:pt x="3929572" y="7787654"/>
                </a:moveTo>
                <a:cubicBezTo>
                  <a:pt x="3924829" y="7787654"/>
                  <a:pt x="3921000" y="7791484"/>
                  <a:pt x="3921000" y="7796227"/>
                </a:cubicBezTo>
                <a:cubicBezTo>
                  <a:pt x="3921000" y="7800942"/>
                  <a:pt x="3924829" y="7804771"/>
                  <a:pt x="3929572" y="7804771"/>
                </a:cubicBezTo>
                <a:cubicBezTo>
                  <a:pt x="3934287" y="7804771"/>
                  <a:pt x="3938145" y="7800942"/>
                  <a:pt x="3938145" y="7796227"/>
                </a:cubicBezTo>
                <a:cubicBezTo>
                  <a:pt x="3938145" y="7791484"/>
                  <a:pt x="3934287" y="7787654"/>
                  <a:pt x="3929572" y="7787654"/>
                </a:cubicBezTo>
                <a:lnTo>
                  <a:pt x="3929572" y="7787654"/>
                </a:lnTo>
                <a:close/>
                <a:moveTo>
                  <a:pt x="3929572" y="7474558"/>
                </a:moveTo>
                <a:cubicBezTo>
                  <a:pt x="3925514" y="7474558"/>
                  <a:pt x="3922228" y="7477844"/>
                  <a:pt x="3922228" y="7481902"/>
                </a:cubicBezTo>
                <a:cubicBezTo>
                  <a:pt x="3922228" y="7485960"/>
                  <a:pt x="3925514" y="7489218"/>
                  <a:pt x="3929572" y="7489218"/>
                </a:cubicBezTo>
                <a:cubicBezTo>
                  <a:pt x="3933601" y="7489218"/>
                  <a:pt x="3936916" y="7485960"/>
                  <a:pt x="3936916" y="7481902"/>
                </a:cubicBezTo>
                <a:cubicBezTo>
                  <a:pt x="3936916" y="7477844"/>
                  <a:pt x="3933601" y="7474558"/>
                  <a:pt x="3929572" y="7474558"/>
                </a:cubicBezTo>
                <a:lnTo>
                  <a:pt x="3929572" y="7474558"/>
                </a:lnTo>
                <a:close/>
                <a:moveTo>
                  <a:pt x="3929586" y="8110276"/>
                </a:moveTo>
                <a:cubicBezTo>
                  <a:pt x="3924157" y="8110276"/>
                  <a:pt x="3919785" y="8114676"/>
                  <a:pt x="3919785" y="8120049"/>
                </a:cubicBezTo>
                <a:cubicBezTo>
                  <a:pt x="3919785" y="8125449"/>
                  <a:pt x="3924157" y="8129850"/>
                  <a:pt x="3929586" y="8129850"/>
                </a:cubicBezTo>
                <a:cubicBezTo>
                  <a:pt x="3934958" y="8129850"/>
                  <a:pt x="3939359" y="8125449"/>
                  <a:pt x="3939359" y="8120049"/>
                </a:cubicBezTo>
                <a:cubicBezTo>
                  <a:pt x="3939359" y="8114676"/>
                  <a:pt x="3934958" y="8110276"/>
                  <a:pt x="3929586" y="8110276"/>
                </a:cubicBezTo>
                <a:lnTo>
                  <a:pt x="3929586" y="8110276"/>
                </a:lnTo>
                <a:close/>
                <a:moveTo>
                  <a:pt x="3929572" y="8454914"/>
                </a:moveTo>
                <a:cubicBezTo>
                  <a:pt x="3935659" y="8454914"/>
                  <a:pt x="3940573" y="8449970"/>
                  <a:pt x="3940573" y="8443913"/>
                </a:cubicBezTo>
                <a:cubicBezTo>
                  <a:pt x="3940573" y="8437825"/>
                  <a:pt x="3935659" y="8432911"/>
                  <a:pt x="3929572" y="8432911"/>
                </a:cubicBezTo>
                <a:cubicBezTo>
                  <a:pt x="3923486" y="8432911"/>
                  <a:pt x="3918571" y="8437825"/>
                  <a:pt x="3918571" y="8443913"/>
                </a:cubicBezTo>
                <a:cubicBezTo>
                  <a:pt x="3918571" y="8449970"/>
                  <a:pt x="3923486" y="8454914"/>
                  <a:pt x="3929572" y="8454914"/>
                </a:cubicBezTo>
                <a:lnTo>
                  <a:pt x="3929572" y="8454914"/>
                </a:lnTo>
                <a:close/>
                <a:moveTo>
                  <a:pt x="3920047" y="1152401"/>
                </a:moveTo>
                <a:cubicBezTo>
                  <a:pt x="3917361" y="1152401"/>
                  <a:pt x="3915161" y="1154573"/>
                  <a:pt x="3915161" y="1157288"/>
                </a:cubicBezTo>
                <a:cubicBezTo>
                  <a:pt x="3915161" y="1159974"/>
                  <a:pt x="3917361" y="1162174"/>
                  <a:pt x="3920047" y="1162174"/>
                </a:cubicBezTo>
                <a:cubicBezTo>
                  <a:pt x="3922733" y="1162174"/>
                  <a:pt x="3924933" y="1159974"/>
                  <a:pt x="3924933" y="1157288"/>
                </a:cubicBezTo>
                <a:cubicBezTo>
                  <a:pt x="3924933" y="1154573"/>
                  <a:pt x="3922733" y="1152401"/>
                  <a:pt x="3920047" y="1152401"/>
                </a:cubicBezTo>
                <a:lnTo>
                  <a:pt x="3920047" y="1152401"/>
                </a:lnTo>
                <a:close/>
                <a:moveTo>
                  <a:pt x="4005772" y="7304723"/>
                </a:moveTo>
                <a:cubicBezTo>
                  <a:pt x="4002629" y="7304723"/>
                  <a:pt x="4000086" y="7307295"/>
                  <a:pt x="4000086" y="7310438"/>
                </a:cubicBezTo>
                <a:cubicBezTo>
                  <a:pt x="4000086" y="7313610"/>
                  <a:pt x="4002629" y="7316152"/>
                  <a:pt x="4005772" y="7316152"/>
                </a:cubicBezTo>
                <a:cubicBezTo>
                  <a:pt x="4008915" y="7316152"/>
                  <a:pt x="4011458" y="7313610"/>
                  <a:pt x="4011458" y="7310438"/>
                </a:cubicBezTo>
                <a:cubicBezTo>
                  <a:pt x="4011458" y="7307295"/>
                  <a:pt x="4008915" y="7304723"/>
                  <a:pt x="4005772" y="7304723"/>
                </a:cubicBezTo>
                <a:lnTo>
                  <a:pt x="4005772" y="7304723"/>
                </a:lnTo>
                <a:close/>
                <a:moveTo>
                  <a:pt x="4005758" y="7637284"/>
                </a:moveTo>
                <a:cubicBezTo>
                  <a:pt x="4002157" y="7637284"/>
                  <a:pt x="3999243" y="7640227"/>
                  <a:pt x="3999243" y="7643827"/>
                </a:cubicBezTo>
                <a:cubicBezTo>
                  <a:pt x="3999243" y="7647428"/>
                  <a:pt x="4002157" y="7650342"/>
                  <a:pt x="4005758" y="7650342"/>
                </a:cubicBezTo>
                <a:cubicBezTo>
                  <a:pt x="4009358" y="7650342"/>
                  <a:pt x="4012301" y="7647428"/>
                  <a:pt x="4012301" y="7643827"/>
                </a:cubicBezTo>
                <a:cubicBezTo>
                  <a:pt x="4012301" y="7640227"/>
                  <a:pt x="4009358" y="7637284"/>
                  <a:pt x="4005758" y="7637284"/>
                </a:cubicBezTo>
                <a:lnTo>
                  <a:pt x="4005758" y="7637284"/>
                </a:lnTo>
                <a:close/>
                <a:moveTo>
                  <a:pt x="4005772" y="7959504"/>
                </a:moveTo>
                <a:cubicBezTo>
                  <a:pt x="4001286" y="7959504"/>
                  <a:pt x="3997628" y="7963162"/>
                  <a:pt x="3997628" y="7967677"/>
                </a:cubicBezTo>
                <a:cubicBezTo>
                  <a:pt x="3997628" y="7972164"/>
                  <a:pt x="4001286" y="7975821"/>
                  <a:pt x="4005772" y="7975821"/>
                </a:cubicBezTo>
                <a:cubicBezTo>
                  <a:pt x="4010258" y="7975821"/>
                  <a:pt x="4013916" y="7972164"/>
                  <a:pt x="4013916" y="7967677"/>
                </a:cubicBezTo>
                <a:cubicBezTo>
                  <a:pt x="4013916" y="7963162"/>
                  <a:pt x="4010258" y="7959504"/>
                  <a:pt x="4005772" y="7959504"/>
                </a:cubicBezTo>
                <a:lnTo>
                  <a:pt x="4005772" y="7959504"/>
                </a:lnTo>
                <a:close/>
                <a:moveTo>
                  <a:pt x="4005801" y="980537"/>
                </a:moveTo>
                <a:cubicBezTo>
                  <a:pt x="4002857" y="980537"/>
                  <a:pt x="4000486" y="982909"/>
                  <a:pt x="4000486" y="985823"/>
                </a:cubicBezTo>
                <a:cubicBezTo>
                  <a:pt x="4000486" y="988766"/>
                  <a:pt x="4002857" y="991138"/>
                  <a:pt x="4005801" y="991138"/>
                </a:cubicBezTo>
                <a:cubicBezTo>
                  <a:pt x="4008687" y="991138"/>
                  <a:pt x="4011058" y="988766"/>
                  <a:pt x="4011058" y="985823"/>
                </a:cubicBezTo>
                <a:cubicBezTo>
                  <a:pt x="4011058" y="982909"/>
                  <a:pt x="4008687" y="980537"/>
                  <a:pt x="4005801" y="980537"/>
                </a:cubicBezTo>
                <a:lnTo>
                  <a:pt x="4005801" y="980537"/>
                </a:lnTo>
                <a:close/>
                <a:moveTo>
                  <a:pt x="3926314" y="6510352"/>
                </a:moveTo>
                <a:cubicBezTo>
                  <a:pt x="3926314" y="6512124"/>
                  <a:pt x="3927743" y="6513610"/>
                  <a:pt x="3929572" y="6513610"/>
                </a:cubicBezTo>
                <a:cubicBezTo>
                  <a:pt x="3931344" y="6513610"/>
                  <a:pt x="3932830" y="6512124"/>
                  <a:pt x="3932830" y="6510352"/>
                </a:cubicBezTo>
                <a:cubicBezTo>
                  <a:pt x="3932830" y="6508552"/>
                  <a:pt x="3931344" y="6507066"/>
                  <a:pt x="3929572" y="6507066"/>
                </a:cubicBezTo>
                <a:cubicBezTo>
                  <a:pt x="3927743" y="6507066"/>
                  <a:pt x="3926314" y="6508552"/>
                  <a:pt x="3926314" y="6510352"/>
                </a:cubicBezTo>
                <a:lnTo>
                  <a:pt x="3926314" y="6510352"/>
                </a:lnTo>
                <a:close/>
                <a:moveTo>
                  <a:pt x="4005758" y="8263490"/>
                </a:moveTo>
                <a:cubicBezTo>
                  <a:pt x="4000814" y="8263490"/>
                  <a:pt x="3996814" y="8267519"/>
                  <a:pt x="3996814" y="8272463"/>
                </a:cubicBezTo>
                <a:cubicBezTo>
                  <a:pt x="3996814" y="8277434"/>
                  <a:pt x="4000814" y="8281436"/>
                  <a:pt x="4005758" y="8281436"/>
                </a:cubicBezTo>
                <a:cubicBezTo>
                  <a:pt x="4010701" y="8281436"/>
                  <a:pt x="4014730" y="8277434"/>
                  <a:pt x="4014730" y="8272463"/>
                </a:cubicBezTo>
                <a:cubicBezTo>
                  <a:pt x="4014730" y="8267519"/>
                  <a:pt x="4010701" y="8263490"/>
                  <a:pt x="4005758" y="8263490"/>
                </a:cubicBezTo>
                <a:lnTo>
                  <a:pt x="4005758" y="8263490"/>
                </a:lnTo>
                <a:close/>
                <a:moveTo>
                  <a:pt x="4005801" y="31556"/>
                </a:moveTo>
                <a:cubicBezTo>
                  <a:pt x="4010058" y="31556"/>
                  <a:pt x="4013516" y="28099"/>
                  <a:pt x="4013516" y="23813"/>
                </a:cubicBezTo>
                <a:cubicBezTo>
                  <a:pt x="4013516" y="19526"/>
                  <a:pt x="4010058" y="16069"/>
                  <a:pt x="4005801" y="16069"/>
                </a:cubicBezTo>
                <a:cubicBezTo>
                  <a:pt x="4001486" y="16069"/>
                  <a:pt x="3998028" y="19526"/>
                  <a:pt x="3998028" y="23813"/>
                </a:cubicBezTo>
                <a:cubicBezTo>
                  <a:pt x="3998028" y="28099"/>
                  <a:pt x="4001486" y="31556"/>
                  <a:pt x="4005801" y="31556"/>
                </a:cubicBezTo>
                <a:lnTo>
                  <a:pt x="4005801" y="31556"/>
                </a:lnTo>
                <a:close/>
                <a:moveTo>
                  <a:pt x="4005786" y="658563"/>
                </a:moveTo>
                <a:cubicBezTo>
                  <a:pt x="4009158" y="658563"/>
                  <a:pt x="4011901" y="655849"/>
                  <a:pt x="4011901" y="652448"/>
                </a:cubicBezTo>
                <a:cubicBezTo>
                  <a:pt x="4011901" y="649076"/>
                  <a:pt x="4009158" y="646362"/>
                  <a:pt x="4005786" y="646362"/>
                </a:cubicBezTo>
                <a:cubicBezTo>
                  <a:pt x="4002414" y="646362"/>
                  <a:pt x="3999643" y="649076"/>
                  <a:pt x="3999643" y="652448"/>
                </a:cubicBezTo>
                <a:cubicBezTo>
                  <a:pt x="3999643" y="655849"/>
                  <a:pt x="4002414" y="658563"/>
                  <a:pt x="4005786" y="658563"/>
                </a:cubicBezTo>
                <a:lnTo>
                  <a:pt x="4005786" y="658563"/>
                </a:lnTo>
                <a:close/>
                <a:moveTo>
                  <a:pt x="4005772" y="8918672"/>
                </a:moveTo>
                <a:cubicBezTo>
                  <a:pt x="3999686" y="8918672"/>
                  <a:pt x="3994771" y="8923587"/>
                  <a:pt x="3994771" y="8929701"/>
                </a:cubicBezTo>
                <a:cubicBezTo>
                  <a:pt x="3994771" y="8935760"/>
                  <a:pt x="3999686" y="8940703"/>
                  <a:pt x="4005772" y="8940703"/>
                </a:cubicBezTo>
                <a:cubicBezTo>
                  <a:pt x="4011859" y="8940703"/>
                  <a:pt x="4016773" y="8935760"/>
                  <a:pt x="4016773" y="8929701"/>
                </a:cubicBezTo>
                <a:cubicBezTo>
                  <a:pt x="4016773" y="8923587"/>
                  <a:pt x="4011859" y="8918672"/>
                  <a:pt x="4005772" y="8918672"/>
                </a:cubicBezTo>
                <a:lnTo>
                  <a:pt x="4005772" y="8918672"/>
                </a:lnTo>
                <a:close/>
                <a:moveTo>
                  <a:pt x="4001700" y="6986574"/>
                </a:moveTo>
                <a:cubicBezTo>
                  <a:pt x="4001700" y="6988831"/>
                  <a:pt x="4003500" y="6990660"/>
                  <a:pt x="4005758" y="6990660"/>
                </a:cubicBezTo>
                <a:cubicBezTo>
                  <a:pt x="4008015" y="6990660"/>
                  <a:pt x="4009844" y="6988831"/>
                  <a:pt x="4009844" y="6986574"/>
                </a:cubicBezTo>
                <a:cubicBezTo>
                  <a:pt x="4009844" y="6984316"/>
                  <a:pt x="4008015" y="6982516"/>
                  <a:pt x="4005758" y="6982516"/>
                </a:cubicBezTo>
                <a:cubicBezTo>
                  <a:pt x="4003500" y="6982516"/>
                  <a:pt x="4001700" y="6984316"/>
                  <a:pt x="4001700" y="6986574"/>
                </a:cubicBezTo>
                <a:lnTo>
                  <a:pt x="4001700" y="6986574"/>
                </a:lnTo>
                <a:close/>
                <a:moveTo>
                  <a:pt x="4005758" y="6678945"/>
                </a:moveTo>
                <a:cubicBezTo>
                  <a:pt x="4004186" y="6678945"/>
                  <a:pt x="4002929" y="6680202"/>
                  <a:pt x="4002929" y="6681802"/>
                </a:cubicBezTo>
                <a:cubicBezTo>
                  <a:pt x="4002929" y="6683374"/>
                  <a:pt x="4004186" y="6684631"/>
                  <a:pt x="4005758" y="6684631"/>
                </a:cubicBezTo>
                <a:cubicBezTo>
                  <a:pt x="4007330" y="6684631"/>
                  <a:pt x="4008615" y="6683374"/>
                  <a:pt x="4008615" y="6681802"/>
                </a:cubicBezTo>
                <a:cubicBezTo>
                  <a:pt x="4008615" y="6680202"/>
                  <a:pt x="4007330" y="6678945"/>
                  <a:pt x="4005758" y="6678945"/>
                </a:cubicBezTo>
                <a:lnTo>
                  <a:pt x="4005758" y="6678945"/>
                </a:lnTo>
                <a:close/>
                <a:moveTo>
                  <a:pt x="4005786" y="354578"/>
                </a:moveTo>
                <a:cubicBezTo>
                  <a:pt x="4009615" y="354578"/>
                  <a:pt x="4012702" y="351492"/>
                  <a:pt x="4012702" y="347663"/>
                </a:cubicBezTo>
                <a:cubicBezTo>
                  <a:pt x="4012702" y="343833"/>
                  <a:pt x="4009615" y="340747"/>
                  <a:pt x="4005786" y="340747"/>
                </a:cubicBezTo>
                <a:cubicBezTo>
                  <a:pt x="4001929" y="340747"/>
                  <a:pt x="3998843" y="343833"/>
                  <a:pt x="3998843" y="347663"/>
                </a:cubicBezTo>
                <a:cubicBezTo>
                  <a:pt x="3998843" y="351492"/>
                  <a:pt x="4001929" y="354578"/>
                  <a:pt x="4005786" y="354578"/>
                </a:cubicBezTo>
                <a:lnTo>
                  <a:pt x="4005786" y="354578"/>
                </a:lnTo>
                <a:close/>
                <a:moveTo>
                  <a:pt x="4005758" y="8616024"/>
                </a:moveTo>
                <a:cubicBezTo>
                  <a:pt x="4011387" y="8616024"/>
                  <a:pt x="4015959" y="8611481"/>
                  <a:pt x="4015959" y="8605851"/>
                </a:cubicBezTo>
                <a:cubicBezTo>
                  <a:pt x="4015959" y="8600223"/>
                  <a:pt x="4011387" y="8595651"/>
                  <a:pt x="4005758" y="8595651"/>
                </a:cubicBezTo>
                <a:cubicBezTo>
                  <a:pt x="4000129" y="8595651"/>
                  <a:pt x="3995585" y="8600223"/>
                  <a:pt x="3995585" y="8605851"/>
                </a:cubicBezTo>
                <a:cubicBezTo>
                  <a:pt x="3995585" y="8611481"/>
                  <a:pt x="4000129" y="8616024"/>
                  <a:pt x="4005758" y="8616024"/>
                </a:cubicBezTo>
                <a:lnTo>
                  <a:pt x="4005758" y="8616024"/>
                </a:lnTo>
                <a:close/>
                <a:moveTo>
                  <a:pt x="4324183" y="1957373"/>
                </a:moveTo>
                <a:cubicBezTo>
                  <a:pt x="4324183" y="1955116"/>
                  <a:pt x="4322355" y="1953316"/>
                  <a:pt x="4320097" y="1953316"/>
                </a:cubicBezTo>
                <a:cubicBezTo>
                  <a:pt x="4317840" y="1953316"/>
                  <a:pt x="4316011" y="1955116"/>
                  <a:pt x="4316011" y="1957373"/>
                </a:cubicBezTo>
                <a:cubicBezTo>
                  <a:pt x="4316011" y="1959631"/>
                  <a:pt x="4317840" y="1961459"/>
                  <a:pt x="4320097" y="1961459"/>
                </a:cubicBezTo>
                <a:cubicBezTo>
                  <a:pt x="4322355" y="1961459"/>
                  <a:pt x="4324183" y="1959631"/>
                  <a:pt x="4324183" y="1957373"/>
                </a:cubicBezTo>
                <a:lnTo>
                  <a:pt x="4324183" y="1957373"/>
                </a:lnTo>
                <a:close/>
                <a:moveTo>
                  <a:pt x="4320097" y="1638838"/>
                </a:moveTo>
                <a:cubicBezTo>
                  <a:pt x="4323041" y="1638838"/>
                  <a:pt x="4325412" y="1636466"/>
                  <a:pt x="4325412" y="1633552"/>
                </a:cubicBezTo>
                <a:cubicBezTo>
                  <a:pt x="4325412" y="1630609"/>
                  <a:pt x="4323041" y="1628237"/>
                  <a:pt x="4320097" y="1628237"/>
                </a:cubicBezTo>
                <a:cubicBezTo>
                  <a:pt x="4317154" y="1628237"/>
                  <a:pt x="4314782" y="1630609"/>
                  <a:pt x="4314782" y="1633552"/>
                </a:cubicBezTo>
                <a:cubicBezTo>
                  <a:pt x="4314782" y="1636466"/>
                  <a:pt x="4317154" y="1638838"/>
                  <a:pt x="4320097" y="1638838"/>
                </a:cubicBezTo>
                <a:lnTo>
                  <a:pt x="4320097" y="1638838"/>
                </a:lnTo>
                <a:close/>
                <a:moveTo>
                  <a:pt x="4320097" y="993581"/>
                </a:moveTo>
                <a:cubicBezTo>
                  <a:pt x="4324355" y="993581"/>
                  <a:pt x="4327841" y="990124"/>
                  <a:pt x="4327841" y="985838"/>
                </a:cubicBezTo>
                <a:cubicBezTo>
                  <a:pt x="4327841" y="981580"/>
                  <a:pt x="4324355" y="978094"/>
                  <a:pt x="4320097" y="978094"/>
                </a:cubicBezTo>
                <a:cubicBezTo>
                  <a:pt x="4315840" y="978094"/>
                  <a:pt x="4312354" y="981580"/>
                  <a:pt x="4312354" y="985838"/>
                </a:cubicBezTo>
                <a:cubicBezTo>
                  <a:pt x="4312354" y="990124"/>
                  <a:pt x="4315840" y="993581"/>
                  <a:pt x="4320097" y="993581"/>
                </a:cubicBezTo>
                <a:lnTo>
                  <a:pt x="4320097" y="993581"/>
                </a:lnTo>
                <a:close/>
                <a:moveTo>
                  <a:pt x="4329622" y="8921944"/>
                </a:moveTo>
                <a:cubicBezTo>
                  <a:pt x="4325336" y="8921944"/>
                  <a:pt x="4321879" y="8925401"/>
                  <a:pt x="4321879" y="8929687"/>
                </a:cubicBezTo>
                <a:cubicBezTo>
                  <a:pt x="4321879" y="8933945"/>
                  <a:pt x="4325336" y="8937431"/>
                  <a:pt x="4329622" y="8937431"/>
                </a:cubicBezTo>
                <a:cubicBezTo>
                  <a:pt x="4333909" y="8937431"/>
                  <a:pt x="4337366" y="8933945"/>
                  <a:pt x="4337366" y="8929687"/>
                </a:cubicBezTo>
                <a:cubicBezTo>
                  <a:pt x="4337366" y="8925401"/>
                  <a:pt x="4333909" y="8921944"/>
                  <a:pt x="4329622" y="8921944"/>
                </a:cubicBezTo>
                <a:lnTo>
                  <a:pt x="4329622" y="8921944"/>
                </a:lnTo>
                <a:close/>
                <a:moveTo>
                  <a:pt x="4320097" y="1316203"/>
                </a:moveTo>
                <a:cubicBezTo>
                  <a:pt x="4323698" y="1316203"/>
                  <a:pt x="4326641" y="1313288"/>
                  <a:pt x="4326641" y="1309688"/>
                </a:cubicBezTo>
                <a:cubicBezTo>
                  <a:pt x="4326641" y="1306087"/>
                  <a:pt x="4323698" y="1303173"/>
                  <a:pt x="4320097" y="1303173"/>
                </a:cubicBezTo>
                <a:cubicBezTo>
                  <a:pt x="4316497" y="1303173"/>
                  <a:pt x="4313554" y="1306087"/>
                  <a:pt x="4313554" y="1309688"/>
                </a:cubicBezTo>
                <a:cubicBezTo>
                  <a:pt x="4313554" y="1313288"/>
                  <a:pt x="4316497" y="1316203"/>
                  <a:pt x="4320097" y="1316203"/>
                </a:cubicBezTo>
                <a:lnTo>
                  <a:pt x="4320097" y="1316203"/>
                </a:lnTo>
                <a:close/>
                <a:moveTo>
                  <a:pt x="4241854" y="2443177"/>
                </a:moveTo>
                <a:cubicBezTo>
                  <a:pt x="4241854" y="2444291"/>
                  <a:pt x="4242797" y="2445205"/>
                  <a:pt x="4243912" y="2445205"/>
                </a:cubicBezTo>
                <a:cubicBezTo>
                  <a:pt x="4245026" y="2445205"/>
                  <a:pt x="4245941" y="2444291"/>
                  <a:pt x="4245941" y="2443177"/>
                </a:cubicBezTo>
                <a:cubicBezTo>
                  <a:pt x="4245941" y="2442063"/>
                  <a:pt x="4245026" y="2441120"/>
                  <a:pt x="4243912" y="2441120"/>
                </a:cubicBezTo>
                <a:cubicBezTo>
                  <a:pt x="4242797" y="2441120"/>
                  <a:pt x="4241854" y="2442063"/>
                  <a:pt x="4241854" y="2443177"/>
                </a:cubicBezTo>
                <a:lnTo>
                  <a:pt x="4241854" y="2443177"/>
                </a:lnTo>
                <a:close/>
                <a:moveTo>
                  <a:pt x="4253408" y="7161710"/>
                </a:moveTo>
                <a:cubicBezTo>
                  <a:pt x="4255437" y="7161710"/>
                  <a:pt x="4257094" y="7160052"/>
                  <a:pt x="4257094" y="7158024"/>
                </a:cubicBezTo>
                <a:cubicBezTo>
                  <a:pt x="4257094" y="7155995"/>
                  <a:pt x="4255437" y="7154366"/>
                  <a:pt x="4253408" y="7154366"/>
                </a:cubicBezTo>
                <a:cubicBezTo>
                  <a:pt x="4251408" y="7154366"/>
                  <a:pt x="4249751" y="7155995"/>
                  <a:pt x="4249751" y="7158024"/>
                </a:cubicBezTo>
                <a:cubicBezTo>
                  <a:pt x="4249751" y="7160052"/>
                  <a:pt x="4251408" y="7161710"/>
                  <a:pt x="4253408" y="7161710"/>
                </a:cubicBezTo>
                <a:lnTo>
                  <a:pt x="4253408" y="7161710"/>
                </a:lnTo>
                <a:close/>
                <a:moveTo>
                  <a:pt x="4320097" y="661021"/>
                </a:moveTo>
                <a:cubicBezTo>
                  <a:pt x="4324841" y="661021"/>
                  <a:pt x="4328670" y="657192"/>
                  <a:pt x="4328670" y="652448"/>
                </a:cubicBezTo>
                <a:cubicBezTo>
                  <a:pt x="4328670" y="647733"/>
                  <a:pt x="4324841" y="643904"/>
                  <a:pt x="4320097" y="643904"/>
                </a:cubicBezTo>
                <a:cubicBezTo>
                  <a:pt x="4315383" y="643904"/>
                  <a:pt x="4311525" y="647733"/>
                  <a:pt x="4311525" y="652448"/>
                </a:cubicBezTo>
                <a:cubicBezTo>
                  <a:pt x="4311525" y="657192"/>
                  <a:pt x="4315383" y="661021"/>
                  <a:pt x="4320097" y="661021"/>
                </a:cubicBezTo>
                <a:lnTo>
                  <a:pt x="4320097" y="661021"/>
                </a:lnTo>
                <a:close/>
                <a:moveTo>
                  <a:pt x="4250550" y="6834202"/>
                </a:moveTo>
                <a:cubicBezTo>
                  <a:pt x="4250550" y="6835745"/>
                  <a:pt x="4251836" y="6837031"/>
                  <a:pt x="4253408" y="6837031"/>
                </a:cubicBezTo>
                <a:cubicBezTo>
                  <a:pt x="4255008" y="6837031"/>
                  <a:pt x="4256294" y="6835745"/>
                  <a:pt x="4256294" y="6834202"/>
                </a:cubicBezTo>
                <a:cubicBezTo>
                  <a:pt x="4256294" y="6832602"/>
                  <a:pt x="4255008" y="6831345"/>
                  <a:pt x="4253408" y="6831345"/>
                </a:cubicBezTo>
                <a:cubicBezTo>
                  <a:pt x="4251836" y="6831345"/>
                  <a:pt x="4250550" y="6832602"/>
                  <a:pt x="4250550" y="6834202"/>
                </a:cubicBezTo>
                <a:lnTo>
                  <a:pt x="4250550" y="6834202"/>
                </a:lnTo>
                <a:close/>
                <a:moveTo>
                  <a:pt x="4253408" y="6511981"/>
                </a:moveTo>
                <a:cubicBezTo>
                  <a:pt x="4254323" y="6511981"/>
                  <a:pt x="4255065" y="6511267"/>
                  <a:pt x="4255065" y="6510352"/>
                </a:cubicBezTo>
                <a:cubicBezTo>
                  <a:pt x="4255065" y="6509438"/>
                  <a:pt x="4254323" y="6508695"/>
                  <a:pt x="4253408" y="6508695"/>
                </a:cubicBezTo>
                <a:cubicBezTo>
                  <a:pt x="4252522" y="6508695"/>
                  <a:pt x="4251779" y="6509438"/>
                  <a:pt x="4251779" y="6510352"/>
                </a:cubicBezTo>
                <a:cubicBezTo>
                  <a:pt x="4251779" y="6511267"/>
                  <a:pt x="4252522" y="6511981"/>
                  <a:pt x="4253408" y="6511981"/>
                </a:cubicBezTo>
                <a:lnTo>
                  <a:pt x="4253408" y="6511981"/>
                </a:lnTo>
                <a:close/>
                <a:moveTo>
                  <a:pt x="4320097" y="2274570"/>
                </a:moveTo>
                <a:cubicBezTo>
                  <a:pt x="4321698" y="2274570"/>
                  <a:pt x="4322955" y="2273284"/>
                  <a:pt x="4322955" y="2271713"/>
                </a:cubicBezTo>
                <a:cubicBezTo>
                  <a:pt x="4322955" y="2270141"/>
                  <a:pt x="4321698" y="2268855"/>
                  <a:pt x="4320097" y="2268855"/>
                </a:cubicBezTo>
                <a:cubicBezTo>
                  <a:pt x="4318526" y="2268855"/>
                  <a:pt x="4317240" y="2270141"/>
                  <a:pt x="4317240" y="2271713"/>
                </a:cubicBezTo>
                <a:cubicBezTo>
                  <a:pt x="4317240" y="2273284"/>
                  <a:pt x="4318526" y="2274570"/>
                  <a:pt x="4320097" y="2274570"/>
                </a:cubicBezTo>
                <a:lnTo>
                  <a:pt x="4320097" y="2274570"/>
                </a:lnTo>
                <a:close/>
                <a:moveTo>
                  <a:pt x="4329622" y="6683431"/>
                </a:moveTo>
                <a:cubicBezTo>
                  <a:pt x="4330537" y="6683431"/>
                  <a:pt x="4331251" y="6682688"/>
                  <a:pt x="4331251" y="6681802"/>
                </a:cubicBezTo>
                <a:cubicBezTo>
                  <a:pt x="4331251" y="6680888"/>
                  <a:pt x="4330537" y="6680145"/>
                  <a:pt x="4329622" y="6680145"/>
                </a:cubicBezTo>
                <a:cubicBezTo>
                  <a:pt x="4328708" y="6680145"/>
                  <a:pt x="4327994" y="6680888"/>
                  <a:pt x="4327994" y="6681802"/>
                </a:cubicBezTo>
                <a:cubicBezTo>
                  <a:pt x="4327994" y="6682688"/>
                  <a:pt x="4328708" y="6683431"/>
                  <a:pt x="4329622" y="6683431"/>
                </a:cubicBezTo>
                <a:lnTo>
                  <a:pt x="4329622" y="6683431"/>
                </a:lnTo>
                <a:close/>
                <a:moveTo>
                  <a:pt x="4327179" y="6986574"/>
                </a:moveTo>
                <a:cubicBezTo>
                  <a:pt x="4327179" y="6987917"/>
                  <a:pt x="4328265" y="6989031"/>
                  <a:pt x="4329637" y="6989031"/>
                </a:cubicBezTo>
                <a:cubicBezTo>
                  <a:pt x="4330980" y="6989031"/>
                  <a:pt x="4332066" y="6987917"/>
                  <a:pt x="4332066" y="6986574"/>
                </a:cubicBezTo>
                <a:cubicBezTo>
                  <a:pt x="4332066" y="6985231"/>
                  <a:pt x="4330980" y="6984145"/>
                  <a:pt x="4329637" y="6984145"/>
                </a:cubicBezTo>
                <a:cubicBezTo>
                  <a:pt x="4328265" y="6984145"/>
                  <a:pt x="4327179" y="6985231"/>
                  <a:pt x="4327179" y="6986574"/>
                </a:cubicBezTo>
                <a:lnTo>
                  <a:pt x="4327179" y="6986574"/>
                </a:lnTo>
                <a:close/>
                <a:moveTo>
                  <a:pt x="4325951" y="7310452"/>
                </a:moveTo>
                <a:cubicBezTo>
                  <a:pt x="4325951" y="7312481"/>
                  <a:pt x="4327608" y="7314110"/>
                  <a:pt x="4329637" y="7314110"/>
                </a:cubicBezTo>
                <a:cubicBezTo>
                  <a:pt x="4331666" y="7314110"/>
                  <a:pt x="4333294" y="7312481"/>
                  <a:pt x="4333294" y="7310452"/>
                </a:cubicBezTo>
                <a:cubicBezTo>
                  <a:pt x="4333294" y="7308424"/>
                  <a:pt x="4331666" y="7306766"/>
                  <a:pt x="4329637" y="7306766"/>
                </a:cubicBezTo>
                <a:cubicBezTo>
                  <a:pt x="4327608" y="7306766"/>
                  <a:pt x="4325951" y="7308424"/>
                  <a:pt x="4325951" y="7310452"/>
                </a:cubicBezTo>
                <a:lnTo>
                  <a:pt x="4325951" y="7310452"/>
                </a:lnTo>
                <a:close/>
                <a:moveTo>
                  <a:pt x="4415376" y="8769544"/>
                </a:moveTo>
                <a:cubicBezTo>
                  <a:pt x="4411061" y="8769544"/>
                  <a:pt x="4407604" y="8773001"/>
                  <a:pt x="4407604" y="8777287"/>
                </a:cubicBezTo>
                <a:cubicBezTo>
                  <a:pt x="4407604" y="8781574"/>
                  <a:pt x="4411061" y="8785031"/>
                  <a:pt x="4415376" y="8785031"/>
                </a:cubicBezTo>
                <a:cubicBezTo>
                  <a:pt x="4419634" y="8785031"/>
                  <a:pt x="4423091" y="8781574"/>
                  <a:pt x="4423091" y="8777287"/>
                </a:cubicBezTo>
                <a:cubicBezTo>
                  <a:pt x="4423091" y="8773001"/>
                  <a:pt x="4419634" y="8769544"/>
                  <a:pt x="4415376" y="8769544"/>
                </a:cubicBezTo>
                <a:lnTo>
                  <a:pt x="4415376" y="8769544"/>
                </a:lnTo>
                <a:close/>
                <a:moveTo>
                  <a:pt x="4329637" y="8598922"/>
                </a:moveTo>
                <a:cubicBezTo>
                  <a:pt x="4325808" y="8598922"/>
                  <a:pt x="4322693" y="8602009"/>
                  <a:pt x="4322693" y="8605837"/>
                </a:cubicBezTo>
                <a:cubicBezTo>
                  <a:pt x="4322693" y="8609667"/>
                  <a:pt x="4325808" y="8612753"/>
                  <a:pt x="4329637" y="8612753"/>
                </a:cubicBezTo>
                <a:cubicBezTo>
                  <a:pt x="4333466" y="8612753"/>
                  <a:pt x="4336552" y="8609667"/>
                  <a:pt x="4336552" y="8605837"/>
                </a:cubicBezTo>
                <a:cubicBezTo>
                  <a:pt x="4336552" y="8602009"/>
                  <a:pt x="4333466" y="8598922"/>
                  <a:pt x="4329637" y="8598922"/>
                </a:cubicBezTo>
                <a:lnTo>
                  <a:pt x="4329637" y="8598922"/>
                </a:lnTo>
                <a:close/>
                <a:moveTo>
                  <a:pt x="4329637" y="7961948"/>
                </a:moveTo>
                <a:cubicBezTo>
                  <a:pt x="4326494" y="7961948"/>
                  <a:pt x="4323922" y="7964491"/>
                  <a:pt x="4323922" y="7967691"/>
                </a:cubicBezTo>
                <a:cubicBezTo>
                  <a:pt x="4323922" y="7970835"/>
                  <a:pt x="4326494" y="7973378"/>
                  <a:pt x="4329637" y="7973378"/>
                </a:cubicBezTo>
                <a:cubicBezTo>
                  <a:pt x="4332780" y="7973378"/>
                  <a:pt x="4335323" y="7970835"/>
                  <a:pt x="4335323" y="7967691"/>
                </a:cubicBezTo>
                <a:cubicBezTo>
                  <a:pt x="4335323" y="7964491"/>
                  <a:pt x="4332780" y="7961948"/>
                  <a:pt x="4329637" y="7961948"/>
                </a:cubicBezTo>
                <a:lnTo>
                  <a:pt x="4329637" y="7961948"/>
                </a:lnTo>
                <a:close/>
                <a:moveTo>
                  <a:pt x="4320083" y="357449"/>
                </a:moveTo>
                <a:cubicBezTo>
                  <a:pt x="4325484" y="357449"/>
                  <a:pt x="4329884" y="353078"/>
                  <a:pt x="4329884" y="347677"/>
                </a:cubicBezTo>
                <a:cubicBezTo>
                  <a:pt x="4329884" y="342276"/>
                  <a:pt x="4325484" y="337876"/>
                  <a:pt x="4320083" y="337876"/>
                </a:cubicBezTo>
                <a:cubicBezTo>
                  <a:pt x="4314682" y="337876"/>
                  <a:pt x="4310310" y="342276"/>
                  <a:pt x="4310310" y="347677"/>
                </a:cubicBezTo>
                <a:cubicBezTo>
                  <a:pt x="4310310" y="353078"/>
                  <a:pt x="4314682" y="357449"/>
                  <a:pt x="4320083" y="357449"/>
                </a:cubicBezTo>
                <a:lnTo>
                  <a:pt x="4320083" y="357449"/>
                </a:lnTo>
                <a:close/>
                <a:moveTo>
                  <a:pt x="4320097" y="34414"/>
                </a:moveTo>
                <a:cubicBezTo>
                  <a:pt x="4325955" y="34414"/>
                  <a:pt x="4330699" y="29670"/>
                  <a:pt x="4330699" y="23813"/>
                </a:cubicBezTo>
                <a:cubicBezTo>
                  <a:pt x="4330699" y="17983"/>
                  <a:pt x="4325955" y="13211"/>
                  <a:pt x="4320097" y="13211"/>
                </a:cubicBezTo>
                <a:cubicBezTo>
                  <a:pt x="4314240" y="13211"/>
                  <a:pt x="4309496" y="17983"/>
                  <a:pt x="4309496" y="23813"/>
                </a:cubicBezTo>
                <a:cubicBezTo>
                  <a:pt x="4309496" y="29670"/>
                  <a:pt x="4314240" y="34414"/>
                  <a:pt x="4320097" y="34414"/>
                </a:cubicBezTo>
                <a:lnTo>
                  <a:pt x="4320097" y="34414"/>
                </a:lnTo>
                <a:close/>
                <a:moveTo>
                  <a:pt x="4318454" y="2595563"/>
                </a:moveTo>
                <a:cubicBezTo>
                  <a:pt x="4318454" y="2596449"/>
                  <a:pt x="4319197" y="2597192"/>
                  <a:pt x="4320083" y="2597192"/>
                </a:cubicBezTo>
                <a:cubicBezTo>
                  <a:pt x="4320969" y="2597192"/>
                  <a:pt x="4321740" y="2596449"/>
                  <a:pt x="4321740" y="2595563"/>
                </a:cubicBezTo>
                <a:cubicBezTo>
                  <a:pt x="4321740" y="2594648"/>
                  <a:pt x="4320969" y="2593934"/>
                  <a:pt x="4320083" y="2593934"/>
                </a:cubicBezTo>
                <a:cubicBezTo>
                  <a:pt x="4319197" y="2593934"/>
                  <a:pt x="4318454" y="2594648"/>
                  <a:pt x="4318454" y="2595563"/>
                </a:cubicBezTo>
                <a:lnTo>
                  <a:pt x="4318454" y="2595563"/>
                </a:lnTo>
                <a:close/>
                <a:moveTo>
                  <a:pt x="4329622" y="7648299"/>
                </a:moveTo>
                <a:cubicBezTo>
                  <a:pt x="4332080" y="7648299"/>
                  <a:pt x="4334109" y="7646270"/>
                  <a:pt x="4334109" y="7643813"/>
                </a:cubicBezTo>
                <a:cubicBezTo>
                  <a:pt x="4334109" y="7641327"/>
                  <a:pt x="4332080" y="7639326"/>
                  <a:pt x="4329622" y="7639326"/>
                </a:cubicBezTo>
                <a:cubicBezTo>
                  <a:pt x="4327137" y="7639326"/>
                  <a:pt x="4325136" y="7641327"/>
                  <a:pt x="4325136" y="7643813"/>
                </a:cubicBezTo>
                <a:cubicBezTo>
                  <a:pt x="4325136" y="7646270"/>
                  <a:pt x="4327137" y="7648299"/>
                  <a:pt x="4329622" y="7648299"/>
                </a:cubicBezTo>
                <a:lnTo>
                  <a:pt x="4329622" y="7648299"/>
                </a:lnTo>
                <a:close/>
                <a:moveTo>
                  <a:pt x="4329622" y="8265948"/>
                </a:moveTo>
                <a:cubicBezTo>
                  <a:pt x="4325993" y="8265948"/>
                  <a:pt x="4323107" y="8268862"/>
                  <a:pt x="4323107" y="8272463"/>
                </a:cubicBezTo>
                <a:cubicBezTo>
                  <a:pt x="4323107" y="8276063"/>
                  <a:pt x="4325993" y="8278978"/>
                  <a:pt x="4329622" y="8278978"/>
                </a:cubicBezTo>
                <a:cubicBezTo>
                  <a:pt x="4333223" y="8278978"/>
                  <a:pt x="4336137" y="8276063"/>
                  <a:pt x="4336137" y="8272463"/>
                </a:cubicBezTo>
                <a:cubicBezTo>
                  <a:pt x="4336137" y="8268862"/>
                  <a:pt x="4333223" y="8265948"/>
                  <a:pt x="4329622" y="8265948"/>
                </a:cubicBezTo>
                <a:lnTo>
                  <a:pt x="4329622" y="8265948"/>
                </a:lnTo>
                <a:close/>
                <a:moveTo>
                  <a:pt x="4167683" y="2269684"/>
                </a:moveTo>
                <a:cubicBezTo>
                  <a:pt x="4166568" y="2269684"/>
                  <a:pt x="4165654" y="2270598"/>
                  <a:pt x="4165654" y="2271713"/>
                </a:cubicBezTo>
                <a:cubicBezTo>
                  <a:pt x="4165654" y="2272856"/>
                  <a:pt x="4166568" y="2273741"/>
                  <a:pt x="4167683" y="2273741"/>
                </a:cubicBezTo>
                <a:cubicBezTo>
                  <a:pt x="4168797" y="2273741"/>
                  <a:pt x="4169740" y="2272856"/>
                  <a:pt x="4169740" y="2271713"/>
                </a:cubicBezTo>
                <a:cubicBezTo>
                  <a:pt x="4169740" y="2270598"/>
                  <a:pt x="4168797" y="2269684"/>
                  <a:pt x="4167683" y="2269684"/>
                </a:cubicBezTo>
                <a:lnTo>
                  <a:pt x="4167683" y="2269684"/>
                </a:lnTo>
                <a:close/>
                <a:moveTo>
                  <a:pt x="4167683" y="8614410"/>
                </a:moveTo>
                <a:cubicBezTo>
                  <a:pt x="4172426" y="8614410"/>
                  <a:pt x="4176255" y="8610552"/>
                  <a:pt x="4176255" y="8605837"/>
                </a:cubicBezTo>
                <a:cubicBezTo>
                  <a:pt x="4176255" y="8601123"/>
                  <a:pt x="4172426" y="8597265"/>
                  <a:pt x="4167683" y="8597265"/>
                </a:cubicBezTo>
                <a:cubicBezTo>
                  <a:pt x="4162968" y="8597265"/>
                  <a:pt x="4159139" y="8601123"/>
                  <a:pt x="4159139" y="8605837"/>
                </a:cubicBezTo>
                <a:cubicBezTo>
                  <a:pt x="4159139" y="8610552"/>
                  <a:pt x="4162968" y="8614410"/>
                  <a:pt x="4167683" y="8614410"/>
                </a:cubicBezTo>
                <a:lnTo>
                  <a:pt x="4167683" y="8614410"/>
                </a:lnTo>
                <a:close/>
                <a:moveTo>
                  <a:pt x="4164425" y="6986588"/>
                </a:moveTo>
                <a:cubicBezTo>
                  <a:pt x="4164425" y="6988417"/>
                  <a:pt x="4165911" y="6989846"/>
                  <a:pt x="4167711" y="6989846"/>
                </a:cubicBezTo>
                <a:cubicBezTo>
                  <a:pt x="4169511" y="6989846"/>
                  <a:pt x="4170969" y="6988417"/>
                  <a:pt x="4170969" y="6986588"/>
                </a:cubicBezTo>
                <a:cubicBezTo>
                  <a:pt x="4170969" y="6984816"/>
                  <a:pt x="4169511" y="6983330"/>
                  <a:pt x="4167711" y="6983330"/>
                </a:cubicBezTo>
                <a:cubicBezTo>
                  <a:pt x="4165911" y="6983330"/>
                  <a:pt x="4164425" y="6984816"/>
                  <a:pt x="4164425" y="6986588"/>
                </a:cubicBezTo>
                <a:lnTo>
                  <a:pt x="4164425" y="6986588"/>
                </a:lnTo>
                <a:close/>
                <a:moveTo>
                  <a:pt x="4167683" y="1954130"/>
                </a:moveTo>
                <a:cubicBezTo>
                  <a:pt x="4165883" y="1954130"/>
                  <a:pt x="4164425" y="1955587"/>
                  <a:pt x="4164425" y="1957388"/>
                </a:cubicBezTo>
                <a:cubicBezTo>
                  <a:pt x="4164425" y="1959188"/>
                  <a:pt x="4165883" y="1960645"/>
                  <a:pt x="4167683" y="1960645"/>
                </a:cubicBezTo>
                <a:cubicBezTo>
                  <a:pt x="4169483" y="1960645"/>
                  <a:pt x="4170969" y="1959188"/>
                  <a:pt x="4170969" y="1957388"/>
                </a:cubicBezTo>
                <a:cubicBezTo>
                  <a:pt x="4170969" y="1955587"/>
                  <a:pt x="4169483" y="1954130"/>
                  <a:pt x="4167683" y="1954130"/>
                </a:cubicBezTo>
                <a:lnTo>
                  <a:pt x="4167683" y="1954130"/>
                </a:lnTo>
                <a:close/>
                <a:moveTo>
                  <a:pt x="4167683" y="355807"/>
                </a:moveTo>
                <a:cubicBezTo>
                  <a:pt x="4172198" y="355807"/>
                  <a:pt x="4175855" y="352149"/>
                  <a:pt x="4175855" y="347663"/>
                </a:cubicBezTo>
                <a:cubicBezTo>
                  <a:pt x="4175855" y="343176"/>
                  <a:pt x="4172198" y="339519"/>
                  <a:pt x="4167683" y="339519"/>
                </a:cubicBezTo>
                <a:cubicBezTo>
                  <a:pt x="4163196" y="339519"/>
                  <a:pt x="4159539" y="343176"/>
                  <a:pt x="4159539" y="347663"/>
                </a:cubicBezTo>
                <a:cubicBezTo>
                  <a:pt x="4159539" y="352149"/>
                  <a:pt x="4163196" y="355807"/>
                  <a:pt x="4167683" y="355807"/>
                </a:cubicBezTo>
                <a:lnTo>
                  <a:pt x="4167683" y="355807"/>
                </a:lnTo>
                <a:close/>
                <a:moveTo>
                  <a:pt x="4167697" y="8264719"/>
                </a:moveTo>
                <a:cubicBezTo>
                  <a:pt x="4163411" y="8264719"/>
                  <a:pt x="4159953" y="8268205"/>
                  <a:pt x="4159953" y="8272491"/>
                </a:cubicBezTo>
                <a:cubicBezTo>
                  <a:pt x="4159953" y="8276749"/>
                  <a:pt x="4163411" y="8280206"/>
                  <a:pt x="4167697" y="8280206"/>
                </a:cubicBezTo>
                <a:cubicBezTo>
                  <a:pt x="4171983" y="8280206"/>
                  <a:pt x="4175441" y="8276749"/>
                  <a:pt x="4175441" y="8272491"/>
                </a:cubicBezTo>
                <a:cubicBezTo>
                  <a:pt x="4175441" y="8268205"/>
                  <a:pt x="4171983" y="8264719"/>
                  <a:pt x="4167697" y="8264719"/>
                </a:cubicBezTo>
                <a:lnTo>
                  <a:pt x="4167697" y="8264719"/>
                </a:lnTo>
                <a:close/>
                <a:moveTo>
                  <a:pt x="4167683" y="659792"/>
                </a:moveTo>
                <a:cubicBezTo>
                  <a:pt x="4171740" y="659792"/>
                  <a:pt x="4175027" y="656506"/>
                  <a:pt x="4175027" y="652448"/>
                </a:cubicBezTo>
                <a:cubicBezTo>
                  <a:pt x="4175027" y="648419"/>
                  <a:pt x="4171740" y="645133"/>
                  <a:pt x="4167683" y="645133"/>
                </a:cubicBezTo>
                <a:cubicBezTo>
                  <a:pt x="4163654" y="645133"/>
                  <a:pt x="4160368" y="648419"/>
                  <a:pt x="4160368" y="652448"/>
                </a:cubicBezTo>
                <a:cubicBezTo>
                  <a:pt x="4160368" y="656506"/>
                  <a:pt x="4163654" y="659792"/>
                  <a:pt x="4167683" y="659792"/>
                </a:cubicBezTo>
                <a:lnTo>
                  <a:pt x="4167683" y="659792"/>
                </a:lnTo>
                <a:close/>
                <a:moveTo>
                  <a:pt x="4167683" y="32785"/>
                </a:moveTo>
                <a:cubicBezTo>
                  <a:pt x="4172626" y="32785"/>
                  <a:pt x="4176655" y="28756"/>
                  <a:pt x="4176655" y="23813"/>
                </a:cubicBezTo>
                <a:cubicBezTo>
                  <a:pt x="4176655" y="18869"/>
                  <a:pt x="4172626" y="14840"/>
                  <a:pt x="4167683" y="14840"/>
                </a:cubicBezTo>
                <a:cubicBezTo>
                  <a:pt x="4162739" y="14840"/>
                  <a:pt x="4158739" y="18869"/>
                  <a:pt x="4158739" y="23813"/>
                </a:cubicBezTo>
                <a:cubicBezTo>
                  <a:pt x="4158739" y="28756"/>
                  <a:pt x="4162739" y="32785"/>
                  <a:pt x="4167683" y="32785"/>
                </a:cubicBezTo>
                <a:lnTo>
                  <a:pt x="4167683" y="32785"/>
                </a:lnTo>
                <a:close/>
                <a:moveTo>
                  <a:pt x="4167697" y="7961134"/>
                </a:moveTo>
                <a:cubicBezTo>
                  <a:pt x="4164097" y="7961134"/>
                  <a:pt x="4161182" y="7964077"/>
                  <a:pt x="4161182" y="7967677"/>
                </a:cubicBezTo>
                <a:cubicBezTo>
                  <a:pt x="4161182" y="7971278"/>
                  <a:pt x="4164097" y="7974192"/>
                  <a:pt x="4167697" y="7974192"/>
                </a:cubicBezTo>
                <a:cubicBezTo>
                  <a:pt x="4171297" y="7974192"/>
                  <a:pt x="4174212" y="7971278"/>
                  <a:pt x="4174212" y="7967677"/>
                </a:cubicBezTo>
                <a:cubicBezTo>
                  <a:pt x="4174212" y="7964077"/>
                  <a:pt x="4171297" y="7961134"/>
                  <a:pt x="4167697" y="7961134"/>
                </a:cubicBezTo>
                <a:lnTo>
                  <a:pt x="4167697" y="7961134"/>
                </a:lnTo>
                <a:close/>
                <a:moveTo>
                  <a:pt x="4167697" y="7638084"/>
                </a:moveTo>
                <a:cubicBezTo>
                  <a:pt x="4164525" y="7638084"/>
                  <a:pt x="4161982" y="7640655"/>
                  <a:pt x="4161982" y="7643827"/>
                </a:cubicBezTo>
                <a:cubicBezTo>
                  <a:pt x="4161982" y="7646971"/>
                  <a:pt x="4164525" y="7649542"/>
                  <a:pt x="4167697" y="7649542"/>
                </a:cubicBezTo>
                <a:cubicBezTo>
                  <a:pt x="4170840" y="7649542"/>
                  <a:pt x="4173412" y="7646971"/>
                  <a:pt x="4173412" y="7643827"/>
                </a:cubicBezTo>
                <a:cubicBezTo>
                  <a:pt x="4173412" y="7640655"/>
                  <a:pt x="4170840" y="7638084"/>
                  <a:pt x="4167697" y="7638084"/>
                </a:cubicBezTo>
                <a:lnTo>
                  <a:pt x="4167697" y="7638084"/>
                </a:lnTo>
                <a:close/>
                <a:moveTo>
                  <a:pt x="4167697" y="7305952"/>
                </a:moveTo>
                <a:cubicBezTo>
                  <a:pt x="4165240" y="7305952"/>
                  <a:pt x="4163211" y="7307952"/>
                  <a:pt x="4163211" y="7310438"/>
                </a:cubicBezTo>
                <a:cubicBezTo>
                  <a:pt x="4163211" y="7312895"/>
                  <a:pt x="4165240" y="7314924"/>
                  <a:pt x="4167697" y="7314924"/>
                </a:cubicBezTo>
                <a:cubicBezTo>
                  <a:pt x="4170183" y="7314924"/>
                  <a:pt x="4172183" y="7312895"/>
                  <a:pt x="4172183" y="7310438"/>
                </a:cubicBezTo>
                <a:cubicBezTo>
                  <a:pt x="4172183" y="7307952"/>
                  <a:pt x="4170183" y="7305952"/>
                  <a:pt x="4167697" y="7305952"/>
                </a:cubicBezTo>
                <a:lnTo>
                  <a:pt x="4167697" y="7305952"/>
                </a:lnTo>
                <a:close/>
                <a:moveTo>
                  <a:pt x="4167711" y="6683831"/>
                </a:moveTo>
                <a:cubicBezTo>
                  <a:pt x="4168854" y="6683831"/>
                  <a:pt x="4169740" y="6682917"/>
                  <a:pt x="4169740" y="6681802"/>
                </a:cubicBezTo>
                <a:cubicBezTo>
                  <a:pt x="4169740" y="6680659"/>
                  <a:pt x="4168854" y="6679745"/>
                  <a:pt x="4167711" y="6679745"/>
                </a:cubicBezTo>
                <a:cubicBezTo>
                  <a:pt x="4166597" y="6679745"/>
                  <a:pt x="4165654" y="6680659"/>
                  <a:pt x="4165654" y="6681802"/>
                </a:cubicBezTo>
                <a:cubicBezTo>
                  <a:pt x="4165654" y="6682917"/>
                  <a:pt x="4166597" y="6683831"/>
                  <a:pt x="4167711" y="6683831"/>
                </a:cubicBezTo>
                <a:lnTo>
                  <a:pt x="4167711" y="6683831"/>
                </a:lnTo>
                <a:close/>
                <a:moveTo>
                  <a:pt x="4253408" y="7477002"/>
                </a:moveTo>
                <a:cubicBezTo>
                  <a:pt x="4250722" y="7477002"/>
                  <a:pt x="4248522" y="7479173"/>
                  <a:pt x="4248522" y="7481888"/>
                </a:cubicBezTo>
                <a:cubicBezTo>
                  <a:pt x="4248522" y="7484603"/>
                  <a:pt x="4250722" y="7486774"/>
                  <a:pt x="4253408" y="7486774"/>
                </a:cubicBezTo>
                <a:cubicBezTo>
                  <a:pt x="4256123" y="7486774"/>
                  <a:pt x="4258323" y="7484603"/>
                  <a:pt x="4258323" y="7481888"/>
                </a:cubicBezTo>
                <a:cubicBezTo>
                  <a:pt x="4258323" y="7479173"/>
                  <a:pt x="4256123" y="7477002"/>
                  <a:pt x="4253408" y="7477002"/>
                </a:cubicBezTo>
                <a:lnTo>
                  <a:pt x="4253408" y="7477002"/>
                </a:lnTo>
                <a:close/>
                <a:moveTo>
                  <a:pt x="4243897" y="509421"/>
                </a:moveTo>
                <a:cubicBezTo>
                  <a:pt x="4249069" y="509421"/>
                  <a:pt x="4253270" y="505249"/>
                  <a:pt x="4253270" y="500077"/>
                </a:cubicBezTo>
                <a:cubicBezTo>
                  <a:pt x="4253270" y="494905"/>
                  <a:pt x="4249069" y="490704"/>
                  <a:pt x="4243897" y="490704"/>
                </a:cubicBezTo>
                <a:cubicBezTo>
                  <a:pt x="4238697" y="490704"/>
                  <a:pt x="4234525" y="494905"/>
                  <a:pt x="4234525" y="500077"/>
                </a:cubicBezTo>
                <a:cubicBezTo>
                  <a:pt x="4234525" y="505249"/>
                  <a:pt x="4238697" y="509421"/>
                  <a:pt x="4243897" y="509421"/>
                </a:cubicBezTo>
                <a:lnTo>
                  <a:pt x="4243897" y="509421"/>
                </a:lnTo>
                <a:close/>
                <a:moveTo>
                  <a:pt x="4167683" y="992367"/>
                </a:moveTo>
                <a:cubicBezTo>
                  <a:pt x="4171283" y="992367"/>
                  <a:pt x="4174226" y="989424"/>
                  <a:pt x="4174226" y="985823"/>
                </a:cubicBezTo>
                <a:cubicBezTo>
                  <a:pt x="4174226" y="982223"/>
                  <a:pt x="4171283" y="979308"/>
                  <a:pt x="4167683" y="979308"/>
                </a:cubicBezTo>
                <a:cubicBezTo>
                  <a:pt x="4164082" y="979308"/>
                  <a:pt x="4161168" y="982223"/>
                  <a:pt x="4161168" y="985823"/>
                </a:cubicBezTo>
                <a:cubicBezTo>
                  <a:pt x="4161168" y="989424"/>
                  <a:pt x="4164082" y="992367"/>
                  <a:pt x="4167683" y="992367"/>
                </a:cubicBezTo>
                <a:lnTo>
                  <a:pt x="4167683" y="992367"/>
                </a:lnTo>
                <a:close/>
                <a:moveTo>
                  <a:pt x="4253408" y="8113148"/>
                </a:moveTo>
                <a:cubicBezTo>
                  <a:pt x="4249579" y="8113148"/>
                  <a:pt x="4246493" y="8116234"/>
                  <a:pt x="4246493" y="8120063"/>
                </a:cubicBezTo>
                <a:cubicBezTo>
                  <a:pt x="4246493" y="8123892"/>
                  <a:pt x="4249579" y="8126978"/>
                  <a:pt x="4253408" y="8126978"/>
                </a:cubicBezTo>
                <a:cubicBezTo>
                  <a:pt x="4257266" y="8126978"/>
                  <a:pt x="4260352" y="8123892"/>
                  <a:pt x="4260352" y="8120063"/>
                </a:cubicBezTo>
                <a:cubicBezTo>
                  <a:pt x="4260352" y="8116234"/>
                  <a:pt x="4257266" y="8113148"/>
                  <a:pt x="4253408" y="8113148"/>
                </a:cubicBezTo>
                <a:lnTo>
                  <a:pt x="4253408" y="8113148"/>
                </a:lnTo>
                <a:close/>
                <a:moveTo>
                  <a:pt x="4253422" y="8435754"/>
                </a:moveTo>
                <a:cubicBezTo>
                  <a:pt x="4248936" y="8435754"/>
                  <a:pt x="4245278" y="8439384"/>
                  <a:pt x="4245278" y="8443899"/>
                </a:cubicBezTo>
                <a:cubicBezTo>
                  <a:pt x="4245278" y="8448413"/>
                  <a:pt x="4248936" y="8452071"/>
                  <a:pt x="4253422" y="8452071"/>
                </a:cubicBezTo>
                <a:cubicBezTo>
                  <a:pt x="4257937" y="8452071"/>
                  <a:pt x="4261566" y="8448413"/>
                  <a:pt x="4261566" y="8443899"/>
                </a:cubicBezTo>
                <a:cubicBezTo>
                  <a:pt x="4261566" y="8439384"/>
                  <a:pt x="4257937" y="8435754"/>
                  <a:pt x="4253422" y="8435754"/>
                </a:cubicBezTo>
                <a:lnTo>
                  <a:pt x="4253422" y="8435754"/>
                </a:lnTo>
                <a:close/>
                <a:moveTo>
                  <a:pt x="4253422" y="7790084"/>
                </a:moveTo>
                <a:cubicBezTo>
                  <a:pt x="4250051" y="7790084"/>
                  <a:pt x="4247307" y="7792855"/>
                  <a:pt x="4247307" y="7796227"/>
                </a:cubicBezTo>
                <a:cubicBezTo>
                  <a:pt x="4247307" y="7799599"/>
                  <a:pt x="4250051" y="7802342"/>
                  <a:pt x="4253422" y="7802342"/>
                </a:cubicBezTo>
                <a:cubicBezTo>
                  <a:pt x="4256794" y="7802342"/>
                  <a:pt x="4259537" y="7799599"/>
                  <a:pt x="4259537" y="7796227"/>
                </a:cubicBezTo>
                <a:cubicBezTo>
                  <a:pt x="4259537" y="7792855"/>
                  <a:pt x="4256794" y="7790084"/>
                  <a:pt x="4253422" y="7790084"/>
                </a:cubicBezTo>
                <a:lnTo>
                  <a:pt x="4253422" y="7790084"/>
                </a:lnTo>
                <a:close/>
                <a:moveTo>
                  <a:pt x="4243912" y="186414"/>
                </a:moveTo>
                <a:cubicBezTo>
                  <a:pt x="4249541" y="186414"/>
                  <a:pt x="4254084" y="181842"/>
                  <a:pt x="4254084" y="176213"/>
                </a:cubicBezTo>
                <a:cubicBezTo>
                  <a:pt x="4254084" y="170583"/>
                  <a:pt x="4249541" y="166011"/>
                  <a:pt x="4243912" y="166011"/>
                </a:cubicBezTo>
                <a:cubicBezTo>
                  <a:pt x="4238254" y="166011"/>
                  <a:pt x="4233711" y="170583"/>
                  <a:pt x="4233711" y="176213"/>
                </a:cubicBezTo>
                <a:cubicBezTo>
                  <a:pt x="4233711" y="181842"/>
                  <a:pt x="4238254" y="186414"/>
                  <a:pt x="4243912" y="186414"/>
                </a:cubicBezTo>
                <a:lnTo>
                  <a:pt x="4243912" y="186414"/>
                </a:lnTo>
                <a:close/>
                <a:moveTo>
                  <a:pt x="4253408" y="8768729"/>
                </a:moveTo>
                <a:cubicBezTo>
                  <a:pt x="4248693" y="8768729"/>
                  <a:pt x="4244864" y="8772559"/>
                  <a:pt x="4244864" y="8777301"/>
                </a:cubicBezTo>
                <a:cubicBezTo>
                  <a:pt x="4244864" y="8782045"/>
                  <a:pt x="4248693" y="8785846"/>
                  <a:pt x="4253408" y="8785846"/>
                </a:cubicBezTo>
                <a:cubicBezTo>
                  <a:pt x="4258151" y="8785846"/>
                  <a:pt x="4261981" y="8782045"/>
                  <a:pt x="4261981" y="8777301"/>
                </a:cubicBezTo>
                <a:cubicBezTo>
                  <a:pt x="4261981" y="8772559"/>
                  <a:pt x="4258151" y="8768729"/>
                  <a:pt x="4253408" y="8768729"/>
                </a:cubicBezTo>
                <a:lnTo>
                  <a:pt x="4253408" y="8768729"/>
                </a:lnTo>
                <a:close/>
                <a:moveTo>
                  <a:pt x="4243897" y="832071"/>
                </a:moveTo>
                <a:cubicBezTo>
                  <a:pt x="4248384" y="832071"/>
                  <a:pt x="4252041" y="828413"/>
                  <a:pt x="4252041" y="823898"/>
                </a:cubicBezTo>
                <a:cubicBezTo>
                  <a:pt x="4252041" y="819412"/>
                  <a:pt x="4248384" y="815754"/>
                  <a:pt x="4243897" y="815754"/>
                </a:cubicBezTo>
                <a:cubicBezTo>
                  <a:pt x="4239383" y="815754"/>
                  <a:pt x="4235753" y="819412"/>
                  <a:pt x="4235753" y="823898"/>
                </a:cubicBezTo>
                <a:cubicBezTo>
                  <a:pt x="4235753" y="828413"/>
                  <a:pt x="4239383" y="832071"/>
                  <a:pt x="4243897" y="832071"/>
                </a:cubicBezTo>
                <a:lnTo>
                  <a:pt x="4243897" y="832071"/>
                </a:lnTo>
                <a:close/>
                <a:moveTo>
                  <a:pt x="4243912" y="2122570"/>
                </a:moveTo>
                <a:cubicBezTo>
                  <a:pt x="4245712" y="2122570"/>
                  <a:pt x="4247169" y="2121113"/>
                  <a:pt x="4247169" y="2119313"/>
                </a:cubicBezTo>
                <a:cubicBezTo>
                  <a:pt x="4247169" y="2117512"/>
                  <a:pt x="4245712" y="2116055"/>
                  <a:pt x="4243912" y="2116055"/>
                </a:cubicBezTo>
                <a:cubicBezTo>
                  <a:pt x="4242083" y="2116055"/>
                  <a:pt x="4240626" y="2117512"/>
                  <a:pt x="4240626" y="2119313"/>
                </a:cubicBezTo>
                <a:cubicBezTo>
                  <a:pt x="4240626" y="2121113"/>
                  <a:pt x="4242083" y="2122570"/>
                  <a:pt x="4243912" y="2122570"/>
                </a:cubicBezTo>
                <a:lnTo>
                  <a:pt x="4243912" y="2122570"/>
                </a:lnTo>
                <a:close/>
                <a:moveTo>
                  <a:pt x="4243912" y="1790424"/>
                </a:moveTo>
                <a:cubicBezTo>
                  <a:pt x="4246398" y="1790424"/>
                  <a:pt x="4248398" y="1788395"/>
                  <a:pt x="4248398" y="1785909"/>
                </a:cubicBezTo>
                <a:cubicBezTo>
                  <a:pt x="4248398" y="1783452"/>
                  <a:pt x="4246398" y="1781451"/>
                  <a:pt x="4243912" y="1781451"/>
                </a:cubicBezTo>
                <a:cubicBezTo>
                  <a:pt x="4241426" y="1781451"/>
                  <a:pt x="4239397" y="1783452"/>
                  <a:pt x="4239397" y="1785909"/>
                </a:cubicBezTo>
                <a:cubicBezTo>
                  <a:pt x="4239397" y="1788395"/>
                  <a:pt x="4241426" y="1790424"/>
                  <a:pt x="4243912" y="1790424"/>
                </a:cubicBezTo>
                <a:lnTo>
                  <a:pt x="4243912" y="1790424"/>
                </a:lnTo>
                <a:close/>
                <a:moveTo>
                  <a:pt x="4243897" y="1164231"/>
                </a:moveTo>
                <a:cubicBezTo>
                  <a:pt x="4247727" y="1164231"/>
                  <a:pt x="4250813" y="1161117"/>
                  <a:pt x="4250813" y="1157288"/>
                </a:cubicBezTo>
                <a:cubicBezTo>
                  <a:pt x="4250813" y="1153458"/>
                  <a:pt x="4247727" y="1150344"/>
                  <a:pt x="4243897" y="1150344"/>
                </a:cubicBezTo>
                <a:cubicBezTo>
                  <a:pt x="4240068" y="1150344"/>
                  <a:pt x="4236982" y="1153458"/>
                  <a:pt x="4236982" y="1157288"/>
                </a:cubicBezTo>
                <a:cubicBezTo>
                  <a:pt x="4236982" y="1161117"/>
                  <a:pt x="4240068" y="1164231"/>
                  <a:pt x="4243897" y="1164231"/>
                </a:cubicBezTo>
                <a:lnTo>
                  <a:pt x="4243897" y="1164231"/>
                </a:lnTo>
                <a:close/>
                <a:moveTo>
                  <a:pt x="4243912" y="1467788"/>
                </a:moveTo>
                <a:cubicBezTo>
                  <a:pt x="4247055" y="1467788"/>
                  <a:pt x="4249598" y="1465245"/>
                  <a:pt x="4249598" y="1462102"/>
                </a:cubicBezTo>
                <a:cubicBezTo>
                  <a:pt x="4249598" y="1458930"/>
                  <a:pt x="4247055" y="1456387"/>
                  <a:pt x="4243912" y="1456387"/>
                </a:cubicBezTo>
                <a:cubicBezTo>
                  <a:pt x="4240740" y="1456387"/>
                  <a:pt x="4238197" y="1458930"/>
                  <a:pt x="4238197" y="1462102"/>
                </a:cubicBezTo>
                <a:cubicBezTo>
                  <a:pt x="4238197" y="1465245"/>
                  <a:pt x="4240740" y="1467788"/>
                  <a:pt x="4243912" y="1467788"/>
                </a:cubicBezTo>
                <a:lnTo>
                  <a:pt x="4243912" y="1467788"/>
                </a:lnTo>
                <a:close/>
                <a:moveTo>
                  <a:pt x="4081972" y="1466974"/>
                </a:moveTo>
                <a:cubicBezTo>
                  <a:pt x="4084687" y="1466974"/>
                  <a:pt x="4086858" y="1464774"/>
                  <a:pt x="4086858" y="1462088"/>
                </a:cubicBezTo>
                <a:cubicBezTo>
                  <a:pt x="4086858" y="1459373"/>
                  <a:pt x="4084687" y="1457201"/>
                  <a:pt x="4081972" y="1457201"/>
                </a:cubicBezTo>
                <a:cubicBezTo>
                  <a:pt x="4079257" y="1457201"/>
                  <a:pt x="4077086" y="1459373"/>
                  <a:pt x="4077086" y="1462088"/>
                </a:cubicBezTo>
                <a:cubicBezTo>
                  <a:pt x="4077086" y="1464774"/>
                  <a:pt x="4079257" y="1466974"/>
                  <a:pt x="4081972" y="1466974"/>
                </a:cubicBezTo>
                <a:lnTo>
                  <a:pt x="4081972" y="1466974"/>
                </a:lnTo>
                <a:close/>
                <a:moveTo>
                  <a:pt x="3605736" y="7807614"/>
                </a:moveTo>
                <a:cubicBezTo>
                  <a:pt x="3612023" y="7807614"/>
                  <a:pt x="3617138" y="7802500"/>
                  <a:pt x="3617138" y="7796213"/>
                </a:cubicBezTo>
                <a:cubicBezTo>
                  <a:pt x="3617138" y="7789898"/>
                  <a:pt x="3612023" y="7784811"/>
                  <a:pt x="3605736" y="7784811"/>
                </a:cubicBezTo>
                <a:cubicBezTo>
                  <a:pt x="3599421" y="7784811"/>
                  <a:pt x="3594306" y="7789898"/>
                  <a:pt x="3594306" y="7796213"/>
                </a:cubicBezTo>
                <a:cubicBezTo>
                  <a:pt x="3594306" y="7802500"/>
                  <a:pt x="3599421" y="7807614"/>
                  <a:pt x="3605736" y="7807614"/>
                </a:cubicBezTo>
                <a:lnTo>
                  <a:pt x="3605736" y="7807614"/>
                </a:lnTo>
                <a:close/>
                <a:moveTo>
                  <a:pt x="3605708" y="181099"/>
                </a:moveTo>
                <a:cubicBezTo>
                  <a:pt x="3608422" y="181099"/>
                  <a:pt x="3610594" y="178899"/>
                  <a:pt x="3610594" y="176213"/>
                </a:cubicBezTo>
                <a:cubicBezTo>
                  <a:pt x="3610594" y="173498"/>
                  <a:pt x="3608422" y="171326"/>
                  <a:pt x="3605708" y="171326"/>
                </a:cubicBezTo>
                <a:cubicBezTo>
                  <a:pt x="3603022" y="171326"/>
                  <a:pt x="3600850" y="173498"/>
                  <a:pt x="3600850" y="176213"/>
                </a:cubicBezTo>
                <a:cubicBezTo>
                  <a:pt x="3600850" y="178899"/>
                  <a:pt x="3603022" y="181099"/>
                  <a:pt x="3605708" y="181099"/>
                </a:cubicBezTo>
                <a:lnTo>
                  <a:pt x="3605708" y="181099"/>
                </a:lnTo>
                <a:close/>
                <a:moveTo>
                  <a:pt x="3605722" y="8132708"/>
                </a:moveTo>
                <a:cubicBezTo>
                  <a:pt x="3612694" y="8132708"/>
                  <a:pt x="3618352" y="8127020"/>
                  <a:pt x="3618352" y="8120049"/>
                </a:cubicBezTo>
                <a:cubicBezTo>
                  <a:pt x="3618352" y="8113076"/>
                  <a:pt x="3612694" y="8107418"/>
                  <a:pt x="3605722" y="8107418"/>
                </a:cubicBezTo>
                <a:cubicBezTo>
                  <a:pt x="3598750" y="8107418"/>
                  <a:pt x="3593092" y="8113076"/>
                  <a:pt x="3593092" y="8120049"/>
                </a:cubicBezTo>
                <a:cubicBezTo>
                  <a:pt x="3593092" y="8127020"/>
                  <a:pt x="3598750" y="8132708"/>
                  <a:pt x="3605722" y="8132708"/>
                </a:cubicBezTo>
                <a:lnTo>
                  <a:pt x="3605722" y="8132708"/>
                </a:lnTo>
                <a:close/>
                <a:moveTo>
                  <a:pt x="3600821" y="6510352"/>
                </a:moveTo>
                <a:cubicBezTo>
                  <a:pt x="3600821" y="6513038"/>
                  <a:pt x="3602993" y="6515210"/>
                  <a:pt x="3605708" y="6515210"/>
                </a:cubicBezTo>
                <a:cubicBezTo>
                  <a:pt x="3608394" y="6515210"/>
                  <a:pt x="3610623" y="6513038"/>
                  <a:pt x="3610623" y="6510352"/>
                </a:cubicBezTo>
                <a:cubicBezTo>
                  <a:pt x="3610623" y="6507638"/>
                  <a:pt x="3608394" y="6505466"/>
                  <a:pt x="3605708" y="6505466"/>
                </a:cubicBezTo>
                <a:cubicBezTo>
                  <a:pt x="3602993" y="6505466"/>
                  <a:pt x="3600821" y="6507638"/>
                  <a:pt x="3600821" y="6510352"/>
                </a:cubicBezTo>
                <a:lnTo>
                  <a:pt x="3600821" y="6510352"/>
                </a:lnTo>
                <a:close/>
                <a:moveTo>
                  <a:pt x="3602450" y="6176949"/>
                </a:moveTo>
                <a:cubicBezTo>
                  <a:pt x="3602450" y="6178749"/>
                  <a:pt x="3603936" y="6180235"/>
                  <a:pt x="3605736" y="6180235"/>
                </a:cubicBezTo>
                <a:cubicBezTo>
                  <a:pt x="3607536" y="6180235"/>
                  <a:pt x="3608994" y="6178749"/>
                  <a:pt x="3608994" y="6176949"/>
                </a:cubicBezTo>
                <a:cubicBezTo>
                  <a:pt x="3608994" y="6175148"/>
                  <a:pt x="3607536" y="6173691"/>
                  <a:pt x="3605736" y="6173691"/>
                </a:cubicBezTo>
                <a:cubicBezTo>
                  <a:pt x="3603936" y="6173691"/>
                  <a:pt x="3602450" y="6175148"/>
                  <a:pt x="3602450" y="6176949"/>
                </a:cubicBezTo>
                <a:lnTo>
                  <a:pt x="3602450" y="6176949"/>
                </a:lnTo>
                <a:close/>
                <a:moveTo>
                  <a:pt x="3603679" y="5872149"/>
                </a:moveTo>
                <a:cubicBezTo>
                  <a:pt x="3603679" y="5873263"/>
                  <a:pt x="3604622" y="5874206"/>
                  <a:pt x="3605736" y="5874206"/>
                </a:cubicBezTo>
                <a:cubicBezTo>
                  <a:pt x="3606879" y="5874206"/>
                  <a:pt x="3607765" y="5873263"/>
                  <a:pt x="3607765" y="5872149"/>
                </a:cubicBezTo>
                <a:cubicBezTo>
                  <a:pt x="3607765" y="5871034"/>
                  <a:pt x="3606879" y="5870120"/>
                  <a:pt x="3605736" y="5870120"/>
                </a:cubicBezTo>
                <a:cubicBezTo>
                  <a:pt x="3604622" y="5870120"/>
                  <a:pt x="3603679" y="5871034"/>
                  <a:pt x="3603679" y="5872149"/>
                </a:cubicBezTo>
                <a:lnTo>
                  <a:pt x="3603679" y="5872149"/>
                </a:lnTo>
                <a:close/>
                <a:moveTo>
                  <a:pt x="3605722" y="8458157"/>
                </a:moveTo>
                <a:cubicBezTo>
                  <a:pt x="3613609" y="8458157"/>
                  <a:pt x="3619981" y="8451813"/>
                  <a:pt x="3619981" y="8443927"/>
                </a:cubicBezTo>
                <a:cubicBezTo>
                  <a:pt x="3619981" y="8436040"/>
                  <a:pt x="3613609" y="8429668"/>
                  <a:pt x="3605722" y="8429668"/>
                </a:cubicBezTo>
                <a:cubicBezTo>
                  <a:pt x="3597835" y="8429668"/>
                  <a:pt x="3591463" y="8436040"/>
                  <a:pt x="3591463" y="8443927"/>
                </a:cubicBezTo>
                <a:cubicBezTo>
                  <a:pt x="3591463" y="8451813"/>
                  <a:pt x="3597835" y="8458157"/>
                  <a:pt x="3605722" y="8458157"/>
                </a:cubicBezTo>
                <a:lnTo>
                  <a:pt x="3605722" y="8458157"/>
                </a:lnTo>
                <a:close/>
                <a:moveTo>
                  <a:pt x="3605722" y="6827658"/>
                </a:moveTo>
                <a:cubicBezTo>
                  <a:pt x="3602122" y="6827658"/>
                  <a:pt x="3599207" y="6830602"/>
                  <a:pt x="3599207" y="6834202"/>
                </a:cubicBezTo>
                <a:cubicBezTo>
                  <a:pt x="3599207" y="6837803"/>
                  <a:pt x="3602122" y="6840717"/>
                  <a:pt x="3605722" y="6840717"/>
                </a:cubicBezTo>
                <a:cubicBezTo>
                  <a:pt x="3609322" y="6840717"/>
                  <a:pt x="3612237" y="6837803"/>
                  <a:pt x="3612237" y="6834202"/>
                </a:cubicBezTo>
                <a:cubicBezTo>
                  <a:pt x="3612237" y="6830602"/>
                  <a:pt x="3609322" y="6827658"/>
                  <a:pt x="3605722" y="6827658"/>
                </a:cubicBezTo>
                <a:lnTo>
                  <a:pt x="3605722" y="6827658"/>
                </a:lnTo>
                <a:close/>
                <a:moveTo>
                  <a:pt x="3605722" y="8763000"/>
                </a:moveTo>
                <a:cubicBezTo>
                  <a:pt x="3597848" y="8763000"/>
                  <a:pt x="3591435" y="8769413"/>
                  <a:pt x="3591435" y="8777287"/>
                </a:cubicBezTo>
                <a:cubicBezTo>
                  <a:pt x="3591435" y="8785189"/>
                  <a:pt x="3597848" y="8791575"/>
                  <a:pt x="3605722" y="8791575"/>
                </a:cubicBezTo>
                <a:cubicBezTo>
                  <a:pt x="3613624" y="8791575"/>
                  <a:pt x="3620010" y="8785189"/>
                  <a:pt x="3620010" y="8777287"/>
                </a:cubicBezTo>
                <a:cubicBezTo>
                  <a:pt x="3620010" y="8769413"/>
                  <a:pt x="3613624" y="8763000"/>
                  <a:pt x="3605722" y="8763000"/>
                </a:cubicBezTo>
                <a:lnTo>
                  <a:pt x="3605722" y="8763000"/>
                </a:lnTo>
                <a:close/>
                <a:moveTo>
                  <a:pt x="3527893" y="5700741"/>
                </a:moveTo>
                <a:cubicBezTo>
                  <a:pt x="3527893" y="5701627"/>
                  <a:pt x="3528608" y="5702342"/>
                  <a:pt x="3529494" y="5702342"/>
                </a:cubicBezTo>
                <a:cubicBezTo>
                  <a:pt x="3530408" y="5702342"/>
                  <a:pt x="3531151" y="5701627"/>
                  <a:pt x="3531151" y="5700741"/>
                </a:cubicBezTo>
                <a:cubicBezTo>
                  <a:pt x="3531151" y="5699827"/>
                  <a:pt x="3530408" y="5699084"/>
                  <a:pt x="3529494" y="5699084"/>
                </a:cubicBezTo>
                <a:cubicBezTo>
                  <a:pt x="3528608" y="5699084"/>
                  <a:pt x="3527893" y="5699827"/>
                  <a:pt x="3527893" y="5700741"/>
                </a:cubicBezTo>
                <a:lnTo>
                  <a:pt x="3527893" y="5700741"/>
                </a:lnTo>
                <a:close/>
                <a:moveTo>
                  <a:pt x="3681908" y="8284264"/>
                </a:moveTo>
                <a:cubicBezTo>
                  <a:pt x="3688451" y="8284264"/>
                  <a:pt x="3693738" y="8278978"/>
                  <a:pt x="3693738" y="8272463"/>
                </a:cubicBezTo>
                <a:cubicBezTo>
                  <a:pt x="3693738" y="8265948"/>
                  <a:pt x="3688451" y="8260661"/>
                  <a:pt x="3681908" y="8260661"/>
                </a:cubicBezTo>
                <a:cubicBezTo>
                  <a:pt x="3675364" y="8260661"/>
                  <a:pt x="3670106" y="8265948"/>
                  <a:pt x="3670106" y="8272463"/>
                </a:cubicBezTo>
                <a:cubicBezTo>
                  <a:pt x="3670106" y="8278978"/>
                  <a:pt x="3675364" y="8284264"/>
                  <a:pt x="3681908" y="8284264"/>
                </a:cubicBezTo>
                <a:lnTo>
                  <a:pt x="3681908" y="8284264"/>
                </a:lnTo>
                <a:close/>
                <a:moveTo>
                  <a:pt x="3681908" y="8915843"/>
                </a:moveTo>
                <a:cubicBezTo>
                  <a:pt x="3674250" y="8915843"/>
                  <a:pt x="3668078" y="8922044"/>
                  <a:pt x="3668078" y="8929701"/>
                </a:cubicBezTo>
                <a:cubicBezTo>
                  <a:pt x="3668078" y="8937360"/>
                  <a:pt x="3674250" y="8943532"/>
                  <a:pt x="3681908" y="8943532"/>
                </a:cubicBezTo>
                <a:cubicBezTo>
                  <a:pt x="3689595" y="8943532"/>
                  <a:pt x="3695767" y="8937360"/>
                  <a:pt x="3695767" y="8929701"/>
                </a:cubicBezTo>
                <a:cubicBezTo>
                  <a:pt x="3695767" y="8922044"/>
                  <a:pt x="3689595" y="8915843"/>
                  <a:pt x="3681908" y="8915843"/>
                </a:cubicBezTo>
                <a:lnTo>
                  <a:pt x="3681908" y="8915843"/>
                </a:lnTo>
                <a:close/>
                <a:moveTo>
                  <a:pt x="3510472" y="1308059"/>
                </a:moveTo>
                <a:cubicBezTo>
                  <a:pt x="3509558" y="1308059"/>
                  <a:pt x="3508843" y="1308773"/>
                  <a:pt x="3508843" y="1309688"/>
                </a:cubicBezTo>
                <a:cubicBezTo>
                  <a:pt x="3508843" y="1310573"/>
                  <a:pt x="3509558" y="1311316"/>
                  <a:pt x="3510472" y="1311316"/>
                </a:cubicBezTo>
                <a:cubicBezTo>
                  <a:pt x="3511358" y="1311316"/>
                  <a:pt x="3512101" y="1310573"/>
                  <a:pt x="3512101" y="1309688"/>
                </a:cubicBezTo>
                <a:cubicBezTo>
                  <a:pt x="3512101" y="1308773"/>
                  <a:pt x="3511358" y="1308059"/>
                  <a:pt x="3510472" y="1308059"/>
                </a:cubicBezTo>
                <a:lnTo>
                  <a:pt x="3510472" y="1308059"/>
                </a:lnTo>
                <a:close/>
                <a:moveTo>
                  <a:pt x="3681908" y="8618882"/>
                </a:moveTo>
                <a:cubicBezTo>
                  <a:pt x="3689137" y="8618882"/>
                  <a:pt x="3694967" y="8613053"/>
                  <a:pt x="3694967" y="8605851"/>
                </a:cubicBezTo>
                <a:cubicBezTo>
                  <a:pt x="3694967" y="8598622"/>
                  <a:pt x="3689137" y="8592793"/>
                  <a:pt x="3681908" y="8592793"/>
                </a:cubicBezTo>
                <a:cubicBezTo>
                  <a:pt x="3674707" y="8592793"/>
                  <a:pt x="3668878" y="8598622"/>
                  <a:pt x="3668878" y="8605851"/>
                </a:cubicBezTo>
                <a:cubicBezTo>
                  <a:pt x="3668878" y="8613053"/>
                  <a:pt x="3674707" y="8618882"/>
                  <a:pt x="3681908" y="8618882"/>
                </a:cubicBezTo>
                <a:lnTo>
                  <a:pt x="3681908" y="8618882"/>
                </a:lnTo>
                <a:close/>
                <a:moveTo>
                  <a:pt x="3605708" y="1154430"/>
                </a:moveTo>
                <a:cubicBezTo>
                  <a:pt x="3604136" y="1154430"/>
                  <a:pt x="3602879" y="1155716"/>
                  <a:pt x="3602879" y="1157288"/>
                </a:cubicBezTo>
                <a:cubicBezTo>
                  <a:pt x="3602879" y="1158859"/>
                  <a:pt x="3604136" y="1160145"/>
                  <a:pt x="3605708" y="1160145"/>
                </a:cubicBezTo>
                <a:cubicBezTo>
                  <a:pt x="3607280" y="1160145"/>
                  <a:pt x="3608565" y="1158859"/>
                  <a:pt x="3608565" y="1157288"/>
                </a:cubicBezTo>
                <a:cubicBezTo>
                  <a:pt x="3608565" y="1155716"/>
                  <a:pt x="3607280" y="1154430"/>
                  <a:pt x="3605708" y="1154430"/>
                </a:cubicBezTo>
                <a:lnTo>
                  <a:pt x="3605708" y="1154430"/>
                </a:lnTo>
                <a:close/>
                <a:moveTo>
                  <a:pt x="3605722" y="7491674"/>
                </a:moveTo>
                <a:cubicBezTo>
                  <a:pt x="3611123" y="7491674"/>
                  <a:pt x="3615495" y="7487274"/>
                  <a:pt x="3615495" y="7481902"/>
                </a:cubicBezTo>
                <a:cubicBezTo>
                  <a:pt x="3615495" y="7476502"/>
                  <a:pt x="3611123" y="7472101"/>
                  <a:pt x="3605722" y="7472101"/>
                </a:cubicBezTo>
                <a:cubicBezTo>
                  <a:pt x="3600322" y="7472101"/>
                  <a:pt x="3595949" y="7476502"/>
                  <a:pt x="3595949" y="7481902"/>
                </a:cubicBezTo>
                <a:cubicBezTo>
                  <a:pt x="3595949" y="7487274"/>
                  <a:pt x="3600322" y="7491674"/>
                  <a:pt x="3605722" y="7491674"/>
                </a:cubicBezTo>
                <a:lnTo>
                  <a:pt x="3605722" y="7491674"/>
                </a:lnTo>
                <a:close/>
                <a:moveTo>
                  <a:pt x="3605722" y="820241"/>
                </a:moveTo>
                <a:cubicBezTo>
                  <a:pt x="3603693" y="820241"/>
                  <a:pt x="3602064" y="821898"/>
                  <a:pt x="3602064" y="823898"/>
                </a:cubicBezTo>
                <a:cubicBezTo>
                  <a:pt x="3602064" y="825927"/>
                  <a:pt x="3603693" y="827584"/>
                  <a:pt x="3605722" y="827584"/>
                </a:cubicBezTo>
                <a:cubicBezTo>
                  <a:pt x="3607751" y="827584"/>
                  <a:pt x="3609380" y="825927"/>
                  <a:pt x="3609380" y="823898"/>
                </a:cubicBezTo>
                <a:cubicBezTo>
                  <a:pt x="3609380" y="821898"/>
                  <a:pt x="3607751" y="820241"/>
                  <a:pt x="3605722" y="820241"/>
                </a:cubicBezTo>
                <a:lnTo>
                  <a:pt x="3605722" y="820241"/>
                </a:lnTo>
                <a:close/>
                <a:moveTo>
                  <a:pt x="3605708" y="495991"/>
                </a:moveTo>
                <a:cubicBezTo>
                  <a:pt x="3603450" y="495991"/>
                  <a:pt x="3601650" y="497819"/>
                  <a:pt x="3601650" y="500077"/>
                </a:cubicBezTo>
                <a:cubicBezTo>
                  <a:pt x="3601650" y="502306"/>
                  <a:pt x="3603450" y="504134"/>
                  <a:pt x="3605708" y="504134"/>
                </a:cubicBezTo>
                <a:cubicBezTo>
                  <a:pt x="3607994" y="504134"/>
                  <a:pt x="3609794" y="502306"/>
                  <a:pt x="3609794" y="500077"/>
                </a:cubicBezTo>
                <a:cubicBezTo>
                  <a:pt x="3609794" y="497819"/>
                  <a:pt x="3607994" y="495991"/>
                  <a:pt x="3605708" y="495991"/>
                </a:cubicBezTo>
                <a:lnTo>
                  <a:pt x="3605708" y="495991"/>
                </a:lnTo>
                <a:close/>
                <a:moveTo>
                  <a:pt x="3605722" y="7149880"/>
                </a:moveTo>
                <a:cubicBezTo>
                  <a:pt x="3601207" y="7149880"/>
                  <a:pt x="3597578" y="7153537"/>
                  <a:pt x="3597578" y="7158024"/>
                </a:cubicBezTo>
                <a:cubicBezTo>
                  <a:pt x="3597578" y="7162539"/>
                  <a:pt x="3601207" y="7166196"/>
                  <a:pt x="3605722" y="7166196"/>
                </a:cubicBezTo>
                <a:cubicBezTo>
                  <a:pt x="3610237" y="7166196"/>
                  <a:pt x="3613866" y="7162539"/>
                  <a:pt x="3613866" y="7158024"/>
                </a:cubicBezTo>
                <a:cubicBezTo>
                  <a:pt x="3613866" y="7153537"/>
                  <a:pt x="3610237" y="7149880"/>
                  <a:pt x="3605722" y="7149880"/>
                </a:cubicBezTo>
                <a:lnTo>
                  <a:pt x="3605722" y="7149880"/>
                </a:lnTo>
                <a:close/>
                <a:moveTo>
                  <a:pt x="3605708" y="1460044"/>
                </a:moveTo>
                <a:cubicBezTo>
                  <a:pt x="3604593" y="1460044"/>
                  <a:pt x="3603679" y="1460959"/>
                  <a:pt x="3603679" y="1462102"/>
                </a:cubicBezTo>
                <a:cubicBezTo>
                  <a:pt x="3603679" y="1463216"/>
                  <a:pt x="3604593" y="1464131"/>
                  <a:pt x="3605708" y="1464131"/>
                </a:cubicBezTo>
                <a:cubicBezTo>
                  <a:pt x="3606822" y="1464131"/>
                  <a:pt x="3607765" y="1463216"/>
                  <a:pt x="3607765" y="1462102"/>
                </a:cubicBezTo>
                <a:cubicBezTo>
                  <a:pt x="3607765" y="1460959"/>
                  <a:pt x="3606822" y="1460044"/>
                  <a:pt x="3605708" y="1460044"/>
                </a:cubicBezTo>
                <a:lnTo>
                  <a:pt x="3605708" y="1460044"/>
                </a:lnTo>
                <a:close/>
                <a:moveTo>
                  <a:pt x="3529508" y="8620125"/>
                </a:moveTo>
                <a:cubicBezTo>
                  <a:pt x="3537418" y="8620125"/>
                  <a:pt x="3543810" y="8613733"/>
                  <a:pt x="3543810" y="8605851"/>
                </a:cubicBezTo>
                <a:cubicBezTo>
                  <a:pt x="3543810" y="8597969"/>
                  <a:pt x="3537418" y="8591550"/>
                  <a:pt x="3529508" y="8591550"/>
                </a:cubicBezTo>
                <a:cubicBezTo>
                  <a:pt x="3521627" y="8591550"/>
                  <a:pt x="3515235" y="8597969"/>
                  <a:pt x="3515235" y="8605851"/>
                </a:cubicBezTo>
                <a:cubicBezTo>
                  <a:pt x="3515235" y="8613733"/>
                  <a:pt x="3521627" y="8620125"/>
                  <a:pt x="3529508" y="8620125"/>
                </a:cubicBezTo>
                <a:lnTo>
                  <a:pt x="3529508" y="8620125"/>
                </a:lnTo>
                <a:close/>
                <a:moveTo>
                  <a:pt x="3450479" y="5872149"/>
                </a:moveTo>
                <a:cubicBezTo>
                  <a:pt x="3450479" y="5873720"/>
                  <a:pt x="3451736" y="5875006"/>
                  <a:pt x="3453308" y="5875006"/>
                </a:cubicBezTo>
                <a:cubicBezTo>
                  <a:pt x="3454880" y="5875006"/>
                  <a:pt x="3456165" y="5873720"/>
                  <a:pt x="3456165" y="5872149"/>
                </a:cubicBezTo>
                <a:cubicBezTo>
                  <a:pt x="3456165" y="5870606"/>
                  <a:pt x="3454880" y="5869320"/>
                  <a:pt x="3453308" y="5869320"/>
                </a:cubicBezTo>
                <a:cubicBezTo>
                  <a:pt x="3451736" y="5869320"/>
                  <a:pt x="3450479" y="5870606"/>
                  <a:pt x="3450479" y="5872149"/>
                </a:cubicBezTo>
                <a:lnTo>
                  <a:pt x="3450479" y="5872149"/>
                </a:lnTo>
                <a:close/>
                <a:moveTo>
                  <a:pt x="3434301" y="826770"/>
                </a:moveTo>
                <a:cubicBezTo>
                  <a:pt x="3435872" y="826770"/>
                  <a:pt x="3437129" y="825513"/>
                  <a:pt x="3437129" y="823913"/>
                </a:cubicBezTo>
                <a:cubicBezTo>
                  <a:pt x="3437129" y="822341"/>
                  <a:pt x="3435872" y="821055"/>
                  <a:pt x="3434301" y="821055"/>
                </a:cubicBezTo>
                <a:cubicBezTo>
                  <a:pt x="3432700" y="821055"/>
                  <a:pt x="3431415" y="822341"/>
                  <a:pt x="3431415" y="823913"/>
                </a:cubicBezTo>
                <a:cubicBezTo>
                  <a:pt x="3431415" y="825513"/>
                  <a:pt x="3432700" y="826770"/>
                  <a:pt x="3434301" y="826770"/>
                </a:cubicBezTo>
                <a:lnTo>
                  <a:pt x="3434301" y="826770"/>
                </a:lnTo>
                <a:close/>
                <a:moveTo>
                  <a:pt x="3437515" y="500063"/>
                </a:moveTo>
                <a:cubicBezTo>
                  <a:pt x="3437515" y="498262"/>
                  <a:pt x="3436058" y="496805"/>
                  <a:pt x="3434286" y="496805"/>
                </a:cubicBezTo>
                <a:cubicBezTo>
                  <a:pt x="3432458" y="496805"/>
                  <a:pt x="3431029" y="498262"/>
                  <a:pt x="3431029" y="500063"/>
                </a:cubicBezTo>
                <a:cubicBezTo>
                  <a:pt x="3431029" y="501863"/>
                  <a:pt x="3432458" y="503320"/>
                  <a:pt x="3434286" y="503320"/>
                </a:cubicBezTo>
                <a:cubicBezTo>
                  <a:pt x="3436058" y="503320"/>
                  <a:pt x="3437515" y="501863"/>
                  <a:pt x="3437515" y="500063"/>
                </a:cubicBezTo>
                <a:lnTo>
                  <a:pt x="3437515" y="500063"/>
                </a:lnTo>
                <a:close/>
                <a:moveTo>
                  <a:pt x="3434301" y="1460459"/>
                </a:moveTo>
                <a:cubicBezTo>
                  <a:pt x="3433386" y="1460459"/>
                  <a:pt x="3432643" y="1461173"/>
                  <a:pt x="3432643" y="1462088"/>
                </a:cubicBezTo>
                <a:cubicBezTo>
                  <a:pt x="3432643" y="1462973"/>
                  <a:pt x="3433386" y="1463716"/>
                  <a:pt x="3434301" y="1463716"/>
                </a:cubicBezTo>
                <a:cubicBezTo>
                  <a:pt x="3435187" y="1463716"/>
                  <a:pt x="3435901" y="1462973"/>
                  <a:pt x="3435901" y="1462088"/>
                </a:cubicBezTo>
                <a:cubicBezTo>
                  <a:pt x="3435901" y="1461173"/>
                  <a:pt x="3435187" y="1460459"/>
                  <a:pt x="3434301" y="1460459"/>
                </a:cubicBezTo>
                <a:lnTo>
                  <a:pt x="3434301" y="1460459"/>
                </a:lnTo>
                <a:close/>
                <a:moveTo>
                  <a:pt x="3434286" y="179870"/>
                </a:moveTo>
                <a:cubicBezTo>
                  <a:pt x="3436286" y="179870"/>
                  <a:pt x="3437944" y="178241"/>
                  <a:pt x="3437944" y="176213"/>
                </a:cubicBezTo>
                <a:cubicBezTo>
                  <a:pt x="3437944" y="174184"/>
                  <a:pt x="3436286" y="172555"/>
                  <a:pt x="3434286" y="172555"/>
                </a:cubicBezTo>
                <a:cubicBezTo>
                  <a:pt x="3432258" y="172555"/>
                  <a:pt x="3430600" y="174184"/>
                  <a:pt x="3430600" y="176213"/>
                </a:cubicBezTo>
                <a:cubicBezTo>
                  <a:pt x="3430600" y="178241"/>
                  <a:pt x="3432258" y="179870"/>
                  <a:pt x="3434286" y="179870"/>
                </a:cubicBezTo>
                <a:lnTo>
                  <a:pt x="3434286" y="179870"/>
                </a:lnTo>
                <a:close/>
                <a:moveTo>
                  <a:pt x="3434272" y="1155259"/>
                </a:moveTo>
                <a:cubicBezTo>
                  <a:pt x="3433129" y="1155259"/>
                  <a:pt x="3432243" y="1156173"/>
                  <a:pt x="3432243" y="1157288"/>
                </a:cubicBezTo>
                <a:cubicBezTo>
                  <a:pt x="3432243" y="1158430"/>
                  <a:pt x="3433129" y="1159316"/>
                  <a:pt x="3434272" y="1159316"/>
                </a:cubicBezTo>
                <a:cubicBezTo>
                  <a:pt x="3435387" y="1159316"/>
                  <a:pt x="3436301" y="1158430"/>
                  <a:pt x="3436301" y="1157288"/>
                </a:cubicBezTo>
                <a:cubicBezTo>
                  <a:pt x="3436301" y="1156173"/>
                  <a:pt x="3435387" y="1155259"/>
                  <a:pt x="3434272" y="1155259"/>
                </a:cubicBezTo>
                <a:lnTo>
                  <a:pt x="3434272" y="1155259"/>
                </a:lnTo>
                <a:close/>
                <a:moveTo>
                  <a:pt x="3453322" y="7167396"/>
                </a:moveTo>
                <a:cubicBezTo>
                  <a:pt x="3458523" y="7167396"/>
                  <a:pt x="3462695" y="7163196"/>
                  <a:pt x="3462695" y="7158024"/>
                </a:cubicBezTo>
                <a:cubicBezTo>
                  <a:pt x="3462695" y="7152852"/>
                  <a:pt x="3458523" y="7148679"/>
                  <a:pt x="3453322" y="7148679"/>
                </a:cubicBezTo>
                <a:cubicBezTo>
                  <a:pt x="3448122" y="7148679"/>
                  <a:pt x="3443949" y="7152852"/>
                  <a:pt x="3443949" y="7158024"/>
                </a:cubicBezTo>
                <a:cubicBezTo>
                  <a:pt x="3443949" y="7163196"/>
                  <a:pt x="3448122" y="7167396"/>
                  <a:pt x="3453322" y="7167396"/>
                </a:cubicBezTo>
                <a:lnTo>
                  <a:pt x="3453322" y="7167396"/>
                </a:lnTo>
                <a:close/>
                <a:moveTo>
                  <a:pt x="3453308" y="6841932"/>
                </a:moveTo>
                <a:cubicBezTo>
                  <a:pt x="3457594" y="6841932"/>
                  <a:pt x="3461052" y="6838474"/>
                  <a:pt x="3461052" y="6834216"/>
                </a:cubicBezTo>
                <a:cubicBezTo>
                  <a:pt x="3461052" y="6829930"/>
                  <a:pt x="3457594" y="6826444"/>
                  <a:pt x="3453308" y="6826444"/>
                </a:cubicBezTo>
                <a:cubicBezTo>
                  <a:pt x="3449050" y="6826444"/>
                  <a:pt x="3445593" y="6829930"/>
                  <a:pt x="3445593" y="6834216"/>
                </a:cubicBezTo>
                <a:cubicBezTo>
                  <a:pt x="3445593" y="6838474"/>
                  <a:pt x="3449050" y="6841932"/>
                  <a:pt x="3453308" y="6841932"/>
                </a:cubicBezTo>
                <a:lnTo>
                  <a:pt x="3453308" y="6841932"/>
                </a:lnTo>
                <a:close/>
                <a:moveTo>
                  <a:pt x="3453322" y="6504608"/>
                </a:moveTo>
                <a:cubicBezTo>
                  <a:pt x="3450179" y="6504608"/>
                  <a:pt x="3447636" y="6507180"/>
                  <a:pt x="3447636" y="6510352"/>
                </a:cubicBezTo>
                <a:cubicBezTo>
                  <a:pt x="3447636" y="6513495"/>
                  <a:pt x="3450179" y="6516067"/>
                  <a:pt x="3453322" y="6516067"/>
                </a:cubicBezTo>
                <a:cubicBezTo>
                  <a:pt x="3456465" y="6516067"/>
                  <a:pt x="3459008" y="6513495"/>
                  <a:pt x="3459008" y="6510352"/>
                </a:cubicBezTo>
                <a:cubicBezTo>
                  <a:pt x="3459008" y="6507180"/>
                  <a:pt x="3456465" y="6504608"/>
                  <a:pt x="3453322" y="6504608"/>
                </a:cubicBezTo>
                <a:lnTo>
                  <a:pt x="3453322" y="6504608"/>
                </a:lnTo>
                <a:close/>
                <a:moveTo>
                  <a:pt x="3449250" y="6176963"/>
                </a:moveTo>
                <a:cubicBezTo>
                  <a:pt x="3449250" y="6179220"/>
                  <a:pt x="3451050" y="6181049"/>
                  <a:pt x="3453308" y="6181049"/>
                </a:cubicBezTo>
                <a:cubicBezTo>
                  <a:pt x="3455565" y="6181049"/>
                  <a:pt x="3457394" y="6179220"/>
                  <a:pt x="3457394" y="6176963"/>
                </a:cubicBezTo>
                <a:cubicBezTo>
                  <a:pt x="3457394" y="6174706"/>
                  <a:pt x="3455565" y="6172876"/>
                  <a:pt x="3453308" y="6172876"/>
                </a:cubicBezTo>
                <a:cubicBezTo>
                  <a:pt x="3451050" y="6172876"/>
                  <a:pt x="3449250" y="6174706"/>
                  <a:pt x="3449250" y="6176963"/>
                </a:cubicBezTo>
                <a:lnTo>
                  <a:pt x="3449250" y="6176963"/>
                </a:lnTo>
                <a:close/>
                <a:moveTo>
                  <a:pt x="3526679" y="6024577"/>
                </a:moveTo>
                <a:cubicBezTo>
                  <a:pt x="3526679" y="6026149"/>
                  <a:pt x="3527965" y="6027406"/>
                  <a:pt x="3529508" y="6027406"/>
                </a:cubicBezTo>
                <a:cubicBezTo>
                  <a:pt x="3531108" y="6027406"/>
                  <a:pt x="3532365" y="6026149"/>
                  <a:pt x="3532365" y="6024577"/>
                </a:cubicBezTo>
                <a:cubicBezTo>
                  <a:pt x="3532365" y="6023006"/>
                  <a:pt x="3531108" y="6021720"/>
                  <a:pt x="3529508" y="6021720"/>
                </a:cubicBezTo>
                <a:cubicBezTo>
                  <a:pt x="3527965" y="6021720"/>
                  <a:pt x="3526679" y="6023006"/>
                  <a:pt x="3526679" y="6024577"/>
                </a:cubicBezTo>
                <a:lnTo>
                  <a:pt x="3526679" y="6024577"/>
                </a:lnTo>
                <a:close/>
                <a:moveTo>
                  <a:pt x="3529508" y="6979244"/>
                </a:moveTo>
                <a:cubicBezTo>
                  <a:pt x="3525479" y="6979244"/>
                  <a:pt x="3522193" y="6982559"/>
                  <a:pt x="3522193" y="6986588"/>
                </a:cubicBezTo>
                <a:cubicBezTo>
                  <a:pt x="3522193" y="6990646"/>
                  <a:pt x="3525479" y="6993932"/>
                  <a:pt x="3529508" y="6993932"/>
                </a:cubicBezTo>
                <a:cubicBezTo>
                  <a:pt x="3533565" y="6993932"/>
                  <a:pt x="3536852" y="6990646"/>
                  <a:pt x="3536852" y="6986588"/>
                </a:cubicBezTo>
                <a:cubicBezTo>
                  <a:pt x="3536852" y="6982559"/>
                  <a:pt x="3533565" y="6979244"/>
                  <a:pt x="3529508" y="6979244"/>
                </a:cubicBezTo>
                <a:lnTo>
                  <a:pt x="3529508" y="6979244"/>
                </a:lnTo>
                <a:close/>
                <a:moveTo>
                  <a:pt x="3525450" y="6348413"/>
                </a:moveTo>
                <a:cubicBezTo>
                  <a:pt x="3525450" y="6350670"/>
                  <a:pt x="3527250" y="6352499"/>
                  <a:pt x="3529508" y="6352499"/>
                </a:cubicBezTo>
                <a:cubicBezTo>
                  <a:pt x="3531794" y="6352499"/>
                  <a:pt x="3533594" y="6350670"/>
                  <a:pt x="3533594" y="6348413"/>
                </a:cubicBezTo>
                <a:cubicBezTo>
                  <a:pt x="3533594" y="6346156"/>
                  <a:pt x="3531794" y="6344326"/>
                  <a:pt x="3529508" y="6344326"/>
                </a:cubicBezTo>
                <a:cubicBezTo>
                  <a:pt x="3527250" y="6344326"/>
                  <a:pt x="3525450" y="6346156"/>
                  <a:pt x="3525450" y="6348413"/>
                </a:cubicBezTo>
                <a:lnTo>
                  <a:pt x="3525450" y="6348413"/>
                </a:lnTo>
                <a:close/>
                <a:moveTo>
                  <a:pt x="3529494" y="6676087"/>
                </a:moveTo>
                <a:cubicBezTo>
                  <a:pt x="3526350" y="6676087"/>
                  <a:pt x="3523807" y="6678659"/>
                  <a:pt x="3523807" y="6681802"/>
                </a:cubicBezTo>
                <a:cubicBezTo>
                  <a:pt x="3523807" y="6684917"/>
                  <a:pt x="3526350" y="6687488"/>
                  <a:pt x="3529494" y="6687488"/>
                </a:cubicBezTo>
                <a:cubicBezTo>
                  <a:pt x="3532665" y="6687488"/>
                  <a:pt x="3535237" y="6684917"/>
                  <a:pt x="3535237" y="6681802"/>
                </a:cubicBezTo>
                <a:cubicBezTo>
                  <a:pt x="3535237" y="6678659"/>
                  <a:pt x="3532665" y="6676087"/>
                  <a:pt x="3529494" y="6676087"/>
                </a:cubicBezTo>
                <a:lnTo>
                  <a:pt x="3529494" y="6676087"/>
                </a:lnTo>
                <a:close/>
                <a:moveTo>
                  <a:pt x="3510472" y="649619"/>
                </a:moveTo>
                <a:cubicBezTo>
                  <a:pt x="3508872" y="649619"/>
                  <a:pt x="3507615" y="650877"/>
                  <a:pt x="3507615" y="652448"/>
                </a:cubicBezTo>
                <a:cubicBezTo>
                  <a:pt x="3507615" y="654048"/>
                  <a:pt x="3508872" y="655306"/>
                  <a:pt x="3510472" y="655306"/>
                </a:cubicBezTo>
                <a:cubicBezTo>
                  <a:pt x="3512044" y="655306"/>
                  <a:pt x="3513329" y="654048"/>
                  <a:pt x="3513329" y="652448"/>
                </a:cubicBezTo>
                <a:cubicBezTo>
                  <a:pt x="3513329" y="650877"/>
                  <a:pt x="3512044" y="649619"/>
                  <a:pt x="3510472" y="649619"/>
                </a:cubicBezTo>
                <a:lnTo>
                  <a:pt x="3510472" y="649619"/>
                </a:lnTo>
                <a:close/>
                <a:moveTo>
                  <a:pt x="3529508" y="7319410"/>
                </a:moveTo>
                <a:cubicBezTo>
                  <a:pt x="3534480" y="7319410"/>
                  <a:pt x="3538480" y="7315382"/>
                  <a:pt x="3538480" y="7310438"/>
                </a:cubicBezTo>
                <a:cubicBezTo>
                  <a:pt x="3538480" y="7305494"/>
                  <a:pt x="3534480" y="7301465"/>
                  <a:pt x="3529508" y="7301465"/>
                </a:cubicBezTo>
                <a:cubicBezTo>
                  <a:pt x="3524593" y="7301465"/>
                  <a:pt x="3520564" y="7305494"/>
                  <a:pt x="3520564" y="7310438"/>
                </a:cubicBezTo>
                <a:cubicBezTo>
                  <a:pt x="3520564" y="7315382"/>
                  <a:pt x="3524593" y="7319410"/>
                  <a:pt x="3529508" y="7319410"/>
                </a:cubicBezTo>
                <a:lnTo>
                  <a:pt x="3529508" y="7319410"/>
                </a:lnTo>
                <a:close/>
                <a:moveTo>
                  <a:pt x="3510486" y="343991"/>
                </a:moveTo>
                <a:cubicBezTo>
                  <a:pt x="3508458" y="343991"/>
                  <a:pt x="3506800" y="345648"/>
                  <a:pt x="3506800" y="347677"/>
                </a:cubicBezTo>
                <a:cubicBezTo>
                  <a:pt x="3506800" y="349706"/>
                  <a:pt x="3508458" y="351334"/>
                  <a:pt x="3510486" y="351334"/>
                </a:cubicBezTo>
                <a:cubicBezTo>
                  <a:pt x="3512486" y="351334"/>
                  <a:pt x="3514144" y="349706"/>
                  <a:pt x="3514144" y="347677"/>
                </a:cubicBezTo>
                <a:cubicBezTo>
                  <a:pt x="3514144" y="345648"/>
                  <a:pt x="3512486" y="343991"/>
                  <a:pt x="3510486" y="343991"/>
                </a:cubicBezTo>
                <a:lnTo>
                  <a:pt x="3510486" y="343991"/>
                </a:lnTo>
                <a:close/>
                <a:moveTo>
                  <a:pt x="3529494" y="8286321"/>
                </a:moveTo>
                <a:cubicBezTo>
                  <a:pt x="3537152" y="8286321"/>
                  <a:pt x="3543381" y="8280120"/>
                  <a:pt x="3543381" y="8272463"/>
                </a:cubicBezTo>
                <a:cubicBezTo>
                  <a:pt x="3543381" y="8264805"/>
                  <a:pt x="3537152" y="8258604"/>
                  <a:pt x="3529494" y="8258604"/>
                </a:cubicBezTo>
                <a:cubicBezTo>
                  <a:pt x="3521864" y="8258604"/>
                  <a:pt x="3515663" y="8264805"/>
                  <a:pt x="3515663" y="8272463"/>
                </a:cubicBezTo>
                <a:cubicBezTo>
                  <a:pt x="3515663" y="8280120"/>
                  <a:pt x="3521864" y="8286321"/>
                  <a:pt x="3529494" y="8286321"/>
                </a:cubicBezTo>
                <a:lnTo>
                  <a:pt x="3529494" y="8286321"/>
                </a:lnTo>
                <a:close/>
                <a:moveTo>
                  <a:pt x="3512915" y="985823"/>
                </a:moveTo>
                <a:cubicBezTo>
                  <a:pt x="3512915" y="984480"/>
                  <a:pt x="3511829" y="983394"/>
                  <a:pt x="3510486" y="983394"/>
                </a:cubicBezTo>
                <a:cubicBezTo>
                  <a:pt x="3509115" y="983394"/>
                  <a:pt x="3508029" y="984480"/>
                  <a:pt x="3508029" y="985823"/>
                </a:cubicBezTo>
                <a:cubicBezTo>
                  <a:pt x="3508029" y="987166"/>
                  <a:pt x="3509115" y="988281"/>
                  <a:pt x="3510486" y="988281"/>
                </a:cubicBezTo>
                <a:cubicBezTo>
                  <a:pt x="3511829" y="988281"/>
                  <a:pt x="3512915" y="987166"/>
                  <a:pt x="3512915" y="985823"/>
                </a:cubicBezTo>
                <a:lnTo>
                  <a:pt x="3512915" y="985823"/>
                </a:lnTo>
                <a:close/>
                <a:moveTo>
                  <a:pt x="3529496" y="8915400"/>
                </a:moveTo>
                <a:cubicBezTo>
                  <a:pt x="3521633" y="8915400"/>
                  <a:pt x="3515235" y="8921793"/>
                  <a:pt x="3515235" y="8929700"/>
                </a:cubicBezTo>
                <a:cubicBezTo>
                  <a:pt x="3515235" y="8937583"/>
                  <a:pt x="3521633" y="8943975"/>
                  <a:pt x="3529496" y="8943975"/>
                </a:cubicBezTo>
                <a:cubicBezTo>
                  <a:pt x="3537411" y="8943975"/>
                  <a:pt x="3543810" y="8937583"/>
                  <a:pt x="3543810" y="8929700"/>
                </a:cubicBezTo>
                <a:cubicBezTo>
                  <a:pt x="3543810" y="8921793"/>
                  <a:pt x="3537411" y="8915400"/>
                  <a:pt x="3529496" y="8915400"/>
                </a:cubicBezTo>
                <a:lnTo>
                  <a:pt x="3529496" y="8915400"/>
                </a:lnTo>
                <a:close/>
                <a:moveTo>
                  <a:pt x="3681936" y="29113"/>
                </a:moveTo>
                <a:cubicBezTo>
                  <a:pt x="3684851" y="29113"/>
                  <a:pt x="3687223" y="26741"/>
                  <a:pt x="3687223" y="23798"/>
                </a:cubicBezTo>
                <a:cubicBezTo>
                  <a:pt x="3687223" y="20884"/>
                  <a:pt x="3684851" y="18512"/>
                  <a:pt x="3681936" y="18512"/>
                </a:cubicBezTo>
                <a:cubicBezTo>
                  <a:pt x="3678993" y="18512"/>
                  <a:pt x="3676622" y="20884"/>
                  <a:pt x="3676622" y="23798"/>
                </a:cubicBezTo>
                <a:cubicBezTo>
                  <a:pt x="3676622" y="26741"/>
                  <a:pt x="3678993" y="29113"/>
                  <a:pt x="3681936" y="29113"/>
                </a:cubicBezTo>
                <a:lnTo>
                  <a:pt x="3681936" y="29113"/>
                </a:lnTo>
                <a:close/>
                <a:moveTo>
                  <a:pt x="3510458" y="27884"/>
                </a:moveTo>
                <a:cubicBezTo>
                  <a:pt x="3512687" y="27884"/>
                  <a:pt x="3514544" y="26056"/>
                  <a:pt x="3514544" y="23798"/>
                </a:cubicBezTo>
                <a:cubicBezTo>
                  <a:pt x="3514544" y="21541"/>
                  <a:pt x="3512687" y="19741"/>
                  <a:pt x="3510458" y="19741"/>
                </a:cubicBezTo>
                <a:cubicBezTo>
                  <a:pt x="3508200" y="19741"/>
                  <a:pt x="3506400" y="21541"/>
                  <a:pt x="3506400" y="23798"/>
                </a:cubicBezTo>
                <a:cubicBezTo>
                  <a:pt x="3506400" y="26056"/>
                  <a:pt x="3508200" y="27884"/>
                  <a:pt x="3510458" y="27884"/>
                </a:cubicBezTo>
                <a:lnTo>
                  <a:pt x="3510458" y="27884"/>
                </a:lnTo>
                <a:close/>
                <a:moveTo>
                  <a:pt x="3529508" y="7979864"/>
                </a:moveTo>
                <a:cubicBezTo>
                  <a:pt x="3536280" y="7979864"/>
                  <a:pt x="3541738" y="7974406"/>
                  <a:pt x="3541738" y="7967691"/>
                </a:cubicBezTo>
                <a:cubicBezTo>
                  <a:pt x="3541738" y="7960919"/>
                  <a:pt x="3536280" y="7955461"/>
                  <a:pt x="3529508" y="7955461"/>
                </a:cubicBezTo>
                <a:cubicBezTo>
                  <a:pt x="3522764" y="7955461"/>
                  <a:pt x="3517306" y="7960919"/>
                  <a:pt x="3517306" y="7967691"/>
                </a:cubicBezTo>
                <a:cubicBezTo>
                  <a:pt x="3517306" y="7974406"/>
                  <a:pt x="3522764" y="7979864"/>
                  <a:pt x="3529508" y="7979864"/>
                </a:cubicBezTo>
                <a:lnTo>
                  <a:pt x="3529508" y="7979864"/>
                </a:lnTo>
                <a:close/>
                <a:moveTo>
                  <a:pt x="3529508" y="7654414"/>
                </a:moveTo>
                <a:cubicBezTo>
                  <a:pt x="3535394" y="7654414"/>
                  <a:pt x="3540138" y="7649642"/>
                  <a:pt x="3540138" y="7643813"/>
                </a:cubicBezTo>
                <a:cubicBezTo>
                  <a:pt x="3540138" y="7637955"/>
                  <a:pt x="3535394" y="7633211"/>
                  <a:pt x="3529508" y="7633211"/>
                </a:cubicBezTo>
                <a:cubicBezTo>
                  <a:pt x="3523650" y="7633211"/>
                  <a:pt x="3518906" y="7637955"/>
                  <a:pt x="3518906" y="7643813"/>
                </a:cubicBezTo>
                <a:cubicBezTo>
                  <a:pt x="3518906" y="7649642"/>
                  <a:pt x="3523650" y="7654414"/>
                  <a:pt x="3529508" y="7654414"/>
                </a:cubicBezTo>
                <a:lnTo>
                  <a:pt x="3529508" y="7654414"/>
                </a:lnTo>
                <a:close/>
                <a:moveTo>
                  <a:pt x="3758122" y="8456543"/>
                </a:moveTo>
                <a:cubicBezTo>
                  <a:pt x="3765094" y="8456543"/>
                  <a:pt x="3770752" y="8450913"/>
                  <a:pt x="3770752" y="8443913"/>
                </a:cubicBezTo>
                <a:cubicBezTo>
                  <a:pt x="3770752" y="8436940"/>
                  <a:pt x="3765094" y="8431283"/>
                  <a:pt x="3758122" y="8431283"/>
                </a:cubicBezTo>
                <a:cubicBezTo>
                  <a:pt x="3751150" y="8431283"/>
                  <a:pt x="3745492" y="8436940"/>
                  <a:pt x="3745492" y="8443913"/>
                </a:cubicBezTo>
                <a:cubicBezTo>
                  <a:pt x="3745492" y="8450913"/>
                  <a:pt x="3751150" y="8456543"/>
                  <a:pt x="3758122" y="8456543"/>
                </a:cubicBezTo>
                <a:lnTo>
                  <a:pt x="3758122" y="8456543"/>
                </a:lnTo>
                <a:close/>
                <a:moveTo>
                  <a:pt x="3850929" y="6348427"/>
                </a:moveTo>
                <a:cubicBezTo>
                  <a:pt x="3850929" y="6349770"/>
                  <a:pt x="3852015" y="6350856"/>
                  <a:pt x="3853386" y="6350856"/>
                </a:cubicBezTo>
                <a:cubicBezTo>
                  <a:pt x="3854701" y="6350856"/>
                  <a:pt x="3855815" y="6349770"/>
                  <a:pt x="3855815" y="6348427"/>
                </a:cubicBezTo>
                <a:cubicBezTo>
                  <a:pt x="3855815" y="6347084"/>
                  <a:pt x="3854701" y="6345970"/>
                  <a:pt x="3853386" y="6345970"/>
                </a:cubicBezTo>
                <a:cubicBezTo>
                  <a:pt x="3852015" y="6345970"/>
                  <a:pt x="3850929" y="6347084"/>
                  <a:pt x="3850929" y="6348427"/>
                </a:cubicBezTo>
                <a:lnTo>
                  <a:pt x="3850929" y="6348427"/>
                </a:lnTo>
                <a:close/>
                <a:moveTo>
                  <a:pt x="3758122" y="1783894"/>
                </a:moveTo>
                <a:cubicBezTo>
                  <a:pt x="3757008" y="1783894"/>
                  <a:pt x="3756093" y="1784809"/>
                  <a:pt x="3756093" y="1785923"/>
                </a:cubicBezTo>
                <a:cubicBezTo>
                  <a:pt x="3756093" y="1787066"/>
                  <a:pt x="3757008" y="1787981"/>
                  <a:pt x="3758122" y="1787981"/>
                </a:cubicBezTo>
                <a:cubicBezTo>
                  <a:pt x="3759237" y="1787981"/>
                  <a:pt x="3760151" y="1787066"/>
                  <a:pt x="3760151" y="1785923"/>
                </a:cubicBezTo>
                <a:cubicBezTo>
                  <a:pt x="3760151" y="1784809"/>
                  <a:pt x="3759237" y="1783894"/>
                  <a:pt x="3758122" y="1783894"/>
                </a:cubicBezTo>
                <a:lnTo>
                  <a:pt x="3758122" y="1783894"/>
                </a:lnTo>
                <a:close/>
                <a:moveTo>
                  <a:pt x="3853401" y="7303923"/>
                </a:moveTo>
                <a:cubicBezTo>
                  <a:pt x="3849800" y="7303923"/>
                  <a:pt x="3846857" y="7306809"/>
                  <a:pt x="3846857" y="7310438"/>
                </a:cubicBezTo>
                <a:cubicBezTo>
                  <a:pt x="3846857" y="7314038"/>
                  <a:pt x="3849800" y="7316952"/>
                  <a:pt x="3853401" y="7316952"/>
                </a:cubicBezTo>
                <a:cubicBezTo>
                  <a:pt x="3857001" y="7316952"/>
                  <a:pt x="3859887" y="7314038"/>
                  <a:pt x="3859887" y="7310438"/>
                </a:cubicBezTo>
                <a:cubicBezTo>
                  <a:pt x="3859887" y="7306809"/>
                  <a:pt x="3857001" y="7303923"/>
                  <a:pt x="3853401" y="7303923"/>
                </a:cubicBezTo>
                <a:lnTo>
                  <a:pt x="3853401" y="7303923"/>
                </a:lnTo>
                <a:close/>
                <a:moveTo>
                  <a:pt x="3848072" y="6986574"/>
                </a:moveTo>
                <a:cubicBezTo>
                  <a:pt x="3848072" y="6989517"/>
                  <a:pt x="3850443" y="6991889"/>
                  <a:pt x="3853386" y="6991889"/>
                </a:cubicBezTo>
                <a:cubicBezTo>
                  <a:pt x="3856301" y="6991889"/>
                  <a:pt x="3858673" y="6989517"/>
                  <a:pt x="3858673" y="6986574"/>
                </a:cubicBezTo>
                <a:cubicBezTo>
                  <a:pt x="3858673" y="6983659"/>
                  <a:pt x="3856301" y="6981287"/>
                  <a:pt x="3853386" y="6981287"/>
                </a:cubicBezTo>
                <a:cubicBezTo>
                  <a:pt x="3850443" y="6981287"/>
                  <a:pt x="3848072" y="6983659"/>
                  <a:pt x="3848072" y="6986574"/>
                </a:cubicBezTo>
                <a:lnTo>
                  <a:pt x="3848072" y="6986574"/>
                </a:lnTo>
                <a:close/>
                <a:moveTo>
                  <a:pt x="3853386" y="7635654"/>
                </a:moveTo>
                <a:cubicBezTo>
                  <a:pt x="3848843" y="7635654"/>
                  <a:pt x="3845214" y="7639284"/>
                  <a:pt x="3845214" y="7643827"/>
                </a:cubicBezTo>
                <a:cubicBezTo>
                  <a:pt x="3845214" y="7648342"/>
                  <a:pt x="3848843" y="7651971"/>
                  <a:pt x="3853386" y="7651971"/>
                </a:cubicBezTo>
                <a:cubicBezTo>
                  <a:pt x="3857873" y="7651971"/>
                  <a:pt x="3861530" y="7648342"/>
                  <a:pt x="3861530" y="7643827"/>
                </a:cubicBezTo>
                <a:cubicBezTo>
                  <a:pt x="3861530" y="7639284"/>
                  <a:pt x="3857873" y="7635654"/>
                  <a:pt x="3853386" y="7635654"/>
                </a:cubicBezTo>
                <a:lnTo>
                  <a:pt x="3853386" y="7635654"/>
                </a:lnTo>
                <a:close/>
                <a:moveTo>
                  <a:pt x="3849714" y="6681802"/>
                </a:moveTo>
                <a:cubicBezTo>
                  <a:pt x="3849714" y="6683802"/>
                  <a:pt x="3851343" y="6685460"/>
                  <a:pt x="3853401" y="6685460"/>
                </a:cubicBezTo>
                <a:cubicBezTo>
                  <a:pt x="3855401" y="6685460"/>
                  <a:pt x="3857030" y="6683802"/>
                  <a:pt x="3857030" y="6681802"/>
                </a:cubicBezTo>
                <a:cubicBezTo>
                  <a:pt x="3857030" y="6679745"/>
                  <a:pt x="3855401" y="6678116"/>
                  <a:pt x="3853401" y="6678116"/>
                </a:cubicBezTo>
                <a:cubicBezTo>
                  <a:pt x="3851343" y="6678116"/>
                  <a:pt x="3849714" y="6679745"/>
                  <a:pt x="3849714" y="6681802"/>
                </a:cubicBezTo>
                <a:lnTo>
                  <a:pt x="3849714" y="6681802"/>
                </a:lnTo>
                <a:close/>
                <a:moveTo>
                  <a:pt x="3853386" y="8917443"/>
                </a:moveTo>
                <a:cubicBezTo>
                  <a:pt x="3846614" y="8917443"/>
                  <a:pt x="3841156" y="8922958"/>
                  <a:pt x="3841156" y="8929701"/>
                </a:cubicBezTo>
                <a:cubicBezTo>
                  <a:pt x="3841156" y="8936445"/>
                  <a:pt x="3846614" y="8941932"/>
                  <a:pt x="3853386" y="8941932"/>
                </a:cubicBezTo>
                <a:cubicBezTo>
                  <a:pt x="3860130" y="8941932"/>
                  <a:pt x="3865588" y="8936445"/>
                  <a:pt x="3865588" y="8929701"/>
                </a:cubicBezTo>
                <a:cubicBezTo>
                  <a:pt x="3865588" y="8922958"/>
                  <a:pt x="3860130" y="8917443"/>
                  <a:pt x="3853386" y="8917443"/>
                </a:cubicBezTo>
                <a:lnTo>
                  <a:pt x="3853386" y="8917443"/>
                </a:lnTo>
                <a:close/>
                <a:moveTo>
                  <a:pt x="3834322" y="29928"/>
                </a:moveTo>
                <a:cubicBezTo>
                  <a:pt x="3837694" y="29928"/>
                  <a:pt x="3840437" y="27184"/>
                  <a:pt x="3840437" y="23813"/>
                </a:cubicBezTo>
                <a:cubicBezTo>
                  <a:pt x="3840437" y="20441"/>
                  <a:pt x="3837694" y="17697"/>
                  <a:pt x="3834322" y="17697"/>
                </a:cubicBezTo>
                <a:cubicBezTo>
                  <a:pt x="3830950" y="17697"/>
                  <a:pt x="3828207" y="20441"/>
                  <a:pt x="3828207" y="23813"/>
                </a:cubicBezTo>
                <a:cubicBezTo>
                  <a:pt x="3828207" y="27184"/>
                  <a:pt x="3830950" y="29928"/>
                  <a:pt x="3834322" y="29928"/>
                </a:cubicBezTo>
                <a:lnTo>
                  <a:pt x="3834322" y="29928"/>
                </a:lnTo>
                <a:close/>
                <a:moveTo>
                  <a:pt x="3851743" y="6024563"/>
                </a:moveTo>
                <a:cubicBezTo>
                  <a:pt x="3851743" y="6025477"/>
                  <a:pt x="3852458" y="6026192"/>
                  <a:pt x="3853401" y="6026192"/>
                </a:cubicBezTo>
                <a:cubicBezTo>
                  <a:pt x="3854287" y="6026192"/>
                  <a:pt x="3855001" y="6025477"/>
                  <a:pt x="3855001" y="6024563"/>
                </a:cubicBezTo>
                <a:cubicBezTo>
                  <a:pt x="3855001" y="6023677"/>
                  <a:pt x="3854287" y="6022934"/>
                  <a:pt x="3853401" y="6022934"/>
                </a:cubicBezTo>
                <a:cubicBezTo>
                  <a:pt x="3852458" y="6022934"/>
                  <a:pt x="3851743" y="6023677"/>
                  <a:pt x="3851743" y="6024563"/>
                </a:cubicBezTo>
                <a:lnTo>
                  <a:pt x="3851743" y="6024563"/>
                </a:lnTo>
                <a:close/>
                <a:moveTo>
                  <a:pt x="3920047" y="183556"/>
                </a:moveTo>
                <a:cubicBezTo>
                  <a:pt x="3924105" y="183556"/>
                  <a:pt x="3927362" y="180270"/>
                  <a:pt x="3927362" y="176213"/>
                </a:cubicBezTo>
                <a:cubicBezTo>
                  <a:pt x="3927362" y="172155"/>
                  <a:pt x="3924105" y="168869"/>
                  <a:pt x="3920047" y="168869"/>
                </a:cubicBezTo>
                <a:cubicBezTo>
                  <a:pt x="3915989" y="168869"/>
                  <a:pt x="3912732" y="172155"/>
                  <a:pt x="3912732" y="176213"/>
                </a:cubicBezTo>
                <a:cubicBezTo>
                  <a:pt x="3912732" y="180270"/>
                  <a:pt x="3915989" y="183556"/>
                  <a:pt x="3920047" y="183556"/>
                </a:cubicBezTo>
                <a:lnTo>
                  <a:pt x="3920047" y="183556"/>
                </a:lnTo>
                <a:close/>
                <a:moveTo>
                  <a:pt x="3853386" y="7958304"/>
                </a:moveTo>
                <a:cubicBezTo>
                  <a:pt x="3848186" y="7958304"/>
                  <a:pt x="3843985" y="7962476"/>
                  <a:pt x="3843985" y="7967677"/>
                </a:cubicBezTo>
                <a:cubicBezTo>
                  <a:pt x="3843985" y="7972820"/>
                  <a:pt x="3848186" y="7977022"/>
                  <a:pt x="3853386" y="7977022"/>
                </a:cubicBezTo>
                <a:cubicBezTo>
                  <a:pt x="3858530" y="7977022"/>
                  <a:pt x="3862759" y="7972820"/>
                  <a:pt x="3862759" y="7967677"/>
                </a:cubicBezTo>
                <a:cubicBezTo>
                  <a:pt x="3862759" y="7962476"/>
                  <a:pt x="3858530" y="7958304"/>
                  <a:pt x="3853386" y="7958304"/>
                </a:cubicBezTo>
                <a:lnTo>
                  <a:pt x="3853386" y="7958304"/>
                </a:lnTo>
                <a:close/>
                <a:moveTo>
                  <a:pt x="3920047" y="506592"/>
                </a:moveTo>
                <a:cubicBezTo>
                  <a:pt x="3923676" y="506592"/>
                  <a:pt x="3926562" y="503677"/>
                  <a:pt x="3926562" y="500077"/>
                </a:cubicBezTo>
                <a:cubicBezTo>
                  <a:pt x="3926562" y="496476"/>
                  <a:pt x="3923676" y="493533"/>
                  <a:pt x="3920047" y="493533"/>
                </a:cubicBezTo>
                <a:cubicBezTo>
                  <a:pt x="3916447" y="493533"/>
                  <a:pt x="3913532" y="496476"/>
                  <a:pt x="3913532" y="500077"/>
                </a:cubicBezTo>
                <a:cubicBezTo>
                  <a:pt x="3913532" y="503677"/>
                  <a:pt x="3916447" y="506592"/>
                  <a:pt x="3920047" y="506592"/>
                </a:cubicBezTo>
                <a:lnTo>
                  <a:pt x="3920047" y="506592"/>
                </a:lnTo>
                <a:close/>
                <a:moveTo>
                  <a:pt x="3834294" y="1955745"/>
                </a:moveTo>
                <a:cubicBezTo>
                  <a:pt x="3833408" y="1955745"/>
                  <a:pt x="3832693" y="1956488"/>
                  <a:pt x="3832693" y="1957373"/>
                </a:cubicBezTo>
                <a:cubicBezTo>
                  <a:pt x="3832693" y="1958288"/>
                  <a:pt x="3833408" y="1959031"/>
                  <a:pt x="3834294" y="1959031"/>
                </a:cubicBezTo>
                <a:cubicBezTo>
                  <a:pt x="3835237" y="1959031"/>
                  <a:pt x="3835951" y="1958288"/>
                  <a:pt x="3835951" y="1957373"/>
                </a:cubicBezTo>
                <a:cubicBezTo>
                  <a:pt x="3835951" y="1956488"/>
                  <a:pt x="3835237" y="1955745"/>
                  <a:pt x="3834294" y="1955745"/>
                </a:cubicBezTo>
                <a:lnTo>
                  <a:pt x="3834294" y="1955745"/>
                </a:lnTo>
                <a:close/>
                <a:moveTo>
                  <a:pt x="3929586" y="8765472"/>
                </a:moveTo>
                <a:cubicBezTo>
                  <a:pt x="3923043" y="8765472"/>
                  <a:pt x="3917756" y="8770758"/>
                  <a:pt x="3917756" y="8777301"/>
                </a:cubicBezTo>
                <a:cubicBezTo>
                  <a:pt x="3917756" y="8783817"/>
                  <a:pt x="3923043" y="8789103"/>
                  <a:pt x="3929586" y="8789103"/>
                </a:cubicBezTo>
                <a:cubicBezTo>
                  <a:pt x="3936101" y="8789103"/>
                  <a:pt x="3941388" y="8783817"/>
                  <a:pt x="3941388" y="8777301"/>
                </a:cubicBezTo>
                <a:cubicBezTo>
                  <a:pt x="3941388" y="8770758"/>
                  <a:pt x="3936101" y="8765472"/>
                  <a:pt x="3929586" y="8765472"/>
                </a:cubicBezTo>
                <a:lnTo>
                  <a:pt x="3929586" y="8765472"/>
                </a:lnTo>
                <a:close/>
                <a:moveTo>
                  <a:pt x="3853401" y="8261861"/>
                </a:moveTo>
                <a:cubicBezTo>
                  <a:pt x="3847514" y="8261861"/>
                  <a:pt x="3842771" y="8266634"/>
                  <a:pt x="3842771" y="8272463"/>
                </a:cubicBezTo>
                <a:cubicBezTo>
                  <a:pt x="3842771" y="8278320"/>
                  <a:pt x="3847514" y="8283064"/>
                  <a:pt x="3853401" y="8283064"/>
                </a:cubicBezTo>
                <a:cubicBezTo>
                  <a:pt x="3859230" y="8283064"/>
                  <a:pt x="3863973" y="8278320"/>
                  <a:pt x="3863973" y="8272463"/>
                </a:cubicBezTo>
                <a:cubicBezTo>
                  <a:pt x="3863973" y="8266634"/>
                  <a:pt x="3859230" y="8261861"/>
                  <a:pt x="3853401" y="8261861"/>
                </a:cubicBezTo>
                <a:lnTo>
                  <a:pt x="3853401" y="8261861"/>
                </a:lnTo>
                <a:close/>
                <a:moveTo>
                  <a:pt x="3834308" y="341962"/>
                </a:moveTo>
                <a:cubicBezTo>
                  <a:pt x="3831164" y="341962"/>
                  <a:pt x="3828621" y="344505"/>
                  <a:pt x="3828621" y="347677"/>
                </a:cubicBezTo>
                <a:cubicBezTo>
                  <a:pt x="3828621" y="350820"/>
                  <a:pt x="3831164" y="353363"/>
                  <a:pt x="3834308" y="353363"/>
                </a:cubicBezTo>
                <a:cubicBezTo>
                  <a:pt x="3837480" y="353363"/>
                  <a:pt x="3840023" y="350820"/>
                  <a:pt x="3840023" y="347677"/>
                </a:cubicBezTo>
                <a:cubicBezTo>
                  <a:pt x="3840023" y="344505"/>
                  <a:pt x="3837480" y="341962"/>
                  <a:pt x="3834308" y="341962"/>
                </a:cubicBezTo>
                <a:lnTo>
                  <a:pt x="3834308" y="341962"/>
                </a:lnTo>
                <a:close/>
                <a:moveTo>
                  <a:pt x="3836765" y="1633552"/>
                </a:moveTo>
                <a:cubicBezTo>
                  <a:pt x="3836765" y="1632180"/>
                  <a:pt x="3835679" y="1631094"/>
                  <a:pt x="3834308" y="1631094"/>
                </a:cubicBezTo>
                <a:cubicBezTo>
                  <a:pt x="3832965" y="1631094"/>
                  <a:pt x="3831879" y="1632180"/>
                  <a:pt x="3831879" y="1633552"/>
                </a:cubicBezTo>
                <a:cubicBezTo>
                  <a:pt x="3831879" y="1634895"/>
                  <a:pt x="3832965" y="1635981"/>
                  <a:pt x="3834308" y="1635981"/>
                </a:cubicBezTo>
                <a:cubicBezTo>
                  <a:pt x="3835679" y="1635981"/>
                  <a:pt x="3836765" y="1634895"/>
                  <a:pt x="3836765" y="1633552"/>
                </a:cubicBezTo>
                <a:lnTo>
                  <a:pt x="3836765" y="1633552"/>
                </a:lnTo>
                <a:close/>
                <a:moveTo>
                  <a:pt x="3853386" y="8594436"/>
                </a:moveTo>
                <a:cubicBezTo>
                  <a:pt x="3847071" y="8594436"/>
                  <a:pt x="3841956" y="8599523"/>
                  <a:pt x="3841956" y="8605837"/>
                </a:cubicBezTo>
                <a:cubicBezTo>
                  <a:pt x="3841956" y="8612152"/>
                  <a:pt x="3847071" y="8617239"/>
                  <a:pt x="3853386" y="8617239"/>
                </a:cubicBezTo>
                <a:cubicBezTo>
                  <a:pt x="3859673" y="8617239"/>
                  <a:pt x="3864788" y="8612152"/>
                  <a:pt x="3864788" y="8605837"/>
                </a:cubicBezTo>
                <a:cubicBezTo>
                  <a:pt x="3864788" y="8599523"/>
                  <a:pt x="3859673" y="8594436"/>
                  <a:pt x="3853386" y="8594436"/>
                </a:cubicBezTo>
                <a:lnTo>
                  <a:pt x="3853386" y="8594436"/>
                </a:lnTo>
                <a:close/>
                <a:moveTo>
                  <a:pt x="3834308" y="1306430"/>
                </a:moveTo>
                <a:cubicBezTo>
                  <a:pt x="3832536" y="1306430"/>
                  <a:pt x="3831050" y="1307887"/>
                  <a:pt x="3831050" y="1309688"/>
                </a:cubicBezTo>
                <a:cubicBezTo>
                  <a:pt x="3831050" y="1311488"/>
                  <a:pt x="3832536" y="1312945"/>
                  <a:pt x="3834308" y="1312945"/>
                </a:cubicBezTo>
                <a:cubicBezTo>
                  <a:pt x="3836136" y="1312945"/>
                  <a:pt x="3837594" y="1311488"/>
                  <a:pt x="3837594" y="1309688"/>
                </a:cubicBezTo>
                <a:cubicBezTo>
                  <a:pt x="3837594" y="1307887"/>
                  <a:pt x="3836136" y="1306430"/>
                  <a:pt x="3834308" y="1306430"/>
                </a:cubicBezTo>
                <a:lnTo>
                  <a:pt x="3834308" y="1306430"/>
                </a:lnTo>
                <a:close/>
                <a:moveTo>
                  <a:pt x="3834322" y="647562"/>
                </a:moveTo>
                <a:cubicBezTo>
                  <a:pt x="3831636" y="647562"/>
                  <a:pt x="3829436" y="649762"/>
                  <a:pt x="3829436" y="652448"/>
                </a:cubicBezTo>
                <a:cubicBezTo>
                  <a:pt x="3829436" y="655163"/>
                  <a:pt x="3831636" y="657363"/>
                  <a:pt x="3834322" y="657363"/>
                </a:cubicBezTo>
                <a:cubicBezTo>
                  <a:pt x="3837037" y="657363"/>
                  <a:pt x="3839208" y="655163"/>
                  <a:pt x="3839208" y="652448"/>
                </a:cubicBezTo>
                <a:cubicBezTo>
                  <a:pt x="3839208" y="649762"/>
                  <a:pt x="3837037" y="647562"/>
                  <a:pt x="3834322" y="647562"/>
                </a:cubicBezTo>
                <a:lnTo>
                  <a:pt x="3834322" y="647562"/>
                </a:lnTo>
                <a:close/>
                <a:moveTo>
                  <a:pt x="3834308" y="981751"/>
                </a:moveTo>
                <a:cubicBezTo>
                  <a:pt x="3832079" y="981751"/>
                  <a:pt x="3830250" y="983580"/>
                  <a:pt x="3830250" y="985838"/>
                </a:cubicBezTo>
                <a:cubicBezTo>
                  <a:pt x="3830250" y="988095"/>
                  <a:pt x="3832079" y="989924"/>
                  <a:pt x="3834308" y="989924"/>
                </a:cubicBezTo>
                <a:cubicBezTo>
                  <a:pt x="3836565" y="989924"/>
                  <a:pt x="3838394" y="988095"/>
                  <a:pt x="3838394" y="985838"/>
                </a:cubicBezTo>
                <a:cubicBezTo>
                  <a:pt x="3838394" y="983580"/>
                  <a:pt x="3836565" y="981751"/>
                  <a:pt x="3834308" y="981751"/>
                </a:cubicBezTo>
                <a:lnTo>
                  <a:pt x="3834308" y="981751"/>
                </a:lnTo>
                <a:close/>
                <a:moveTo>
                  <a:pt x="3758122" y="494762"/>
                </a:moveTo>
                <a:cubicBezTo>
                  <a:pt x="3755179" y="494762"/>
                  <a:pt x="3752807" y="497134"/>
                  <a:pt x="3752807" y="500077"/>
                </a:cubicBezTo>
                <a:cubicBezTo>
                  <a:pt x="3752807" y="502991"/>
                  <a:pt x="3755179" y="505363"/>
                  <a:pt x="3758122" y="505363"/>
                </a:cubicBezTo>
                <a:cubicBezTo>
                  <a:pt x="3761065" y="505363"/>
                  <a:pt x="3763437" y="502991"/>
                  <a:pt x="3763437" y="500077"/>
                </a:cubicBezTo>
                <a:cubicBezTo>
                  <a:pt x="3763437" y="497134"/>
                  <a:pt x="3761065" y="494762"/>
                  <a:pt x="3758122" y="494762"/>
                </a:cubicBezTo>
                <a:lnTo>
                  <a:pt x="3758122" y="494762"/>
                </a:lnTo>
                <a:close/>
                <a:moveTo>
                  <a:pt x="3681936" y="648391"/>
                </a:moveTo>
                <a:cubicBezTo>
                  <a:pt x="3679679" y="648391"/>
                  <a:pt x="3677850" y="650219"/>
                  <a:pt x="3677850" y="652448"/>
                </a:cubicBezTo>
                <a:cubicBezTo>
                  <a:pt x="3677850" y="654706"/>
                  <a:pt x="3679679" y="656534"/>
                  <a:pt x="3681936" y="656534"/>
                </a:cubicBezTo>
                <a:cubicBezTo>
                  <a:pt x="3684194" y="656534"/>
                  <a:pt x="3685994" y="654706"/>
                  <a:pt x="3685994" y="652448"/>
                </a:cubicBezTo>
                <a:cubicBezTo>
                  <a:pt x="3685994" y="650219"/>
                  <a:pt x="3684194" y="648391"/>
                  <a:pt x="3681936" y="648391"/>
                </a:cubicBezTo>
                <a:lnTo>
                  <a:pt x="3681936" y="648391"/>
                </a:lnTo>
                <a:close/>
                <a:moveTo>
                  <a:pt x="3681908" y="7978264"/>
                </a:moveTo>
                <a:cubicBezTo>
                  <a:pt x="3687766" y="7978264"/>
                  <a:pt x="3692509" y="7973520"/>
                  <a:pt x="3692509" y="7967663"/>
                </a:cubicBezTo>
                <a:cubicBezTo>
                  <a:pt x="3692509" y="7961805"/>
                  <a:pt x="3687766" y="7957061"/>
                  <a:pt x="3681908" y="7957061"/>
                </a:cubicBezTo>
                <a:cubicBezTo>
                  <a:pt x="3676079" y="7957061"/>
                  <a:pt x="3671335" y="7961805"/>
                  <a:pt x="3671335" y="7967663"/>
                </a:cubicBezTo>
                <a:cubicBezTo>
                  <a:pt x="3671335" y="7973520"/>
                  <a:pt x="3676079" y="7978264"/>
                  <a:pt x="3681908" y="7978264"/>
                </a:cubicBezTo>
                <a:lnTo>
                  <a:pt x="3681908" y="7978264"/>
                </a:lnTo>
                <a:close/>
                <a:moveTo>
                  <a:pt x="3681936" y="343190"/>
                </a:moveTo>
                <a:cubicBezTo>
                  <a:pt x="3679450" y="343190"/>
                  <a:pt x="3677421" y="345191"/>
                  <a:pt x="3677421" y="347677"/>
                </a:cubicBezTo>
                <a:cubicBezTo>
                  <a:pt x="3677421" y="350163"/>
                  <a:pt x="3679450" y="352135"/>
                  <a:pt x="3681936" y="352135"/>
                </a:cubicBezTo>
                <a:cubicBezTo>
                  <a:pt x="3684422" y="352135"/>
                  <a:pt x="3686423" y="350163"/>
                  <a:pt x="3686423" y="347677"/>
                </a:cubicBezTo>
                <a:cubicBezTo>
                  <a:pt x="3686423" y="345191"/>
                  <a:pt x="3684422" y="343190"/>
                  <a:pt x="3681936" y="343190"/>
                </a:cubicBezTo>
                <a:lnTo>
                  <a:pt x="3681936" y="343190"/>
                </a:lnTo>
                <a:close/>
                <a:moveTo>
                  <a:pt x="3681936" y="1631923"/>
                </a:moveTo>
                <a:cubicBezTo>
                  <a:pt x="3681022" y="1631923"/>
                  <a:pt x="3680308" y="1632637"/>
                  <a:pt x="3680308" y="1633552"/>
                </a:cubicBezTo>
                <a:cubicBezTo>
                  <a:pt x="3680308" y="1634438"/>
                  <a:pt x="3681022" y="1635152"/>
                  <a:pt x="3681936" y="1635152"/>
                </a:cubicBezTo>
                <a:cubicBezTo>
                  <a:pt x="3682822" y="1635152"/>
                  <a:pt x="3683536" y="1634438"/>
                  <a:pt x="3683536" y="1633552"/>
                </a:cubicBezTo>
                <a:cubicBezTo>
                  <a:pt x="3683536" y="1632637"/>
                  <a:pt x="3682822" y="1631923"/>
                  <a:pt x="3681936" y="1631923"/>
                </a:cubicBezTo>
                <a:lnTo>
                  <a:pt x="3681936" y="1631923"/>
                </a:lnTo>
                <a:close/>
                <a:moveTo>
                  <a:pt x="3681936" y="982580"/>
                </a:moveTo>
                <a:cubicBezTo>
                  <a:pt x="3680108" y="982580"/>
                  <a:pt x="3678650" y="984037"/>
                  <a:pt x="3678650" y="985838"/>
                </a:cubicBezTo>
                <a:cubicBezTo>
                  <a:pt x="3678650" y="987638"/>
                  <a:pt x="3680108" y="989095"/>
                  <a:pt x="3681936" y="989095"/>
                </a:cubicBezTo>
                <a:cubicBezTo>
                  <a:pt x="3683736" y="989095"/>
                  <a:pt x="3685194" y="987638"/>
                  <a:pt x="3685194" y="985838"/>
                </a:cubicBezTo>
                <a:cubicBezTo>
                  <a:pt x="3685194" y="984037"/>
                  <a:pt x="3683736" y="982580"/>
                  <a:pt x="3681936" y="982580"/>
                </a:cubicBezTo>
                <a:lnTo>
                  <a:pt x="3681936" y="982580"/>
                </a:lnTo>
                <a:close/>
                <a:moveTo>
                  <a:pt x="3684379" y="1309688"/>
                </a:moveTo>
                <a:cubicBezTo>
                  <a:pt x="3684379" y="1308345"/>
                  <a:pt x="3683265" y="1307230"/>
                  <a:pt x="3681922" y="1307230"/>
                </a:cubicBezTo>
                <a:cubicBezTo>
                  <a:pt x="3680579" y="1307230"/>
                  <a:pt x="3679465" y="1308345"/>
                  <a:pt x="3679465" y="1309688"/>
                </a:cubicBezTo>
                <a:cubicBezTo>
                  <a:pt x="3679465" y="1311030"/>
                  <a:pt x="3680579" y="1312145"/>
                  <a:pt x="3681922" y="1312145"/>
                </a:cubicBezTo>
                <a:cubicBezTo>
                  <a:pt x="3683265" y="1312145"/>
                  <a:pt x="3684379" y="1311030"/>
                  <a:pt x="3684379" y="1309688"/>
                </a:cubicBezTo>
                <a:lnTo>
                  <a:pt x="3684379" y="1309688"/>
                </a:lnTo>
                <a:close/>
                <a:moveTo>
                  <a:pt x="3679893" y="6024563"/>
                </a:moveTo>
                <a:cubicBezTo>
                  <a:pt x="3679893" y="6025706"/>
                  <a:pt x="3680808" y="6026592"/>
                  <a:pt x="3681922" y="6026592"/>
                </a:cubicBezTo>
                <a:cubicBezTo>
                  <a:pt x="3683065" y="6026592"/>
                  <a:pt x="3683951" y="6025706"/>
                  <a:pt x="3683951" y="6024563"/>
                </a:cubicBezTo>
                <a:cubicBezTo>
                  <a:pt x="3683951" y="6023448"/>
                  <a:pt x="3683065" y="6022534"/>
                  <a:pt x="3681922" y="6022534"/>
                </a:cubicBezTo>
                <a:cubicBezTo>
                  <a:pt x="3680808" y="6022534"/>
                  <a:pt x="3679893" y="6023448"/>
                  <a:pt x="3679893" y="6024563"/>
                </a:cubicBezTo>
                <a:lnTo>
                  <a:pt x="3679893" y="6024563"/>
                </a:lnTo>
                <a:close/>
                <a:moveTo>
                  <a:pt x="3678679" y="6348427"/>
                </a:moveTo>
                <a:cubicBezTo>
                  <a:pt x="3678679" y="6350227"/>
                  <a:pt x="3680108" y="6351656"/>
                  <a:pt x="3681908" y="6351656"/>
                </a:cubicBezTo>
                <a:cubicBezTo>
                  <a:pt x="3683708" y="6351656"/>
                  <a:pt x="3685165" y="6350227"/>
                  <a:pt x="3685165" y="6348427"/>
                </a:cubicBezTo>
                <a:cubicBezTo>
                  <a:pt x="3685165" y="6346598"/>
                  <a:pt x="3683708" y="6345170"/>
                  <a:pt x="3681908" y="6345170"/>
                </a:cubicBezTo>
                <a:cubicBezTo>
                  <a:pt x="3680108" y="6345170"/>
                  <a:pt x="3678679" y="6346598"/>
                  <a:pt x="3678679" y="6348427"/>
                </a:cubicBezTo>
                <a:lnTo>
                  <a:pt x="3678679" y="6348427"/>
                </a:lnTo>
                <a:close/>
                <a:moveTo>
                  <a:pt x="3681922" y="7302694"/>
                </a:moveTo>
                <a:cubicBezTo>
                  <a:pt x="3677664" y="7302694"/>
                  <a:pt x="3674178" y="7306152"/>
                  <a:pt x="3674178" y="7310438"/>
                </a:cubicBezTo>
                <a:cubicBezTo>
                  <a:pt x="3674178" y="7314724"/>
                  <a:pt x="3677664" y="7318182"/>
                  <a:pt x="3681922" y="7318182"/>
                </a:cubicBezTo>
                <a:cubicBezTo>
                  <a:pt x="3686208" y="7318182"/>
                  <a:pt x="3689666" y="7314724"/>
                  <a:pt x="3689666" y="7310438"/>
                </a:cubicBezTo>
                <a:cubicBezTo>
                  <a:pt x="3689666" y="7306152"/>
                  <a:pt x="3686208" y="7302694"/>
                  <a:pt x="3681922" y="7302694"/>
                </a:cubicBezTo>
                <a:lnTo>
                  <a:pt x="3681922" y="7302694"/>
                </a:lnTo>
                <a:close/>
                <a:moveTo>
                  <a:pt x="3677021" y="6681802"/>
                </a:moveTo>
                <a:cubicBezTo>
                  <a:pt x="3677021" y="6684488"/>
                  <a:pt x="3679222" y="6686689"/>
                  <a:pt x="3681908" y="6686689"/>
                </a:cubicBezTo>
                <a:cubicBezTo>
                  <a:pt x="3684622" y="6686689"/>
                  <a:pt x="3686823" y="6684488"/>
                  <a:pt x="3686823" y="6681802"/>
                </a:cubicBezTo>
                <a:cubicBezTo>
                  <a:pt x="3686823" y="6679088"/>
                  <a:pt x="3684622" y="6676887"/>
                  <a:pt x="3681908" y="6676887"/>
                </a:cubicBezTo>
                <a:cubicBezTo>
                  <a:pt x="3679222" y="6676887"/>
                  <a:pt x="3677021" y="6679088"/>
                  <a:pt x="3677021" y="6681802"/>
                </a:cubicBezTo>
                <a:lnTo>
                  <a:pt x="3677021" y="6681802"/>
                </a:lnTo>
                <a:close/>
                <a:moveTo>
                  <a:pt x="3681908" y="7634426"/>
                </a:moveTo>
                <a:cubicBezTo>
                  <a:pt x="3676736" y="7634426"/>
                  <a:pt x="3672564" y="7638655"/>
                  <a:pt x="3672564" y="7643827"/>
                </a:cubicBezTo>
                <a:cubicBezTo>
                  <a:pt x="3672564" y="7648999"/>
                  <a:pt x="3676736" y="7653200"/>
                  <a:pt x="3681908" y="7653200"/>
                </a:cubicBezTo>
                <a:cubicBezTo>
                  <a:pt x="3687108" y="7653200"/>
                  <a:pt x="3691281" y="7648999"/>
                  <a:pt x="3691281" y="7643827"/>
                </a:cubicBezTo>
                <a:cubicBezTo>
                  <a:pt x="3691281" y="7638655"/>
                  <a:pt x="3687108" y="7634426"/>
                  <a:pt x="3681908" y="7634426"/>
                </a:cubicBezTo>
                <a:lnTo>
                  <a:pt x="3681908" y="7634426"/>
                </a:lnTo>
                <a:close/>
                <a:moveTo>
                  <a:pt x="3681922" y="6980473"/>
                </a:moveTo>
                <a:cubicBezTo>
                  <a:pt x="3678550" y="6980473"/>
                  <a:pt x="3675807" y="6983216"/>
                  <a:pt x="3675807" y="6986588"/>
                </a:cubicBezTo>
                <a:cubicBezTo>
                  <a:pt x="3675807" y="6989960"/>
                  <a:pt x="3678550" y="6992702"/>
                  <a:pt x="3681922" y="6992702"/>
                </a:cubicBezTo>
                <a:cubicBezTo>
                  <a:pt x="3685294" y="6992702"/>
                  <a:pt x="3688037" y="6989960"/>
                  <a:pt x="3688037" y="6986588"/>
                </a:cubicBezTo>
                <a:cubicBezTo>
                  <a:pt x="3688037" y="6983216"/>
                  <a:pt x="3685294" y="6980473"/>
                  <a:pt x="3681922" y="6980473"/>
                </a:cubicBezTo>
                <a:lnTo>
                  <a:pt x="3681922" y="6980473"/>
                </a:lnTo>
                <a:close/>
                <a:moveTo>
                  <a:pt x="3758108" y="1153616"/>
                </a:moveTo>
                <a:cubicBezTo>
                  <a:pt x="3756108" y="1153616"/>
                  <a:pt x="3754450" y="1155244"/>
                  <a:pt x="3754450" y="1157273"/>
                </a:cubicBezTo>
                <a:cubicBezTo>
                  <a:pt x="3754450" y="1159302"/>
                  <a:pt x="3756108" y="1160959"/>
                  <a:pt x="3758108" y="1160959"/>
                </a:cubicBezTo>
                <a:cubicBezTo>
                  <a:pt x="3760136" y="1160959"/>
                  <a:pt x="3761794" y="1159302"/>
                  <a:pt x="3761794" y="1157273"/>
                </a:cubicBezTo>
                <a:cubicBezTo>
                  <a:pt x="3761794" y="1155244"/>
                  <a:pt x="3760136" y="1153616"/>
                  <a:pt x="3758108" y="1153616"/>
                </a:cubicBezTo>
                <a:lnTo>
                  <a:pt x="3758108" y="1153616"/>
                </a:lnTo>
                <a:close/>
                <a:moveTo>
                  <a:pt x="3758122" y="8108647"/>
                </a:moveTo>
                <a:cubicBezTo>
                  <a:pt x="3751836" y="8108647"/>
                  <a:pt x="3746721" y="8113762"/>
                  <a:pt x="3746721" y="8120049"/>
                </a:cubicBezTo>
                <a:cubicBezTo>
                  <a:pt x="3746721" y="8126364"/>
                  <a:pt x="3751836" y="8131478"/>
                  <a:pt x="3758122" y="8131478"/>
                </a:cubicBezTo>
                <a:cubicBezTo>
                  <a:pt x="3764409" y="8131478"/>
                  <a:pt x="3769523" y="8126364"/>
                  <a:pt x="3769523" y="8120049"/>
                </a:cubicBezTo>
                <a:cubicBezTo>
                  <a:pt x="3769523" y="8113762"/>
                  <a:pt x="3764409" y="8108647"/>
                  <a:pt x="3758122" y="8108647"/>
                </a:cubicBezTo>
                <a:lnTo>
                  <a:pt x="3758122" y="8108647"/>
                </a:lnTo>
                <a:close/>
                <a:moveTo>
                  <a:pt x="3758136" y="7473315"/>
                </a:moveTo>
                <a:cubicBezTo>
                  <a:pt x="3753393" y="7473315"/>
                  <a:pt x="3749564" y="7477173"/>
                  <a:pt x="3749564" y="7481888"/>
                </a:cubicBezTo>
                <a:cubicBezTo>
                  <a:pt x="3749564" y="7486602"/>
                  <a:pt x="3753393" y="7490460"/>
                  <a:pt x="3758136" y="7490460"/>
                </a:cubicBezTo>
                <a:cubicBezTo>
                  <a:pt x="3762851" y="7490460"/>
                  <a:pt x="3766680" y="7486602"/>
                  <a:pt x="3766680" y="7481888"/>
                </a:cubicBezTo>
                <a:cubicBezTo>
                  <a:pt x="3766680" y="7477173"/>
                  <a:pt x="3762851" y="7473315"/>
                  <a:pt x="3758136" y="7473315"/>
                </a:cubicBezTo>
                <a:lnTo>
                  <a:pt x="3758136" y="7473315"/>
                </a:lnTo>
                <a:close/>
                <a:moveTo>
                  <a:pt x="3758122" y="7786011"/>
                </a:moveTo>
                <a:cubicBezTo>
                  <a:pt x="3752493" y="7786011"/>
                  <a:pt x="3747921" y="7790584"/>
                  <a:pt x="3747921" y="7796213"/>
                </a:cubicBezTo>
                <a:cubicBezTo>
                  <a:pt x="3747921" y="7801814"/>
                  <a:pt x="3752493" y="7806414"/>
                  <a:pt x="3758122" y="7806414"/>
                </a:cubicBezTo>
                <a:cubicBezTo>
                  <a:pt x="3763751" y="7806414"/>
                  <a:pt x="3768323" y="7801814"/>
                  <a:pt x="3768323" y="7796213"/>
                </a:cubicBezTo>
                <a:cubicBezTo>
                  <a:pt x="3768323" y="7790584"/>
                  <a:pt x="3763751" y="7786011"/>
                  <a:pt x="3758122" y="7786011"/>
                </a:cubicBezTo>
                <a:lnTo>
                  <a:pt x="3758122" y="7786011"/>
                </a:lnTo>
                <a:close/>
                <a:moveTo>
                  <a:pt x="3758122" y="1459244"/>
                </a:moveTo>
                <a:cubicBezTo>
                  <a:pt x="3756550" y="1459244"/>
                  <a:pt x="3755265" y="1460530"/>
                  <a:pt x="3755265" y="1462102"/>
                </a:cubicBezTo>
                <a:cubicBezTo>
                  <a:pt x="3755265" y="1463674"/>
                  <a:pt x="3756550" y="1464931"/>
                  <a:pt x="3758122" y="1464931"/>
                </a:cubicBezTo>
                <a:cubicBezTo>
                  <a:pt x="3759722" y="1464931"/>
                  <a:pt x="3760979" y="1463674"/>
                  <a:pt x="3760979" y="1462102"/>
                </a:cubicBezTo>
                <a:cubicBezTo>
                  <a:pt x="3760979" y="1460530"/>
                  <a:pt x="3759722" y="1459244"/>
                  <a:pt x="3758122" y="1459244"/>
                </a:cubicBezTo>
                <a:lnTo>
                  <a:pt x="3758122" y="1459244"/>
                </a:lnTo>
                <a:close/>
                <a:moveTo>
                  <a:pt x="3758136" y="7151108"/>
                </a:moveTo>
                <a:cubicBezTo>
                  <a:pt x="3754279" y="7151108"/>
                  <a:pt x="3751193" y="7154194"/>
                  <a:pt x="3751193" y="7158024"/>
                </a:cubicBezTo>
                <a:cubicBezTo>
                  <a:pt x="3751193" y="7161881"/>
                  <a:pt x="3754279" y="7164968"/>
                  <a:pt x="3758136" y="7164968"/>
                </a:cubicBezTo>
                <a:cubicBezTo>
                  <a:pt x="3761965" y="7164968"/>
                  <a:pt x="3765052" y="7161881"/>
                  <a:pt x="3765052" y="7158024"/>
                </a:cubicBezTo>
                <a:cubicBezTo>
                  <a:pt x="3765052" y="7154194"/>
                  <a:pt x="3761965" y="7151108"/>
                  <a:pt x="3758136" y="7151108"/>
                </a:cubicBezTo>
                <a:lnTo>
                  <a:pt x="3758136" y="7151108"/>
                </a:lnTo>
                <a:close/>
                <a:moveTo>
                  <a:pt x="3758108" y="819426"/>
                </a:moveTo>
                <a:cubicBezTo>
                  <a:pt x="3755622" y="819426"/>
                  <a:pt x="3753650" y="821455"/>
                  <a:pt x="3753650" y="823913"/>
                </a:cubicBezTo>
                <a:cubicBezTo>
                  <a:pt x="3753650" y="826398"/>
                  <a:pt x="3755622" y="828399"/>
                  <a:pt x="3758108" y="828399"/>
                </a:cubicBezTo>
                <a:cubicBezTo>
                  <a:pt x="3760594" y="828399"/>
                  <a:pt x="3762594" y="826398"/>
                  <a:pt x="3762594" y="823913"/>
                </a:cubicBezTo>
                <a:cubicBezTo>
                  <a:pt x="3762594" y="821455"/>
                  <a:pt x="3760594" y="819426"/>
                  <a:pt x="3758108" y="819426"/>
                </a:cubicBezTo>
                <a:lnTo>
                  <a:pt x="3758108" y="819426"/>
                </a:lnTo>
                <a:close/>
                <a:moveTo>
                  <a:pt x="3758122" y="182328"/>
                </a:moveTo>
                <a:cubicBezTo>
                  <a:pt x="3761494" y="182328"/>
                  <a:pt x="3764237" y="179584"/>
                  <a:pt x="3764237" y="176213"/>
                </a:cubicBezTo>
                <a:cubicBezTo>
                  <a:pt x="3764237" y="172841"/>
                  <a:pt x="3761494" y="170097"/>
                  <a:pt x="3758122" y="170097"/>
                </a:cubicBezTo>
                <a:cubicBezTo>
                  <a:pt x="3754750" y="170097"/>
                  <a:pt x="3752007" y="172841"/>
                  <a:pt x="3752007" y="176213"/>
                </a:cubicBezTo>
                <a:cubicBezTo>
                  <a:pt x="3752007" y="179584"/>
                  <a:pt x="3754750" y="182328"/>
                  <a:pt x="3758122" y="182328"/>
                </a:cubicBezTo>
                <a:lnTo>
                  <a:pt x="3758122" y="182328"/>
                </a:lnTo>
                <a:close/>
                <a:moveTo>
                  <a:pt x="3927543" y="6176949"/>
                </a:moveTo>
                <a:cubicBezTo>
                  <a:pt x="3927543" y="6178063"/>
                  <a:pt x="3928458" y="6179006"/>
                  <a:pt x="3929572" y="6179006"/>
                </a:cubicBezTo>
                <a:cubicBezTo>
                  <a:pt x="3930687" y="6179006"/>
                  <a:pt x="3931601" y="6178063"/>
                  <a:pt x="3931601" y="6176949"/>
                </a:cubicBezTo>
                <a:cubicBezTo>
                  <a:pt x="3931601" y="6175806"/>
                  <a:pt x="3930687" y="6174920"/>
                  <a:pt x="3929572" y="6174920"/>
                </a:cubicBezTo>
                <a:cubicBezTo>
                  <a:pt x="3928458" y="6174920"/>
                  <a:pt x="3927543" y="6175806"/>
                  <a:pt x="3927543" y="6176949"/>
                </a:cubicBezTo>
                <a:lnTo>
                  <a:pt x="3927543" y="6176949"/>
                </a:lnTo>
                <a:close/>
                <a:moveTo>
                  <a:pt x="3758122" y="8763443"/>
                </a:moveTo>
                <a:cubicBezTo>
                  <a:pt x="3750464" y="8763443"/>
                  <a:pt x="3744263" y="8769644"/>
                  <a:pt x="3744263" y="8777301"/>
                </a:cubicBezTo>
                <a:cubicBezTo>
                  <a:pt x="3744263" y="8784931"/>
                  <a:pt x="3750464" y="8791132"/>
                  <a:pt x="3758122" y="8791132"/>
                </a:cubicBezTo>
                <a:cubicBezTo>
                  <a:pt x="3765780" y="8791132"/>
                  <a:pt x="3771981" y="8784931"/>
                  <a:pt x="3771981" y="8777301"/>
                </a:cubicBezTo>
                <a:cubicBezTo>
                  <a:pt x="3771981" y="8769644"/>
                  <a:pt x="3765780" y="8763443"/>
                  <a:pt x="3758122" y="8763443"/>
                </a:cubicBezTo>
                <a:lnTo>
                  <a:pt x="3758122" y="8763443"/>
                </a:lnTo>
                <a:close/>
                <a:moveTo>
                  <a:pt x="3758122" y="6828902"/>
                </a:moveTo>
                <a:cubicBezTo>
                  <a:pt x="3755207" y="6828902"/>
                  <a:pt x="3752836" y="6831273"/>
                  <a:pt x="3752836" y="6834216"/>
                </a:cubicBezTo>
                <a:cubicBezTo>
                  <a:pt x="3752836" y="6837103"/>
                  <a:pt x="3755207" y="6839474"/>
                  <a:pt x="3758122" y="6839474"/>
                </a:cubicBezTo>
                <a:cubicBezTo>
                  <a:pt x="3761037" y="6839474"/>
                  <a:pt x="3763408" y="6837103"/>
                  <a:pt x="3763408" y="6834216"/>
                </a:cubicBezTo>
                <a:cubicBezTo>
                  <a:pt x="3763408" y="6831273"/>
                  <a:pt x="3761037" y="6828902"/>
                  <a:pt x="3758122" y="6828902"/>
                </a:cubicBezTo>
                <a:lnTo>
                  <a:pt x="3758122" y="6828902"/>
                </a:lnTo>
                <a:close/>
                <a:moveTo>
                  <a:pt x="3755265" y="6176963"/>
                </a:moveTo>
                <a:cubicBezTo>
                  <a:pt x="3755265" y="6178534"/>
                  <a:pt x="3756550" y="6179820"/>
                  <a:pt x="3758122" y="6179820"/>
                </a:cubicBezTo>
                <a:cubicBezTo>
                  <a:pt x="3759694" y="6179820"/>
                  <a:pt x="3760979" y="6178534"/>
                  <a:pt x="3760979" y="6176963"/>
                </a:cubicBezTo>
                <a:cubicBezTo>
                  <a:pt x="3760979" y="6175392"/>
                  <a:pt x="3759694" y="6174106"/>
                  <a:pt x="3758122" y="6174106"/>
                </a:cubicBezTo>
                <a:cubicBezTo>
                  <a:pt x="3756550" y="6174106"/>
                  <a:pt x="3755265" y="6175392"/>
                  <a:pt x="3755265" y="6176963"/>
                </a:cubicBezTo>
                <a:lnTo>
                  <a:pt x="3755265" y="6176963"/>
                </a:lnTo>
                <a:close/>
                <a:moveTo>
                  <a:pt x="3756493" y="5872149"/>
                </a:moveTo>
                <a:cubicBezTo>
                  <a:pt x="3756493" y="5873034"/>
                  <a:pt x="3757208" y="5873806"/>
                  <a:pt x="3758122" y="5873806"/>
                </a:cubicBezTo>
                <a:cubicBezTo>
                  <a:pt x="3759037" y="5873806"/>
                  <a:pt x="3759751" y="5873034"/>
                  <a:pt x="3759751" y="5872149"/>
                </a:cubicBezTo>
                <a:cubicBezTo>
                  <a:pt x="3759751" y="5871234"/>
                  <a:pt x="3759037" y="5870520"/>
                  <a:pt x="3758122" y="5870520"/>
                </a:cubicBezTo>
                <a:cubicBezTo>
                  <a:pt x="3757208" y="5870520"/>
                  <a:pt x="3756493" y="5871234"/>
                  <a:pt x="3756493" y="5872149"/>
                </a:cubicBezTo>
                <a:lnTo>
                  <a:pt x="3756493" y="5872149"/>
                </a:lnTo>
                <a:close/>
                <a:moveTo>
                  <a:pt x="864165" y="4252927"/>
                </a:moveTo>
                <a:cubicBezTo>
                  <a:pt x="864165" y="4252013"/>
                  <a:pt x="863422" y="4251270"/>
                  <a:pt x="862508" y="4251270"/>
                </a:cubicBezTo>
                <a:cubicBezTo>
                  <a:pt x="861622" y="4251270"/>
                  <a:pt x="860879" y="4252013"/>
                  <a:pt x="860879" y="4252927"/>
                </a:cubicBezTo>
                <a:cubicBezTo>
                  <a:pt x="860879" y="4253813"/>
                  <a:pt x="861622" y="4254556"/>
                  <a:pt x="862508" y="4254556"/>
                </a:cubicBezTo>
                <a:cubicBezTo>
                  <a:pt x="863422" y="4254556"/>
                  <a:pt x="864165" y="4253813"/>
                  <a:pt x="864165" y="4252927"/>
                </a:cubicBezTo>
                <a:lnTo>
                  <a:pt x="864165" y="4252927"/>
                </a:lnTo>
                <a:close/>
                <a:moveTo>
                  <a:pt x="1834058" y="5220239"/>
                </a:moveTo>
                <a:cubicBezTo>
                  <a:pt x="1837001" y="5220239"/>
                  <a:pt x="1839373" y="5217867"/>
                  <a:pt x="1839373" y="5214952"/>
                </a:cubicBezTo>
                <a:cubicBezTo>
                  <a:pt x="1839373" y="5212009"/>
                  <a:pt x="1837001" y="5209637"/>
                  <a:pt x="1834058" y="5209637"/>
                </a:cubicBezTo>
                <a:cubicBezTo>
                  <a:pt x="1831143" y="5209637"/>
                  <a:pt x="1828771" y="5212009"/>
                  <a:pt x="1828771" y="5214952"/>
                </a:cubicBezTo>
                <a:cubicBezTo>
                  <a:pt x="1828771" y="5217867"/>
                  <a:pt x="1831143" y="5220239"/>
                  <a:pt x="1834058" y="5220239"/>
                </a:cubicBezTo>
                <a:lnTo>
                  <a:pt x="1834058" y="5220239"/>
                </a:lnTo>
                <a:close/>
                <a:moveTo>
                  <a:pt x="1834044" y="5556057"/>
                </a:moveTo>
                <a:cubicBezTo>
                  <a:pt x="1838330" y="5556057"/>
                  <a:pt x="1841816" y="5552571"/>
                  <a:pt x="1841816" y="5548313"/>
                </a:cubicBezTo>
                <a:cubicBezTo>
                  <a:pt x="1841816" y="5544026"/>
                  <a:pt x="1838330" y="5540569"/>
                  <a:pt x="1834044" y="5540569"/>
                </a:cubicBezTo>
                <a:cubicBezTo>
                  <a:pt x="1829786" y="5540569"/>
                  <a:pt x="1826328" y="5544026"/>
                  <a:pt x="1826328" y="5548313"/>
                </a:cubicBezTo>
                <a:cubicBezTo>
                  <a:pt x="1826328" y="5552571"/>
                  <a:pt x="1829786" y="5556057"/>
                  <a:pt x="1834044" y="5556057"/>
                </a:cubicBezTo>
                <a:lnTo>
                  <a:pt x="1834044" y="5556057"/>
                </a:lnTo>
                <a:close/>
                <a:moveTo>
                  <a:pt x="1357822" y="4895560"/>
                </a:moveTo>
                <a:cubicBezTo>
                  <a:pt x="1360308" y="4895560"/>
                  <a:pt x="1362308" y="4893560"/>
                  <a:pt x="1362308" y="4891073"/>
                </a:cubicBezTo>
                <a:cubicBezTo>
                  <a:pt x="1362308" y="4888587"/>
                  <a:pt x="1360308" y="4886616"/>
                  <a:pt x="1357822" y="4886616"/>
                </a:cubicBezTo>
                <a:cubicBezTo>
                  <a:pt x="1355365" y="4886616"/>
                  <a:pt x="1353336" y="4888587"/>
                  <a:pt x="1353336" y="4891073"/>
                </a:cubicBezTo>
                <a:cubicBezTo>
                  <a:pt x="1353336" y="4893560"/>
                  <a:pt x="1355365" y="4895560"/>
                  <a:pt x="1357822" y="4895560"/>
                </a:cubicBezTo>
                <a:lnTo>
                  <a:pt x="1357822" y="4895560"/>
                </a:lnTo>
                <a:close/>
                <a:moveTo>
                  <a:pt x="1835701" y="4567266"/>
                </a:moveTo>
                <a:cubicBezTo>
                  <a:pt x="1835701" y="4566352"/>
                  <a:pt x="1834958" y="4565609"/>
                  <a:pt x="1834044" y="4565609"/>
                </a:cubicBezTo>
                <a:cubicBezTo>
                  <a:pt x="1833158" y="4565609"/>
                  <a:pt x="1832443" y="4566352"/>
                  <a:pt x="1832443" y="4567266"/>
                </a:cubicBezTo>
                <a:cubicBezTo>
                  <a:pt x="1832443" y="4568152"/>
                  <a:pt x="1833158" y="4568867"/>
                  <a:pt x="1834044" y="4568867"/>
                </a:cubicBezTo>
                <a:cubicBezTo>
                  <a:pt x="1834958" y="4568867"/>
                  <a:pt x="1835701" y="4568152"/>
                  <a:pt x="1835701" y="4567266"/>
                </a:cubicBezTo>
                <a:lnTo>
                  <a:pt x="1835701" y="4567266"/>
                </a:lnTo>
                <a:close/>
                <a:moveTo>
                  <a:pt x="1834058" y="4894331"/>
                </a:moveTo>
                <a:cubicBezTo>
                  <a:pt x="1835887" y="4894331"/>
                  <a:pt x="1837344" y="4892845"/>
                  <a:pt x="1837344" y="4891073"/>
                </a:cubicBezTo>
                <a:cubicBezTo>
                  <a:pt x="1837344" y="4889273"/>
                  <a:pt x="1835887" y="4887844"/>
                  <a:pt x="1834058" y="4887844"/>
                </a:cubicBezTo>
                <a:cubicBezTo>
                  <a:pt x="1832286" y="4887844"/>
                  <a:pt x="1830800" y="4889273"/>
                  <a:pt x="1830800" y="4891073"/>
                </a:cubicBezTo>
                <a:cubicBezTo>
                  <a:pt x="1830800" y="4892845"/>
                  <a:pt x="1832286" y="4894331"/>
                  <a:pt x="1834058" y="4894331"/>
                </a:cubicBezTo>
                <a:lnTo>
                  <a:pt x="1834058" y="4894331"/>
                </a:lnTo>
                <a:close/>
                <a:moveTo>
                  <a:pt x="1834057" y="7829550"/>
                </a:moveTo>
                <a:cubicBezTo>
                  <a:pt x="1852479" y="7829550"/>
                  <a:pt x="1867410" y="7814619"/>
                  <a:pt x="1867410" y="7796228"/>
                </a:cubicBezTo>
                <a:cubicBezTo>
                  <a:pt x="1867410" y="7777806"/>
                  <a:pt x="1852479" y="7762875"/>
                  <a:pt x="1834057" y="7762875"/>
                </a:cubicBezTo>
                <a:cubicBezTo>
                  <a:pt x="1815666" y="7762875"/>
                  <a:pt x="1800735" y="7777806"/>
                  <a:pt x="1800735" y="7796228"/>
                </a:cubicBezTo>
                <a:cubicBezTo>
                  <a:pt x="1800735" y="7814619"/>
                  <a:pt x="1815666" y="7829550"/>
                  <a:pt x="1834057" y="7829550"/>
                </a:cubicBezTo>
                <a:lnTo>
                  <a:pt x="1834057" y="7829550"/>
                </a:lnTo>
                <a:close/>
                <a:moveTo>
                  <a:pt x="1829294" y="8162926"/>
                </a:moveTo>
                <a:cubicBezTo>
                  <a:pt x="1850370" y="8162926"/>
                  <a:pt x="1867410" y="8145879"/>
                  <a:pt x="1867410" y="8124826"/>
                </a:cubicBezTo>
                <a:cubicBezTo>
                  <a:pt x="1867410" y="8103772"/>
                  <a:pt x="1850370" y="8086726"/>
                  <a:pt x="1829294" y="8086726"/>
                </a:cubicBezTo>
                <a:cubicBezTo>
                  <a:pt x="1808281" y="8086726"/>
                  <a:pt x="1791210" y="8103772"/>
                  <a:pt x="1791210" y="8124826"/>
                </a:cubicBezTo>
                <a:cubicBezTo>
                  <a:pt x="1791210" y="8145879"/>
                  <a:pt x="1808281" y="8162926"/>
                  <a:pt x="1829294" y="8162926"/>
                </a:cubicBezTo>
                <a:lnTo>
                  <a:pt x="1829294" y="8162926"/>
                </a:lnTo>
                <a:close/>
                <a:moveTo>
                  <a:pt x="1834055" y="7515226"/>
                </a:moveTo>
                <a:cubicBezTo>
                  <a:pt x="1852512" y="7515226"/>
                  <a:pt x="1867410" y="7500292"/>
                  <a:pt x="1867410" y="7481905"/>
                </a:cubicBezTo>
                <a:cubicBezTo>
                  <a:pt x="1867410" y="7463483"/>
                  <a:pt x="1852512" y="7448550"/>
                  <a:pt x="1834055" y="7448550"/>
                </a:cubicBezTo>
                <a:cubicBezTo>
                  <a:pt x="1815668" y="7448550"/>
                  <a:pt x="1800735" y="7463483"/>
                  <a:pt x="1800735" y="7481905"/>
                </a:cubicBezTo>
                <a:cubicBezTo>
                  <a:pt x="1800735" y="7500292"/>
                  <a:pt x="1815668" y="7515226"/>
                  <a:pt x="1834055" y="7515226"/>
                </a:cubicBezTo>
                <a:lnTo>
                  <a:pt x="1834055" y="7515226"/>
                </a:lnTo>
                <a:close/>
                <a:moveTo>
                  <a:pt x="1824530" y="6848475"/>
                </a:moveTo>
                <a:cubicBezTo>
                  <a:pt x="1837698" y="6848475"/>
                  <a:pt x="1848360" y="6837788"/>
                  <a:pt x="1848360" y="6824663"/>
                </a:cubicBezTo>
                <a:cubicBezTo>
                  <a:pt x="1848360" y="6811470"/>
                  <a:pt x="1837698" y="6800850"/>
                  <a:pt x="1824530" y="6800850"/>
                </a:cubicBezTo>
                <a:cubicBezTo>
                  <a:pt x="1811396" y="6800850"/>
                  <a:pt x="1800735" y="6811470"/>
                  <a:pt x="1800735" y="6824663"/>
                </a:cubicBezTo>
                <a:cubicBezTo>
                  <a:pt x="1800735" y="6837788"/>
                  <a:pt x="1811396" y="6848475"/>
                  <a:pt x="1824530" y="6848475"/>
                </a:cubicBezTo>
                <a:lnTo>
                  <a:pt x="1824530" y="6848475"/>
                </a:lnTo>
                <a:close/>
                <a:moveTo>
                  <a:pt x="1834072" y="6524626"/>
                </a:moveTo>
                <a:cubicBezTo>
                  <a:pt x="1841985" y="6524626"/>
                  <a:pt x="1848360" y="6518240"/>
                  <a:pt x="1848360" y="6510338"/>
                </a:cubicBezTo>
                <a:cubicBezTo>
                  <a:pt x="1848360" y="6502436"/>
                  <a:pt x="1841985" y="6496050"/>
                  <a:pt x="1834072" y="6496050"/>
                </a:cubicBezTo>
                <a:cubicBezTo>
                  <a:pt x="1826184" y="6496050"/>
                  <a:pt x="1819785" y="6502436"/>
                  <a:pt x="1819785" y="6510338"/>
                </a:cubicBezTo>
                <a:cubicBezTo>
                  <a:pt x="1819785" y="6518240"/>
                  <a:pt x="1826184" y="6524626"/>
                  <a:pt x="1834072" y="6524626"/>
                </a:cubicBezTo>
                <a:lnTo>
                  <a:pt x="1834072" y="6524626"/>
                </a:lnTo>
                <a:close/>
                <a:moveTo>
                  <a:pt x="1834044" y="6190822"/>
                </a:moveTo>
                <a:cubicBezTo>
                  <a:pt x="1841702" y="6190822"/>
                  <a:pt x="1847931" y="6184621"/>
                  <a:pt x="1847931" y="6176963"/>
                </a:cubicBezTo>
                <a:cubicBezTo>
                  <a:pt x="1847931" y="6169304"/>
                  <a:pt x="1841702" y="6163104"/>
                  <a:pt x="1834044" y="6163104"/>
                </a:cubicBezTo>
                <a:cubicBezTo>
                  <a:pt x="1826414" y="6163104"/>
                  <a:pt x="1820213" y="6169304"/>
                  <a:pt x="1820213" y="6176963"/>
                </a:cubicBezTo>
                <a:cubicBezTo>
                  <a:pt x="1820213" y="6184621"/>
                  <a:pt x="1826414" y="6190822"/>
                  <a:pt x="1834044" y="6190822"/>
                </a:cubicBezTo>
                <a:lnTo>
                  <a:pt x="1834044" y="6190822"/>
                </a:lnTo>
                <a:close/>
                <a:moveTo>
                  <a:pt x="1824533" y="7172326"/>
                </a:moveTo>
                <a:cubicBezTo>
                  <a:pt x="1837691" y="7172326"/>
                  <a:pt x="1848360" y="7161663"/>
                  <a:pt x="1848360" y="7148513"/>
                </a:cubicBezTo>
                <a:cubicBezTo>
                  <a:pt x="1848360" y="7135390"/>
                  <a:pt x="1837691" y="7124700"/>
                  <a:pt x="1824533" y="7124700"/>
                </a:cubicBezTo>
                <a:cubicBezTo>
                  <a:pt x="1811403" y="7124700"/>
                  <a:pt x="1800735" y="7135390"/>
                  <a:pt x="1800735" y="7148513"/>
                </a:cubicBezTo>
                <a:cubicBezTo>
                  <a:pt x="1800735" y="7161663"/>
                  <a:pt x="1811403" y="7172326"/>
                  <a:pt x="1824533" y="7172326"/>
                </a:cubicBezTo>
                <a:lnTo>
                  <a:pt x="1824533" y="7172326"/>
                </a:lnTo>
                <a:close/>
                <a:moveTo>
                  <a:pt x="1753110" y="8324850"/>
                </a:moveTo>
                <a:cubicBezTo>
                  <a:pt x="1774171" y="8324850"/>
                  <a:pt x="1791210" y="8307774"/>
                  <a:pt x="1791210" y="8286735"/>
                </a:cubicBezTo>
                <a:cubicBezTo>
                  <a:pt x="1791210" y="8265696"/>
                  <a:pt x="1774171" y="8248650"/>
                  <a:pt x="1753110" y="8248650"/>
                </a:cubicBezTo>
                <a:cubicBezTo>
                  <a:pt x="1732079" y="8248650"/>
                  <a:pt x="1715010" y="8265696"/>
                  <a:pt x="1715010" y="8286735"/>
                </a:cubicBezTo>
                <a:cubicBezTo>
                  <a:pt x="1715010" y="8307774"/>
                  <a:pt x="1732079" y="8324850"/>
                  <a:pt x="1753110" y="8324850"/>
                </a:cubicBezTo>
                <a:lnTo>
                  <a:pt x="1753110" y="8324850"/>
                </a:lnTo>
                <a:close/>
                <a:moveTo>
                  <a:pt x="1757858" y="5066624"/>
                </a:moveTo>
                <a:cubicBezTo>
                  <a:pt x="1760115" y="5066624"/>
                  <a:pt x="1761944" y="5064795"/>
                  <a:pt x="1761944" y="5062538"/>
                </a:cubicBezTo>
                <a:cubicBezTo>
                  <a:pt x="1761944" y="5060280"/>
                  <a:pt x="1760115" y="5058451"/>
                  <a:pt x="1757858" y="5058451"/>
                </a:cubicBezTo>
                <a:cubicBezTo>
                  <a:pt x="1755600" y="5058451"/>
                  <a:pt x="1753800" y="5060280"/>
                  <a:pt x="1753800" y="5062538"/>
                </a:cubicBezTo>
                <a:cubicBezTo>
                  <a:pt x="1753800" y="5064795"/>
                  <a:pt x="1755600" y="5066624"/>
                  <a:pt x="1757858" y="5066624"/>
                </a:cubicBezTo>
                <a:lnTo>
                  <a:pt x="1757858" y="5066624"/>
                </a:lnTo>
                <a:close/>
                <a:moveTo>
                  <a:pt x="1757872" y="4741131"/>
                </a:moveTo>
                <a:cubicBezTo>
                  <a:pt x="1759215" y="4741131"/>
                  <a:pt x="1760330" y="4740017"/>
                  <a:pt x="1760330" y="4738674"/>
                </a:cubicBezTo>
                <a:cubicBezTo>
                  <a:pt x="1760330" y="4737330"/>
                  <a:pt x="1759215" y="4736245"/>
                  <a:pt x="1757872" y="4736245"/>
                </a:cubicBezTo>
                <a:cubicBezTo>
                  <a:pt x="1756529" y="4736245"/>
                  <a:pt x="1755415" y="4737330"/>
                  <a:pt x="1755415" y="4738674"/>
                </a:cubicBezTo>
                <a:cubicBezTo>
                  <a:pt x="1755415" y="4740017"/>
                  <a:pt x="1756529" y="4741131"/>
                  <a:pt x="1757872" y="4741131"/>
                </a:cubicBezTo>
                <a:lnTo>
                  <a:pt x="1757872" y="4741131"/>
                </a:lnTo>
                <a:close/>
                <a:moveTo>
                  <a:pt x="1757858" y="5383392"/>
                </a:moveTo>
                <a:cubicBezTo>
                  <a:pt x="1761458" y="5383392"/>
                  <a:pt x="1764402" y="5380478"/>
                  <a:pt x="1764402" y="5376877"/>
                </a:cubicBezTo>
                <a:cubicBezTo>
                  <a:pt x="1764402" y="5373276"/>
                  <a:pt x="1761458" y="5370334"/>
                  <a:pt x="1757858" y="5370334"/>
                </a:cubicBezTo>
                <a:cubicBezTo>
                  <a:pt x="1754257" y="5370334"/>
                  <a:pt x="1751343" y="5373276"/>
                  <a:pt x="1751343" y="5376877"/>
                </a:cubicBezTo>
                <a:cubicBezTo>
                  <a:pt x="1751343" y="5380478"/>
                  <a:pt x="1754257" y="5383392"/>
                  <a:pt x="1757858" y="5383392"/>
                </a:cubicBezTo>
                <a:lnTo>
                  <a:pt x="1757858" y="5383392"/>
                </a:lnTo>
                <a:close/>
                <a:moveTo>
                  <a:pt x="1662622" y="7515226"/>
                </a:moveTo>
                <a:cubicBezTo>
                  <a:pt x="1681019" y="7515226"/>
                  <a:pt x="1695960" y="7500317"/>
                  <a:pt x="1695960" y="7481888"/>
                </a:cubicBezTo>
                <a:cubicBezTo>
                  <a:pt x="1695960" y="7463459"/>
                  <a:pt x="1681019" y="7448550"/>
                  <a:pt x="1662622" y="7448550"/>
                </a:cubicBezTo>
                <a:cubicBezTo>
                  <a:pt x="1644193" y="7448550"/>
                  <a:pt x="1629285" y="7463459"/>
                  <a:pt x="1629285" y="7481888"/>
                </a:cubicBezTo>
                <a:cubicBezTo>
                  <a:pt x="1629285" y="7500317"/>
                  <a:pt x="1644193" y="7515226"/>
                  <a:pt x="1662622" y="7515226"/>
                </a:cubicBezTo>
                <a:lnTo>
                  <a:pt x="1662622" y="7515226"/>
                </a:lnTo>
                <a:close/>
                <a:moveTo>
                  <a:pt x="1676925" y="8162926"/>
                </a:moveTo>
                <a:cubicBezTo>
                  <a:pt x="1697963" y="8162926"/>
                  <a:pt x="1715010" y="8145848"/>
                  <a:pt x="1715010" y="8124810"/>
                </a:cubicBezTo>
                <a:cubicBezTo>
                  <a:pt x="1715010" y="8103772"/>
                  <a:pt x="1697963" y="8086726"/>
                  <a:pt x="1676925" y="8086726"/>
                </a:cubicBezTo>
                <a:cubicBezTo>
                  <a:pt x="1655886" y="8086726"/>
                  <a:pt x="1638810" y="8103772"/>
                  <a:pt x="1638810" y="8124810"/>
                </a:cubicBezTo>
                <a:cubicBezTo>
                  <a:pt x="1638810" y="8145848"/>
                  <a:pt x="1655886" y="8162926"/>
                  <a:pt x="1676925" y="8162926"/>
                </a:cubicBezTo>
                <a:lnTo>
                  <a:pt x="1676925" y="8162926"/>
                </a:lnTo>
                <a:close/>
                <a:moveTo>
                  <a:pt x="1753093" y="7991475"/>
                </a:moveTo>
                <a:cubicBezTo>
                  <a:pt x="1774139" y="7991475"/>
                  <a:pt x="1791210" y="7974438"/>
                  <a:pt x="1791210" y="7953392"/>
                </a:cubicBezTo>
                <a:cubicBezTo>
                  <a:pt x="1791210" y="7932346"/>
                  <a:pt x="1774139" y="7915275"/>
                  <a:pt x="1753093" y="7915275"/>
                </a:cubicBezTo>
                <a:cubicBezTo>
                  <a:pt x="1732047" y="7915275"/>
                  <a:pt x="1715010" y="7932346"/>
                  <a:pt x="1715010" y="7953392"/>
                </a:cubicBezTo>
                <a:cubicBezTo>
                  <a:pt x="1715010" y="7974438"/>
                  <a:pt x="1732047" y="7991475"/>
                  <a:pt x="1753093" y="7991475"/>
                </a:cubicBezTo>
                <a:lnTo>
                  <a:pt x="1753093" y="7991475"/>
                </a:lnTo>
                <a:close/>
                <a:moveTo>
                  <a:pt x="1757872" y="5710086"/>
                </a:moveTo>
                <a:cubicBezTo>
                  <a:pt x="1763073" y="5710086"/>
                  <a:pt x="1767245" y="5705856"/>
                  <a:pt x="1767245" y="5700713"/>
                </a:cubicBezTo>
                <a:cubicBezTo>
                  <a:pt x="1767245" y="5695512"/>
                  <a:pt x="1763073" y="5691340"/>
                  <a:pt x="1757872" y="5691340"/>
                </a:cubicBezTo>
                <a:cubicBezTo>
                  <a:pt x="1752671" y="5691340"/>
                  <a:pt x="1748500" y="5695512"/>
                  <a:pt x="1748500" y="5700713"/>
                </a:cubicBezTo>
                <a:cubicBezTo>
                  <a:pt x="1748500" y="5705856"/>
                  <a:pt x="1752671" y="5710086"/>
                  <a:pt x="1757872" y="5710086"/>
                </a:cubicBezTo>
                <a:lnTo>
                  <a:pt x="1757872" y="5710086"/>
                </a:lnTo>
                <a:close/>
                <a:moveTo>
                  <a:pt x="1757872" y="7677150"/>
                </a:moveTo>
                <a:cubicBezTo>
                  <a:pt x="1776302" y="7677150"/>
                  <a:pt x="1791210" y="7662202"/>
                  <a:pt x="1791210" y="7643829"/>
                </a:cubicBezTo>
                <a:cubicBezTo>
                  <a:pt x="1791210" y="7625424"/>
                  <a:pt x="1776302" y="7610475"/>
                  <a:pt x="1757872" y="7610475"/>
                </a:cubicBezTo>
                <a:cubicBezTo>
                  <a:pt x="1739476" y="7610475"/>
                  <a:pt x="1724535" y="7625424"/>
                  <a:pt x="1724535" y="7643829"/>
                </a:cubicBezTo>
                <a:cubicBezTo>
                  <a:pt x="1724535" y="7662202"/>
                  <a:pt x="1739476" y="7677150"/>
                  <a:pt x="1757872" y="7677150"/>
                </a:cubicBezTo>
                <a:lnTo>
                  <a:pt x="1757872" y="7677150"/>
                </a:lnTo>
                <a:close/>
                <a:moveTo>
                  <a:pt x="1748332" y="7019926"/>
                </a:moveTo>
                <a:cubicBezTo>
                  <a:pt x="1761497" y="7019926"/>
                  <a:pt x="1772160" y="7009263"/>
                  <a:pt x="1772160" y="6996098"/>
                </a:cubicBezTo>
                <a:cubicBezTo>
                  <a:pt x="1772160" y="6982962"/>
                  <a:pt x="1761497" y="6972300"/>
                  <a:pt x="1748332" y="6972300"/>
                </a:cubicBezTo>
                <a:cubicBezTo>
                  <a:pt x="1735166" y="6972300"/>
                  <a:pt x="1724535" y="6982962"/>
                  <a:pt x="1724535" y="6996098"/>
                </a:cubicBezTo>
                <a:cubicBezTo>
                  <a:pt x="1724535" y="7009263"/>
                  <a:pt x="1735166" y="7019926"/>
                  <a:pt x="1748332" y="7019926"/>
                </a:cubicBezTo>
                <a:lnTo>
                  <a:pt x="1748332" y="7019926"/>
                </a:lnTo>
                <a:close/>
                <a:moveTo>
                  <a:pt x="1757872" y="7343775"/>
                </a:moveTo>
                <a:cubicBezTo>
                  <a:pt x="1776276" y="7343775"/>
                  <a:pt x="1791210" y="7328879"/>
                  <a:pt x="1791210" y="7310438"/>
                </a:cubicBezTo>
                <a:cubicBezTo>
                  <a:pt x="1791210" y="7291996"/>
                  <a:pt x="1776276" y="7277100"/>
                  <a:pt x="1757872" y="7277100"/>
                </a:cubicBezTo>
                <a:cubicBezTo>
                  <a:pt x="1739469" y="7277100"/>
                  <a:pt x="1724535" y="7291996"/>
                  <a:pt x="1724535" y="7310438"/>
                </a:cubicBezTo>
                <a:cubicBezTo>
                  <a:pt x="1724535" y="7328879"/>
                  <a:pt x="1739469" y="7343775"/>
                  <a:pt x="1757872" y="7343775"/>
                </a:cubicBezTo>
                <a:lnTo>
                  <a:pt x="1757872" y="7343775"/>
                </a:lnTo>
                <a:close/>
                <a:moveTo>
                  <a:pt x="1757872" y="6036364"/>
                </a:moveTo>
                <a:cubicBezTo>
                  <a:pt x="1764416" y="6036364"/>
                  <a:pt x="1769674" y="6031078"/>
                  <a:pt x="1769674" y="6024563"/>
                </a:cubicBezTo>
                <a:cubicBezTo>
                  <a:pt x="1769674" y="6018048"/>
                  <a:pt x="1764416" y="6012761"/>
                  <a:pt x="1757872" y="6012761"/>
                </a:cubicBezTo>
                <a:cubicBezTo>
                  <a:pt x="1751357" y="6012761"/>
                  <a:pt x="1746071" y="6018048"/>
                  <a:pt x="1746071" y="6024563"/>
                </a:cubicBezTo>
                <a:cubicBezTo>
                  <a:pt x="1746071" y="6031078"/>
                  <a:pt x="1751357" y="6036364"/>
                  <a:pt x="1757872" y="6036364"/>
                </a:cubicBezTo>
                <a:lnTo>
                  <a:pt x="1757872" y="6036364"/>
                </a:lnTo>
                <a:close/>
                <a:moveTo>
                  <a:pt x="1757872" y="6362700"/>
                </a:moveTo>
                <a:cubicBezTo>
                  <a:pt x="1765761" y="6362700"/>
                  <a:pt x="1772160" y="6356308"/>
                  <a:pt x="1772160" y="6348426"/>
                </a:cubicBezTo>
                <a:cubicBezTo>
                  <a:pt x="1772160" y="6340545"/>
                  <a:pt x="1765761" y="6334126"/>
                  <a:pt x="1757872" y="6334126"/>
                </a:cubicBezTo>
                <a:cubicBezTo>
                  <a:pt x="1749983" y="6334126"/>
                  <a:pt x="1743585" y="6340545"/>
                  <a:pt x="1743585" y="6348426"/>
                </a:cubicBezTo>
                <a:cubicBezTo>
                  <a:pt x="1743585" y="6356308"/>
                  <a:pt x="1749983" y="6362700"/>
                  <a:pt x="1757872" y="6362700"/>
                </a:cubicBezTo>
                <a:lnTo>
                  <a:pt x="1757872" y="6362700"/>
                </a:lnTo>
                <a:close/>
                <a:moveTo>
                  <a:pt x="1748329" y="6696075"/>
                </a:moveTo>
                <a:cubicBezTo>
                  <a:pt x="1761506" y="6696075"/>
                  <a:pt x="1772160" y="6685394"/>
                  <a:pt x="1772160" y="6672263"/>
                </a:cubicBezTo>
                <a:cubicBezTo>
                  <a:pt x="1772160" y="6659096"/>
                  <a:pt x="1761506" y="6648450"/>
                  <a:pt x="1748329" y="6648450"/>
                </a:cubicBezTo>
                <a:cubicBezTo>
                  <a:pt x="1735188" y="6648450"/>
                  <a:pt x="1724535" y="6659096"/>
                  <a:pt x="1724535" y="6672263"/>
                </a:cubicBezTo>
                <a:cubicBezTo>
                  <a:pt x="1724535" y="6685394"/>
                  <a:pt x="1735188" y="6696075"/>
                  <a:pt x="1748329" y="6696075"/>
                </a:cubicBezTo>
                <a:lnTo>
                  <a:pt x="1748329" y="6696075"/>
                </a:lnTo>
                <a:close/>
                <a:moveTo>
                  <a:pt x="1676910" y="7839075"/>
                </a:moveTo>
                <a:cubicBezTo>
                  <a:pt x="1697955" y="7839075"/>
                  <a:pt x="1715010" y="7822054"/>
                  <a:pt x="1715010" y="7801008"/>
                </a:cubicBezTo>
                <a:cubicBezTo>
                  <a:pt x="1715010" y="7779930"/>
                  <a:pt x="1697955" y="7762875"/>
                  <a:pt x="1676910" y="7762875"/>
                </a:cubicBezTo>
                <a:cubicBezTo>
                  <a:pt x="1655831" y="7762875"/>
                  <a:pt x="1638810" y="7779930"/>
                  <a:pt x="1638810" y="7801008"/>
                </a:cubicBezTo>
                <a:cubicBezTo>
                  <a:pt x="1638810" y="7822054"/>
                  <a:pt x="1655831" y="7839075"/>
                  <a:pt x="1676910" y="7839075"/>
                </a:cubicBezTo>
                <a:lnTo>
                  <a:pt x="1676910" y="7839075"/>
                </a:lnTo>
                <a:close/>
                <a:moveTo>
                  <a:pt x="514860" y="8605853"/>
                </a:moveTo>
                <a:cubicBezTo>
                  <a:pt x="514860" y="8571671"/>
                  <a:pt x="487144" y="8543925"/>
                  <a:pt x="452962" y="8543925"/>
                </a:cubicBezTo>
                <a:cubicBezTo>
                  <a:pt x="418750" y="8543925"/>
                  <a:pt x="391035" y="8571671"/>
                  <a:pt x="391035" y="8605853"/>
                </a:cubicBezTo>
                <a:cubicBezTo>
                  <a:pt x="391035" y="8640034"/>
                  <a:pt x="418750" y="8667750"/>
                  <a:pt x="452962" y="8667750"/>
                </a:cubicBezTo>
                <a:cubicBezTo>
                  <a:pt x="487144" y="8667750"/>
                  <a:pt x="514860" y="8640034"/>
                  <a:pt x="514860" y="8605853"/>
                </a:cubicBezTo>
                <a:lnTo>
                  <a:pt x="514860" y="8605853"/>
                </a:lnTo>
                <a:close/>
                <a:moveTo>
                  <a:pt x="533910" y="8939229"/>
                </a:moveTo>
                <a:cubicBezTo>
                  <a:pt x="533910" y="8899745"/>
                  <a:pt x="501907" y="8867775"/>
                  <a:pt x="462488" y="8867775"/>
                </a:cubicBezTo>
                <a:cubicBezTo>
                  <a:pt x="423005" y="8867775"/>
                  <a:pt x="391035" y="8899745"/>
                  <a:pt x="391035" y="8939229"/>
                </a:cubicBezTo>
                <a:cubicBezTo>
                  <a:pt x="391035" y="8978680"/>
                  <a:pt x="423005" y="9010650"/>
                  <a:pt x="462488" y="9010650"/>
                </a:cubicBezTo>
                <a:cubicBezTo>
                  <a:pt x="501907" y="9010650"/>
                  <a:pt x="533910" y="8978680"/>
                  <a:pt x="533910" y="8939229"/>
                </a:cubicBezTo>
                <a:lnTo>
                  <a:pt x="533910" y="8939229"/>
                </a:lnTo>
                <a:close/>
                <a:moveTo>
                  <a:pt x="219585" y="8924941"/>
                </a:moveTo>
                <a:cubicBezTo>
                  <a:pt x="219585" y="8882865"/>
                  <a:pt x="185476" y="8848725"/>
                  <a:pt x="143369" y="8848725"/>
                </a:cubicBezTo>
                <a:cubicBezTo>
                  <a:pt x="101293" y="8848725"/>
                  <a:pt x="67185" y="8882865"/>
                  <a:pt x="67185" y="8924941"/>
                </a:cubicBezTo>
                <a:cubicBezTo>
                  <a:pt x="67185" y="8967017"/>
                  <a:pt x="101293" y="9001125"/>
                  <a:pt x="143369" y="9001125"/>
                </a:cubicBezTo>
                <a:cubicBezTo>
                  <a:pt x="185476" y="9001125"/>
                  <a:pt x="219585" y="8967017"/>
                  <a:pt x="219585" y="8924941"/>
                </a:cubicBezTo>
                <a:lnTo>
                  <a:pt x="219585" y="8924941"/>
                </a:lnTo>
                <a:close/>
                <a:moveTo>
                  <a:pt x="133860" y="8772541"/>
                </a:moveTo>
                <a:cubicBezTo>
                  <a:pt x="133860" y="8730433"/>
                  <a:pt x="101523" y="8696325"/>
                  <a:pt x="61603" y="8696325"/>
                </a:cubicBezTo>
                <a:cubicBezTo>
                  <a:pt x="41370" y="8696325"/>
                  <a:pt x="23169" y="8705125"/>
                  <a:pt x="10035" y="8719267"/>
                </a:cubicBezTo>
                <a:lnTo>
                  <a:pt x="10035" y="8825815"/>
                </a:lnTo>
                <a:cubicBezTo>
                  <a:pt x="23169" y="8839925"/>
                  <a:pt x="41370" y="8848725"/>
                  <a:pt x="61603" y="8848725"/>
                </a:cubicBezTo>
                <a:cubicBezTo>
                  <a:pt x="101523" y="8848725"/>
                  <a:pt x="133860" y="8814617"/>
                  <a:pt x="133860" y="8772541"/>
                </a:cubicBezTo>
                <a:lnTo>
                  <a:pt x="133860" y="8772541"/>
                </a:lnTo>
                <a:close/>
                <a:moveTo>
                  <a:pt x="57660" y="8605837"/>
                </a:moveTo>
                <a:cubicBezTo>
                  <a:pt x="57660" y="8573594"/>
                  <a:pt x="37968" y="8545961"/>
                  <a:pt x="10035" y="8534400"/>
                </a:cubicBezTo>
                <a:lnTo>
                  <a:pt x="10035" y="8677275"/>
                </a:lnTo>
                <a:cubicBezTo>
                  <a:pt x="37968" y="8665713"/>
                  <a:pt x="57660" y="8638081"/>
                  <a:pt x="57660" y="8605837"/>
                </a:cubicBezTo>
                <a:lnTo>
                  <a:pt x="57660" y="8605837"/>
                </a:lnTo>
                <a:close/>
                <a:moveTo>
                  <a:pt x="333885" y="9034139"/>
                </a:moveTo>
                <a:lnTo>
                  <a:pt x="438660" y="9034139"/>
                </a:lnTo>
                <a:cubicBezTo>
                  <a:pt x="424948" y="9022795"/>
                  <a:pt x="406579" y="9015736"/>
                  <a:pt x="386256" y="9015736"/>
                </a:cubicBezTo>
                <a:cubicBezTo>
                  <a:pt x="365933" y="9015736"/>
                  <a:pt x="347596" y="9022795"/>
                  <a:pt x="333885" y="9034139"/>
                </a:cubicBezTo>
                <a:lnTo>
                  <a:pt x="333885" y="9034139"/>
                </a:lnTo>
                <a:close/>
                <a:moveTo>
                  <a:pt x="376762" y="8505825"/>
                </a:moveTo>
                <a:cubicBezTo>
                  <a:pt x="410944" y="8505825"/>
                  <a:pt x="438660" y="8478109"/>
                  <a:pt x="438660" y="8443927"/>
                </a:cubicBezTo>
                <a:cubicBezTo>
                  <a:pt x="438660" y="8409716"/>
                  <a:pt x="410944" y="8382000"/>
                  <a:pt x="376762" y="8382000"/>
                </a:cubicBezTo>
                <a:cubicBezTo>
                  <a:pt x="342550" y="8382000"/>
                  <a:pt x="314835" y="8409716"/>
                  <a:pt x="314835" y="8443927"/>
                </a:cubicBezTo>
                <a:cubicBezTo>
                  <a:pt x="314835" y="8478109"/>
                  <a:pt x="342550" y="8505825"/>
                  <a:pt x="376762" y="8505825"/>
                </a:cubicBezTo>
                <a:lnTo>
                  <a:pt x="376762" y="8505825"/>
                </a:lnTo>
                <a:close/>
                <a:moveTo>
                  <a:pt x="38610" y="8272463"/>
                </a:moveTo>
                <a:cubicBezTo>
                  <a:pt x="38610" y="8244954"/>
                  <a:pt x="26882" y="8221416"/>
                  <a:pt x="10035" y="8210550"/>
                </a:cubicBezTo>
                <a:lnTo>
                  <a:pt x="10035" y="8334375"/>
                </a:lnTo>
                <a:cubicBezTo>
                  <a:pt x="26882" y="8323510"/>
                  <a:pt x="38610" y="8299972"/>
                  <a:pt x="38610" y="8272463"/>
                </a:cubicBezTo>
                <a:lnTo>
                  <a:pt x="38610" y="8272463"/>
                </a:lnTo>
                <a:close/>
                <a:moveTo>
                  <a:pt x="381510" y="8605837"/>
                </a:moveTo>
                <a:cubicBezTo>
                  <a:pt x="381510" y="8566370"/>
                  <a:pt x="349539" y="8534400"/>
                  <a:pt x="310072" y="8534400"/>
                </a:cubicBezTo>
                <a:cubicBezTo>
                  <a:pt x="270605" y="8534400"/>
                  <a:pt x="238635" y="8566370"/>
                  <a:pt x="238635" y="8605837"/>
                </a:cubicBezTo>
                <a:cubicBezTo>
                  <a:pt x="238635" y="8645305"/>
                  <a:pt x="270605" y="8677275"/>
                  <a:pt x="310072" y="8677275"/>
                </a:cubicBezTo>
                <a:cubicBezTo>
                  <a:pt x="349539" y="8677275"/>
                  <a:pt x="381510" y="8645305"/>
                  <a:pt x="381510" y="8605837"/>
                </a:cubicBezTo>
                <a:lnTo>
                  <a:pt x="381510" y="8605837"/>
                </a:lnTo>
                <a:close/>
                <a:moveTo>
                  <a:pt x="1829295" y="8477250"/>
                </a:moveTo>
                <a:cubicBezTo>
                  <a:pt x="1850341" y="8477250"/>
                  <a:pt x="1867410" y="8460188"/>
                  <a:pt x="1867410" y="8439150"/>
                </a:cubicBezTo>
                <a:cubicBezTo>
                  <a:pt x="1867410" y="8418083"/>
                  <a:pt x="1850341" y="8401050"/>
                  <a:pt x="1829295" y="8401050"/>
                </a:cubicBezTo>
                <a:cubicBezTo>
                  <a:pt x="1808249" y="8401050"/>
                  <a:pt x="1791210" y="8418083"/>
                  <a:pt x="1791210" y="8439150"/>
                </a:cubicBezTo>
                <a:cubicBezTo>
                  <a:pt x="1791210" y="8460188"/>
                  <a:pt x="1808249" y="8477250"/>
                  <a:pt x="1829295" y="8477250"/>
                </a:cubicBezTo>
                <a:lnTo>
                  <a:pt x="1829295" y="8477250"/>
                </a:lnTo>
                <a:close/>
                <a:moveTo>
                  <a:pt x="64260" y="8505825"/>
                </a:moveTo>
                <a:cubicBezTo>
                  <a:pt x="102696" y="8505825"/>
                  <a:pt x="133860" y="8473839"/>
                  <a:pt x="133860" y="8434387"/>
                </a:cubicBezTo>
                <a:cubicBezTo>
                  <a:pt x="133860" y="8394904"/>
                  <a:pt x="102696" y="8362950"/>
                  <a:pt x="64260" y="8362950"/>
                </a:cubicBezTo>
                <a:cubicBezTo>
                  <a:pt x="42219" y="8362950"/>
                  <a:pt x="22762" y="8373689"/>
                  <a:pt x="10035" y="8390124"/>
                </a:cubicBezTo>
                <a:lnTo>
                  <a:pt x="10035" y="8478651"/>
                </a:lnTo>
                <a:cubicBezTo>
                  <a:pt x="22762" y="8495086"/>
                  <a:pt x="42219" y="8505825"/>
                  <a:pt x="64260" y="8505825"/>
                </a:cubicBezTo>
                <a:lnTo>
                  <a:pt x="64260" y="8505825"/>
                </a:lnTo>
                <a:close/>
                <a:moveTo>
                  <a:pt x="143385" y="8434387"/>
                </a:moveTo>
                <a:cubicBezTo>
                  <a:pt x="143385" y="8473821"/>
                  <a:pt x="175355" y="8505825"/>
                  <a:pt x="214822" y="8505825"/>
                </a:cubicBezTo>
                <a:cubicBezTo>
                  <a:pt x="254289" y="8505825"/>
                  <a:pt x="286260" y="8473821"/>
                  <a:pt x="286260" y="8434387"/>
                </a:cubicBezTo>
                <a:cubicBezTo>
                  <a:pt x="286260" y="8394954"/>
                  <a:pt x="254289" y="8362950"/>
                  <a:pt x="214822" y="8362950"/>
                </a:cubicBezTo>
                <a:cubicBezTo>
                  <a:pt x="175355" y="8362950"/>
                  <a:pt x="143385" y="8394954"/>
                  <a:pt x="143385" y="8434387"/>
                </a:cubicBezTo>
                <a:lnTo>
                  <a:pt x="143385" y="8434387"/>
                </a:lnTo>
                <a:close/>
                <a:moveTo>
                  <a:pt x="67185" y="8605837"/>
                </a:moveTo>
                <a:cubicBezTo>
                  <a:pt x="67185" y="8645297"/>
                  <a:pt x="99188" y="8677275"/>
                  <a:pt x="138606" y="8677275"/>
                </a:cubicBezTo>
                <a:cubicBezTo>
                  <a:pt x="178057" y="8677275"/>
                  <a:pt x="210060" y="8645297"/>
                  <a:pt x="210060" y="8605837"/>
                </a:cubicBezTo>
                <a:cubicBezTo>
                  <a:pt x="210060" y="8566378"/>
                  <a:pt x="178057" y="8534400"/>
                  <a:pt x="138606" y="8534400"/>
                </a:cubicBezTo>
                <a:cubicBezTo>
                  <a:pt x="99188" y="8534400"/>
                  <a:pt x="67185" y="8566378"/>
                  <a:pt x="67185" y="8605837"/>
                </a:cubicBezTo>
                <a:lnTo>
                  <a:pt x="67185" y="8605837"/>
                </a:lnTo>
                <a:close/>
                <a:moveTo>
                  <a:pt x="505335" y="9032710"/>
                </a:moveTo>
                <a:lnTo>
                  <a:pt x="600585" y="9032710"/>
                </a:lnTo>
                <a:cubicBezTo>
                  <a:pt x="587699" y="9023165"/>
                  <a:pt x="571206" y="9017165"/>
                  <a:pt x="552976" y="9017165"/>
                </a:cubicBezTo>
                <a:cubicBezTo>
                  <a:pt x="534713" y="9017165"/>
                  <a:pt x="518220" y="9023165"/>
                  <a:pt x="505335" y="9032710"/>
                </a:cubicBezTo>
                <a:lnTo>
                  <a:pt x="505335" y="9032710"/>
                </a:lnTo>
                <a:close/>
                <a:moveTo>
                  <a:pt x="848235" y="8605854"/>
                </a:moveTo>
                <a:cubicBezTo>
                  <a:pt x="848235" y="8571659"/>
                  <a:pt x="820526" y="8543925"/>
                  <a:pt x="786322" y="8543925"/>
                </a:cubicBezTo>
                <a:cubicBezTo>
                  <a:pt x="752118" y="8543925"/>
                  <a:pt x="724410" y="8571659"/>
                  <a:pt x="724410" y="8605854"/>
                </a:cubicBezTo>
                <a:cubicBezTo>
                  <a:pt x="724410" y="8640016"/>
                  <a:pt x="752118" y="8667750"/>
                  <a:pt x="786322" y="8667750"/>
                </a:cubicBezTo>
                <a:cubicBezTo>
                  <a:pt x="820526" y="8667750"/>
                  <a:pt x="848235" y="8640016"/>
                  <a:pt x="848235" y="8605854"/>
                </a:cubicBezTo>
                <a:lnTo>
                  <a:pt x="848235" y="8605854"/>
                </a:lnTo>
                <a:close/>
                <a:moveTo>
                  <a:pt x="1153035" y="8277226"/>
                </a:moveTo>
                <a:cubicBezTo>
                  <a:pt x="1153035" y="8250938"/>
                  <a:pt x="1131719" y="8229600"/>
                  <a:pt x="1105425" y="8229600"/>
                </a:cubicBezTo>
                <a:cubicBezTo>
                  <a:pt x="1079130" y="8229600"/>
                  <a:pt x="1057785" y="8250938"/>
                  <a:pt x="1057785" y="8277226"/>
                </a:cubicBezTo>
                <a:cubicBezTo>
                  <a:pt x="1057785" y="8303512"/>
                  <a:pt x="1079130" y="8324850"/>
                  <a:pt x="1105425" y="8324850"/>
                </a:cubicBezTo>
                <a:cubicBezTo>
                  <a:pt x="1131719" y="8324850"/>
                  <a:pt x="1153035" y="8303512"/>
                  <a:pt x="1153035" y="8277226"/>
                </a:cubicBezTo>
                <a:lnTo>
                  <a:pt x="1153035" y="8277226"/>
                </a:lnTo>
                <a:close/>
                <a:moveTo>
                  <a:pt x="1024478" y="8486775"/>
                </a:moveTo>
                <a:cubicBezTo>
                  <a:pt x="1053412" y="8486775"/>
                  <a:pt x="1076835" y="8463329"/>
                  <a:pt x="1076835" y="8434403"/>
                </a:cubicBezTo>
                <a:cubicBezTo>
                  <a:pt x="1076835" y="8405477"/>
                  <a:pt x="1053412" y="8382000"/>
                  <a:pt x="1024478" y="8382000"/>
                </a:cubicBezTo>
                <a:cubicBezTo>
                  <a:pt x="995513" y="8382000"/>
                  <a:pt x="972060" y="8405477"/>
                  <a:pt x="972060" y="8434403"/>
                </a:cubicBezTo>
                <a:cubicBezTo>
                  <a:pt x="972060" y="8463329"/>
                  <a:pt x="995513" y="8486775"/>
                  <a:pt x="1024478" y="8486775"/>
                </a:cubicBezTo>
                <a:lnTo>
                  <a:pt x="1024478" y="8486775"/>
                </a:lnTo>
                <a:close/>
                <a:moveTo>
                  <a:pt x="1753110" y="8648700"/>
                </a:moveTo>
                <a:cubicBezTo>
                  <a:pt x="1774134" y="8648700"/>
                  <a:pt x="1791210" y="8631624"/>
                  <a:pt x="1791210" y="8610600"/>
                </a:cubicBezTo>
                <a:cubicBezTo>
                  <a:pt x="1791210" y="8589576"/>
                  <a:pt x="1774134" y="8572500"/>
                  <a:pt x="1753110" y="8572500"/>
                </a:cubicBezTo>
                <a:cubicBezTo>
                  <a:pt x="1732085" y="8572500"/>
                  <a:pt x="1715010" y="8589576"/>
                  <a:pt x="1715010" y="8610600"/>
                </a:cubicBezTo>
                <a:cubicBezTo>
                  <a:pt x="1715010" y="8631624"/>
                  <a:pt x="1732085" y="8648700"/>
                  <a:pt x="1753110" y="8648700"/>
                </a:cubicBezTo>
                <a:lnTo>
                  <a:pt x="1753110" y="8648700"/>
                </a:lnTo>
                <a:close/>
                <a:moveTo>
                  <a:pt x="1667402" y="8496300"/>
                </a:moveTo>
                <a:cubicBezTo>
                  <a:pt x="1693701" y="8496300"/>
                  <a:pt x="1715010" y="8474984"/>
                  <a:pt x="1715010" y="8448675"/>
                </a:cubicBezTo>
                <a:cubicBezTo>
                  <a:pt x="1715010" y="8422366"/>
                  <a:pt x="1693701" y="8401050"/>
                  <a:pt x="1667402" y="8401050"/>
                </a:cubicBezTo>
                <a:cubicBezTo>
                  <a:pt x="1641068" y="8401050"/>
                  <a:pt x="1619760" y="8422366"/>
                  <a:pt x="1619760" y="8448675"/>
                </a:cubicBezTo>
                <a:cubicBezTo>
                  <a:pt x="1619760" y="8474984"/>
                  <a:pt x="1641068" y="8496300"/>
                  <a:pt x="1667402" y="8496300"/>
                </a:cubicBezTo>
                <a:lnTo>
                  <a:pt x="1667402" y="8496300"/>
                </a:lnTo>
                <a:close/>
                <a:moveTo>
                  <a:pt x="862507" y="8486775"/>
                </a:moveTo>
                <a:cubicBezTo>
                  <a:pt x="891448" y="8486775"/>
                  <a:pt x="914910" y="8463336"/>
                  <a:pt x="914910" y="8434387"/>
                </a:cubicBezTo>
                <a:cubicBezTo>
                  <a:pt x="914910" y="8405469"/>
                  <a:pt x="891448" y="8382000"/>
                  <a:pt x="862507" y="8382000"/>
                </a:cubicBezTo>
                <a:cubicBezTo>
                  <a:pt x="833596" y="8382000"/>
                  <a:pt x="810135" y="8405469"/>
                  <a:pt x="810135" y="8434387"/>
                </a:cubicBezTo>
                <a:cubicBezTo>
                  <a:pt x="810135" y="8463336"/>
                  <a:pt x="833596" y="8486775"/>
                  <a:pt x="862507" y="8486775"/>
                </a:cubicBezTo>
                <a:lnTo>
                  <a:pt x="862507" y="8486775"/>
                </a:lnTo>
                <a:close/>
                <a:moveTo>
                  <a:pt x="162435" y="9035767"/>
                </a:moveTo>
                <a:lnTo>
                  <a:pt x="267210" y="9035767"/>
                </a:lnTo>
                <a:cubicBezTo>
                  <a:pt x="253950" y="9022451"/>
                  <a:pt x="235435" y="9014108"/>
                  <a:pt x="214822" y="9014108"/>
                </a:cubicBezTo>
                <a:cubicBezTo>
                  <a:pt x="194210" y="9014108"/>
                  <a:pt x="175694" y="9022451"/>
                  <a:pt x="162435" y="9035767"/>
                </a:cubicBezTo>
                <a:lnTo>
                  <a:pt x="162435" y="9035767"/>
                </a:lnTo>
                <a:close/>
                <a:moveTo>
                  <a:pt x="538672" y="8839200"/>
                </a:moveTo>
                <a:cubicBezTo>
                  <a:pt x="578139" y="8839200"/>
                  <a:pt x="610110" y="8807196"/>
                  <a:pt x="610110" y="8767763"/>
                </a:cubicBezTo>
                <a:cubicBezTo>
                  <a:pt x="610110" y="8728329"/>
                  <a:pt x="578139" y="8696325"/>
                  <a:pt x="538672" y="8696325"/>
                </a:cubicBezTo>
                <a:cubicBezTo>
                  <a:pt x="499205" y="8696325"/>
                  <a:pt x="467235" y="8728329"/>
                  <a:pt x="467235" y="8767763"/>
                </a:cubicBezTo>
                <a:cubicBezTo>
                  <a:pt x="467235" y="8807196"/>
                  <a:pt x="499205" y="8839200"/>
                  <a:pt x="538672" y="8839200"/>
                </a:cubicBezTo>
                <a:lnTo>
                  <a:pt x="538672" y="8839200"/>
                </a:lnTo>
                <a:close/>
                <a:moveTo>
                  <a:pt x="10035" y="9031367"/>
                </a:moveTo>
                <a:lnTo>
                  <a:pt x="10035" y="9037196"/>
                </a:lnTo>
                <a:lnTo>
                  <a:pt x="114810" y="9037196"/>
                </a:lnTo>
                <a:cubicBezTo>
                  <a:pt x="101167" y="9022251"/>
                  <a:pt x="81533" y="9012679"/>
                  <a:pt x="59484" y="9012679"/>
                </a:cubicBezTo>
                <a:cubicBezTo>
                  <a:pt x="40432" y="9012679"/>
                  <a:pt x="23153" y="9019766"/>
                  <a:pt x="10035" y="9031367"/>
                </a:cubicBezTo>
                <a:lnTo>
                  <a:pt x="10035" y="9031367"/>
                </a:lnTo>
                <a:close/>
                <a:moveTo>
                  <a:pt x="214822" y="8839200"/>
                </a:moveTo>
                <a:cubicBezTo>
                  <a:pt x="254275" y="8839200"/>
                  <a:pt x="286260" y="8807239"/>
                  <a:pt x="286260" y="8767778"/>
                </a:cubicBezTo>
                <a:cubicBezTo>
                  <a:pt x="286260" y="8728317"/>
                  <a:pt x="254275" y="8696325"/>
                  <a:pt x="214822" y="8696325"/>
                </a:cubicBezTo>
                <a:cubicBezTo>
                  <a:pt x="175370" y="8696325"/>
                  <a:pt x="143385" y="8728317"/>
                  <a:pt x="143385" y="8767778"/>
                </a:cubicBezTo>
                <a:cubicBezTo>
                  <a:pt x="143385" y="8807239"/>
                  <a:pt x="175370" y="8839200"/>
                  <a:pt x="214822" y="8839200"/>
                </a:cubicBezTo>
                <a:lnTo>
                  <a:pt x="214822" y="8839200"/>
                </a:lnTo>
                <a:close/>
                <a:moveTo>
                  <a:pt x="57660" y="8939213"/>
                </a:moveTo>
                <a:cubicBezTo>
                  <a:pt x="57660" y="8906424"/>
                  <a:pt x="37781" y="8878663"/>
                  <a:pt x="10035" y="8867775"/>
                </a:cubicBezTo>
                <a:lnTo>
                  <a:pt x="10035" y="9010650"/>
                </a:lnTo>
                <a:cubicBezTo>
                  <a:pt x="37781" y="8999700"/>
                  <a:pt x="57660" y="8972001"/>
                  <a:pt x="57660" y="8939213"/>
                </a:cubicBezTo>
                <a:lnTo>
                  <a:pt x="57660" y="8939213"/>
                </a:lnTo>
                <a:close/>
                <a:moveTo>
                  <a:pt x="686310" y="8605837"/>
                </a:moveTo>
                <a:cubicBezTo>
                  <a:pt x="686310" y="8571649"/>
                  <a:pt x="658585" y="8543925"/>
                  <a:pt x="624397" y="8543925"/>
                </a:cubicBezTo>
                <a:cubicBezTo>
                  <a:pt x="590209" y="8543925"/>
                  <a:pt x="562485" y="8571649"/>
                  <a:pt x="562485" y="8605837"/>
                </a:cubicBezTo>
                <a:cubicBezTo>
                  <a:pt x="562485" y="8640025"/>
                  <a:pt x="590209" y="8667750"/>
                  <a:pt x="624397" y="8667750"/>
                </a:cubicBezTo>
                <a:cubicBezTo>
                  <a:pt x="658585" y="8667750"/>
                  <a:pt x="686310" y="8640025"/>
                  <a:pt x="686310" y="8605837"/>
                </a:cubicBezTo>
                <a:lnTo>
                  <a:pt x="686310" y="8605837"/>
                </a:lnTo>
                <a:close/>
                <a:moveTo>
                  <a:pt x="381510" y="8939228"/>
                </a:moveTo>
                <a:cubicBezTo>
                  <a:pt x="381510" y="8899785"/>
                  <a:pt x="349531" y="8867775"/>
                  <a:pt x="310057" y="8867775"/>
                </a:cubicBezTo>
                <a:cubicBezTo>
                  <a:pt x="270613" y="8867775"/>
                  <a:pt x="238635" y="8899785"/>
                  <a:pt x="238635" y="8939228"/>
                </a:cubicBezTo>
                <a:cubicBezTo>
                  <a:pt x="238635" y="8978672"/>
                  <a:pt x="270613" y="9010650"/>
                  <a:pt x="310057" y="9010650"/>
                </a:cubicBezTo>
                <a:cubicBezTo>
                  <a:pt x="349531" y="9010650"/>
                  <a:pt x="381510" y="8978672"/>
                  <a:pt x="381510" y="8939228"/>
                </a:cubicBezTo>
                <a:lnTo>
                  <a:pt x="381510" y="8939228"/>
                </a:lnTo>
                <a:close/>
                <a:moveTo>
                  <a:pt x="386272" y="8839200"/>
                </a:moveTo>
                <a:cubicBezTo>
                  <a:pt x="425731" y="8839200"/>
                  <a:pt x="457710" y="8807215"/>
                  <a:pt x="457710" y="8767779"/>
                </a:cubicBezTo>
                <a:cubicBezTo>
                  <a:pt x="457710" y="8728310"/>
                  <a:pt x="425731" y="8696325"/>
                  <a:pt x="386272" y="8696325"/>
                </a:cubicBezTo>
                <a:cubicBezTo>
                  <a:pt x="346813" y="8696325"/>
                  <a:pt x="314835" y="8728310"/>
                  <a:pt x="314835" y="8767779"/>
                </a:cubicBezTo>
                <a:cubicBezTo>
                  <a:pt x="314835" y="8807215"/>
                  <a:pt x="346813" y="8839200"/>
                  <a:pt x="386272" y="8839200"/>
                </a:cubicBezTo>
                <a:lnTo>
                  <a:pt x="386272" y="8839200"/>
                </a:lnTo>
                <a:close/>
                <a:moveTo>
                  <a:pt x="1429243" y="7667626"/>
                </a:moveTo>
                <a:cubicBezTo>
                  <a:pt x="1450331" y="7667626"/>
                  <a:pt x="1467360" y="7650546"/>
                  <a:pt x="1467360" y="7629542"/>
                </a:cubicBezTo>
                <a:cubicBezTo>
                  <a:pt x="1467360" y="7608505"/>
                  <a:pt x="1450331" y="7591426"/>
                  <a:pt x="1429243" y="7591426"/>
                </a:cubicBezTo>
                <a:cubicBezTo>
                  <a:pt x="1408188" y="7591426"/>
                  <a:pt x="1391160" y="7608505"/>
                  <a:pt x="1391160" y="7629542"/>
                </a:cubicBezTo>
                <a:cubicBezTo>
                  <a:pt x="1391160" y="7650546"/>
                  <a:pt x="1408188" y="7667626"/>
                  <a:pt x="1429243" y="7667626"/>
                </a:cubicBezTo>
                <a:lnTo>
                  <a:pt x="1429243" y="7667626"/>
                </a:lnTo>
                <a:close/>
                <a:moveTo>
                  <a:pt x="1434008" y="5711314"/>
                </a:moveTo>
                <a:cubicBezTo>
                  <a:pt x="1439866" y="5711314"/>
                  <a:pt x="1444609" y="5706570"/>
                  <a:pt x="1444609" y="5700713"/>
                </a:cubicBezTo>
                <a:cubicBezTo>
                  <a:pt x="1444609" y="5694855"/>
                  <a:pt x="1439866" y="5690111"/>
                  <a:pt x="1434008" y="5690111"/>
                </a:cubicBezTo>
                <a:cubicBezTo>
                  <a:pt x="1428179" y="5690111"/>
                  <a:pt x="1423435" y="5694855"/>
                  <a:pt x="1423435" y="5700713"/>
                </a:cubicBezTo>
                <a:cubicBezTo>
                  <a:pt x="1423435" y="5706570"/>
                  <a:pt x="1428179" y="5711314"/>
                  <a:pt x="1434008" y="5711314"/>
                </a:cubicBezTo>
                <a:lnTo>
                  <a:pt x="1434008" y="5711314"/>
                </a:lnTo>
                <a:close/>
                <a:moveTo>
                  <a:pt x="1434006" y="7343775"/>
                </a:moveTo>
                <a:cubicBezTo>
                  <a:pt x="1452444" y="7343775"/>
                  <a:pt x="1467360" y="7328827"/>
                  <a:pt x="1467360" y="7310422"/>
                </a:cubicBezTo>
                <a:cubicBezTo>
                  <a:pt x="1467360" y="7292016"/>
                  <a:pt x="1452444" y="7277100"/>
                  <a:pt x="1434006" y="7277100"/>
                </a:cubicBezTo>
                <a:cubicBezTo>
                  <a:pt x="1415600" y="7277100"/>
                  <a:pt x="1400685" y="7292016"/>
                  <a:pt x="1400685" y="7310422"/>
                </a:cubicBezTo>
                <a:cubicBezTo>
                  <a:pt x="1400685" y="7328827"/>
                  <a:pt x="1415600" y="7343775"/>
                  <a:pt x="1434006" y="7343775"/>
                </a:cubicBezTo>
                <a:lnTo>
                  <a:pt x="1434006" y="7343775"/>
                </a:lnTo>
                <a:close/>
                <a:moveTo>
                  <a:pt x="1510222" y="5884378"/>
                </a:moveTo>
                <a:cubicBezTo>
                  <a:pt x="1516994" y="5884378"/>
                  <a:pt x="1522452" y="5878920"/>
                  <a:pt x="1522452" y="5872149"/>
                </a:cubicBezTo>
                <a:cubicBezTo>
                  <a:pt x="1522452" y="5865405"/>
                  <a:pt x="1516994" y="5859947"/>
                  <a:pt x="1510222" y="5859947"/>
                </a:cubicBezTo>
                <a:cubicBezTo>
                  <a:pt x="1503479" y="5859947"/>
                  <a:pt x="1497992" y="5865405"/>
                  <a:pt x="1497992" y="5872149"/>
                </a:cubicBezTo>
                <a:cubicBezTo>
                  <a:pt x="1497992" y="5878920"/>
                  <a:pt x="1503479" y="5884378"/>
                  <a:pt x="1510222" y="5884378"/>
                </a:cubicBezTo>
                <a:lnTo>
                  <a:pt x="1510222" y="5884378"/>
                </a:lnTo>
                <a:close/>
                <a:moveTo>
                  <a:pt x="1424481" y="6696075"/>
                </a:moveTo>
                <a:cubicBezTo>
                  <a:pt x="1437639" y="6696075"/>
                  <a:pt x="1448310" y="6685398"/>
                  <a:pt x="1448310" y="6672263"/>
                </a:cubicBezTo>
                <a:cubicBezTo>
                  <a:pt x="1448310" y="6659096"/>
                  <a:pt x="1437639" y="6648450"/>
                  <a:pt x="1424481" y="6648450"/>
                </a:cubicBezTo>
                <a:cubicBezTo>
                  <a:pt x="1411355" y="6648450"/>
                  <a:pt x="1400685" y="6659096"/>
                  <a:pt x="1400685" y="6672263"/>
                </a:cubicBezTo>
                <a:cubicBezTo>
                  <a:pt x="1400685" y="6685398"/>
                  <a:pt x="1411355" y="6696075"/>
                  <a:pt x="1424481" y="6696075"/>
                </a:cubicBezTo>
                <a:lnTo>
                  <a:pt x="1424481" y="6696075"/>
                </a:lnTo>
                <a:close/>
                <a:moveTo>
                  <a:pt x="1434008" y="6038422"/>
                </a:moveTo>
                <a:cubicBezTo>
                  <a:pt x="1441694" y="6038422"/>
                  <a:pt x="1447867" y="6032221"/>
                  <a:pt x="1447867" y="6024563"/>
                </a:cubicBezTo>
                <a:cubicBezTo>
                  <a:pt x="1447867" y="6016904"/>
                  <a:pt x="1441694" y="6010704"/>
                  <a:pt x="1434008" y="6010704"/>
                </a:cubicBezTo>
                <a:cubicBezTo>
                  <a:pt x="1426350" y="6010704"/>
                  <a:pt x="1420177" y="6016904"/>
                  <a:pt x="1420177" y="6024563"/>
                </a:cubicBezTo>
                <a:cubicBezTo>
                  <a:pt x="1420177" y="6032221"/>
                  <a:pt x="1426350" y="6038422"/>
                  <a:pt x="1434008" y="6038422"/>
                </a:cubicBezTo>
                <a:lnTo>
                  <a:pt x="1434008" y="6038422"/>
                </a:lnTo>
                <a:close/>
                <a:moveTo>
                  <a:pt x="1434022" y="6362700"/>
                </a:moveTo>
                <a:cubicBezTo>
                  <a:pt x="1441923" y="6362700"/>
                  <a:pt x="1448310" y="6356314"/>
                  <a:pt x="1448310" y="6348413"/>
                </a:cubicBezTo>
                <a:cubicBezTo>
                  <a:pt x="1448310" y="6340512"/>
                  <a:pt x="1441923" y="6334126"/>
                  <a:pt x="1434022" y="6334126"/>
                </a:cubicBezTo>
                <a:cubicBezTo>
                  <a:pt x="1426144" y="6334126"/>
                  <a:pt x="1419735" y="6340512"/>
                  <a:pt x="1419735" y="6348413"/>
                </a:cubicBezTo>
                <a:cubicBezTo>
                  <a:pt x="1419735" y="6356314"/>
                  <a:pt x="1426144" y="6362700"/>
                  <a:pt x="1434022" y="6362700"/>
                </a:cubicBezTo>
                <a:lnTo>
                  <a:pt x="1434022" y="6362700"/>
                </a:lnTo>
                <a:close/>
                <a:moveTo>
                  <a:pt x="1434003" y="7019926"/>
                </a:moveTo>
                <a:cubicBezTo>
                  <a:pt x="1452434" y="7019926"/>
                  <a:pt x="1467360" y="7005029"/>
                  <a:pt x="1467360" y="6986588"/>
                </a:cubicBezTo>
                <a:cubicBezTo>
                  <a:pt x="1467360" y="6968184"/>
                  <a:pt x="1452434" y="6953250"/>
                  <a:pt x="1434003" y="6953250"/>
                </a:cubicBezTo>
                <a:cubicBezTo>
                  <a:pt x="1415610" y="6953250"/>
                  <a:pt x="1400685" y="6968184"/>
                  <a:pt x="1400685" y="6986588"/>
                </a:cubicBezTo>
                <a:cubicBezTo>
                  <a:pt x="1400685" y="7005029"/>
                  <a:pt x="1415610" y="7019926"/>
                  <a:pt x="1434003" y="7019926"/>
                </a:cubicBezTo>
                <a:lnTo>
                  <a:pt x="1434003" y="7019926"/>
                </a:lnTo>
                <a:close/>
                <a:moveTo>
                  <a:pt x="1510222" y="5221467"/>
                </a:moveTo>
                <a:cubicBezTo>
                  <a:pt x="1513823" y="5221467"/>
                  <a:pt x="1516737" y="5218553"/>
                  <a:pt x="1516737" y="5214952"/>
                </a:cubicBezTo>
                <a:cubicBezTo>
                  <a:pt x="1516737" y="5211351"/>
                  <a:pt x="1513823" y="5208409"/>
                  <a:pt x="1510222" y="5208409"/>
                </a:cubicBezTo>
                <a:cubicBezTo>
                  <a:pt x="1506593" y="5208409"/>
                  <a:pt x="1503707" y="5211351"/>
                  <a:pt x="1503707" y="5214952"/>
                </a:cubicBezTo>
                <a:cubicBezTo>
                  <a:pt x="1503707" y="5218553"/>
                  <a:pt x="1506593" y="5221467"/>
                  <a:pt x="1510222" y="5221467"/>
                </a:cubicBezTo>
                <a:lnTo>
                  <a:pt x="1510222" y="5221467"/>
                </a:lnTo>
                <a:close/>
                <a:moveTo>
                  <a:pt x="1510236" y="5557671"/>
                </a:moveTo>
                <a:cubicBezTo>
                  <a:pt x="1515408" y="5557671"/>
                  <a:pt x="1519580" y="5553499"/>
                  <a:pt x="1519580" y="5548327"/>
                </a:cubicBezTo>
                <a:cubicBezTo>
                  <a:pt x="1519580" y="5543127"/>
                  <a:pt x="1515408" y="5538955"/>
                  <a:pt x="1510236" y="5538955"/>
                </a:cubicBezTo>
                <a:cubicBezTo>
                  <a:pt x="1505064" y="5538955"/>
                  <a:pt x="1500864" y="5543127"/>
                  <a:pt x="1500864" y="5548327"/>
                </a:cubicBezTo>
                <a:cubicBezTo>
                  <a:pt x="1500864" y="5553499"/>
                  <a:pt x="1505064" y="5557671"/>
                  <a:pt x="1510236" y="5557671"/>
                </a:cubicBezTo>
                <a:lnTo>
                  <a:pt x="1510236" y="5557671"/>
                </a:lnTo>
                <a:close/>
                <a:moveTo>
                  <a:pt x="1429245" y="7991475"/>
                </a:moveTo>
                <a:cubicBezTo>
                  <a:pt x="1450283" y="7991475"/>
                  <a:pt x="1467360" y="7974452"/>
                  <a:pt x="1467360" y="7953406"/>
                </a:cubicBezTo>
                <a:cubicBezTo>
                  <a:pt x="1467360" y="7932359"/>
                  <a:pt x="1450283" y="7915275"/>
                  <a:pt x="1429245" y="7915275"/>
                </a:cubicBezTo>
                <a:cubicBezTo>
                  <a:pt x="1408206" y="7915275"/>
                  <a:pt x="1391160" y="7932359"/>
                  <a:pt x="1391160" y="7953406"/>
                </a:cubicBezTo>
                <a:cubicBezTo>
                  <a:pt x="1391160" y="7974452"/>
                  <a:pt x="1408206" y="7991475"/>
                  <a:pt x="1429245" y="7991475"/>
                </a:cubicBezTo>
                <a:lnTo>
                  <a:pt x="1429245" y="7991475"/>
                </a:lnTo>
                <a:close/>
                <a:moveTo>
                  <a:pt x="1510208" y="4895160"/>
                </a:moveTo>
                <a:cubicBezTo>
                  <a:pt x="1512437" y="4895160"/>
                  <a:pt x="1514294" y="4893360"/>
                  <a:pt x="1514294" y="4891102"/>
                </a:cubicBezTo>
                <a:cubicBezTo>
                  <a:pt x="1514294" y="4888845"/>
                  <a:pt x="1512437" y="4887016"/>
                  <a:pt x="1510208" y="4887016"/>
                </a:cubicBezTo>
                <a:cubicBezTo>
                  <a:pt x="1507950" y="4887016"/>
                  <a:pt x="1506150" y="4888845"/>
                  <a:pt x="1506150" y="4891102"/>
                </a:cubicBezTo>
                <a:cubicBezTo>
                  <a:pt x="1506150" y="4893360"/>
                  <a:pt x="1507950" y="4895160"/>
                  <a:pt x="1510208" y="4895160"/>
                </a:cubicBezTo>
                <a:lnTo>
                  <a:pt x="1510208" y="4895160"/>
                </a:lnTo>
                <a:close/>
                <a:moveTo>
                  <a:pt x="1512265" y="4567252"/>
                </a:moveTo>
                <a:cubicBezTo>
                  <a:pt x="1512265" y="4566109"/>
                  <a:pt x="1511322" y="4565195"/>
                  <a:pt x="1510208" y="4565195"/>
                </a:cubicBezTo>
                <a:cubicBezTo>
                  <a:pt x="1509065" y="4565195"/>
                  <a:pt x="1508179" y="4566109"/>
                  <a:pt x="1508179" y="4567252"/>
                </a:cubicBezTo>
                <a:cubicBezTo>
                  <a:pt x="1508179" y="4568367"/>
                  <a:pt x="1509065" y="4569281"/>
                  <a:pt x="1510208" y="4569281"/>
                </a:cubicBezTo>
                <a:cubicBezTo>
                  <a:pt x="1511322" y="4569281"/>
                  <a:pt x="1512265" y="4568367"/>
                  <a:pt x="1512265" y="4567252"/>
                </a:cubicBezTo>
                <a:lnTo>
                  <a:pt x="1512265" y="4567252"/>
                </a:lnTo>
                <a:close/>
                <a:moveTo>
                  <a:pt x="1662641" y="7191375"/>
                </a:moveTo>
                <a:cubicBezTo>
                  <a:pt x="1681034" y="7191375"/>
                  <a:pt x="1695960" y="7176412"/>
                  <a:pt x="1695960" y="7158019"/>
                </a:cubicBezTo>
                <a:cubicBezTo>
                  <a:pt x="1695960" y="7139626"/>
                  <a:pt x="1681034" y="7124700"/>
                  <a:pt x="1662641" y="7124700"/>
                </a:cubicBezTo>
                <a:cubicBezTo>
                  <a:pt x="1644248" y="7124700"/>
                  <a:pt x="1629285" y="7139626"/>
                  <a:pt x="1629285" y="7158019"/>
                </a:cubicBezTo>
                <a:cubicBezTo>
                  <a:pt x="1629285" y="7176412"/>
                  <a:pt x="1644248" y="7191375"/>
                  <a:pt x="1662641" y="7191375"/>
                </a:cubicBezTo>
                <a:lnTo>
                  <a:pt x="1662641" y="7191375"/>
                </a:lnTo>
                <a:close/>
                <a:moveTo>
                  <a:pt x="1357810" y="6191250"/>
                </a:moveTo>
                <a:cubicBezTo>
                  <a:pt x="1365705" y="6191250"/>
                  <a:pt x="1372110" y="6184870"/>
                  <a:pt x="1372110" y="6176975"/>
                </a:cubicBezTo>
                <a:cubicBezTo>
                  <a:pt x="1372110" y="6169080"/>
                  <a:pt x="1365705" y="6162675"/>
                  <a:pt x="1357810" y="6162675"/>
                </a:cubicBezTo>
                <a:cubicBezTo>
                  <a:pt x="1349914" y="6162675"/>
                  <a:pt x="1343535" y="6169080"/>
                  <a:pt x="1343535" y="6176975"/>
                </a:cubicBezTo>
                <a:cubicBezTo>
                  <a:pt x="1343535" y="6184870"/>
                  <a:pt x="1349914" y="6191250"/>
                  <a:pt x="1357810" y="6191250"/>
                </a:cubicBezTo>
                <a:lnTo>
                  <a:pt x="1357810" y="6191250"/>
                </a:lnTo>
                <a:close/>
                <a:moveTo>
                  <a:pt x="1348297" y="6534150"/>
                </a:moveTo>
                <a:cubicBezTo>
                  <a:pt x="1361456" y="6534150"/>
                  <a:pt x="1372110" y="6523522"/>
                  <a:pt x="1372110" y="6510355"/>
                </a:cubicBezTo>
                <a:cubicBezTo>
                  <a:pt x="1372110" y="6497186"/>
                  <a:pt x="1361456" y="6486526"/>
                  <a:pt x="1348297" y="6486526"/>
                </a:cubicBezTo>
                <a:cubicBezTo>
                  <a:pt x="1335138" y="6486526"/>
                  <a:pt x="1324485" y="6497186"/>
                  <a:pt x="1324485" y="6510355"/>
                </a:cubicBezTo>
                <a:cubicBezTo>
                  <a:pt x="1324485" y="6523522"/>
                  <a:pt x="1335138" y="6534150"/>
                  <a:pt x="1348297" y="6534150"/>
                </a:cubicBezTo>
                <a:lnTo>
                  <a:pt x="1348297" y="6534150"/>
                </a:lnTo>
                <a:close/>
                <a:moveTo>
                  <a:pt x="1348297" y="6848475"/>
                </a:moveTo>
                <a:cubicBezTo>
                  <a:pt x="1361427" y="6848475"/>
                  <a:pt x="1372110" y="6837821"/>
                  <a:pt x="1372110" y="6824691"/>
                </a:cubicBezTo>
                <a:cubicBezTo>
                  <a:pt x="1372110" y="6811504"/>
                  <a:pt x="1361427" y="6800850"/>
                  <a:pt x="1348297" y="6800850"/>
                </a:cubicBezTo>
                <a:cubicBezTo>
                  <a:pt x="1335139" y="6800850"/>
                  <a:pt x="1324485" y="6811504"/>
                  <a:pt x="1324485" y="6824691"/>
                </a:cubicBezTo>
                <a:cubicBezTo>
                  <a:pt x="1324485" y="6837821"/>
                  <a:pt x="1335139" y="6848475"/>
                  <a:pt x="1348297" y="6848475"/>
                </a:cubicBezTo>
                <a:lnTo>
                  <a:pt x="1348297" y="6848475"/>
                </a:lnTo>
                <a:close/>
                <a:moveTo>
                  <a:pt x="1357808" y="5885193"/>
                </a:moveTo>
                <a:cubicBezTo>
                  <a:pt x="1365009" y="5885193"/>
                  <a:pt x="1370867" y="5879364"/>
                  <a:pt x="1370867" y="5872163"/>
                </a:cubicBezTo>
                <a:cubicBezTo>
                  <a:pt x="1370867" y="5864962"/>
                  <a:pt x="1365009" y="5859133"/>
                  <a:pt x="1357808" y="5859133"/>
                </a:cubicBezTo>
                <a:cubicBezTo>
                  <a:pt x="1350607" y="5859133"/>
                  <a:pt x="1344778" y="5864962"/>
                  <a:pt x="1344778" y="5872163"/>
                </a:cubicBezTo>
                <a:cubicBezTo>
                  <a:pt x="1344778" y="5879364"/>
                  <a:pt x="1350607" y="5885193"/>
                  <a:pt x="1357808" y="5885193"/>
                </a:cubicBezTo>
                <a:lnTo>
                  <a:pt x="1357808" y="5885193"/>
                </a:lnTo>
                <a:close/>
                <a:moveTo>
                  <a:pt x="1357808" y="5221853"/>
                </a:moveTo>
                <a:cubicBezTo>
                  <a:pt x="1361608" y="5221853"/>
                  <a:pt x="1364751" y="5218767"/>
                  <a:pt x="1364751" y="5214938"/>
                </a:cubicBezTo>
                <a:cubicBezTo>
                  <a:pt x="1364751" y="5211109"/>
                  <a:pt x="1361608" y="5208023"/>
                  <a:pt x="1357808" y="5208023"/>
                </a:cubicBezTo>
                <a:cubicBezTo>
                  <a:pt x="1353979" y="5208023"/>
                  <a:pt x="1350893" y="5211109"/>
                  <a:pt x="1350893" y="5214938"/>
                </a:cubicBezTo>
                <a:cubicBezTo>
                  <a:pt x="1350893" y="5218767"/>
                  <a:pt x="1353979" y="5221853"/>
                  <a:pt x="1357808" y="5221853"/>
                </a:cubicBezTo>
                <a:lnTo>
                  <a:pt x="1357808" y="5221853"/>
                </a:lnTo>
                <a:close/>
                <a:moveTo>
                  <a:pt x="1357822" y="5558099"/>
                </a:moveTo>
                <a:cubicBezTo>
                  <a:pt x="1363223" y="5558099"/>
                  <a:pt x="1367595" y="5553728"/>
                  <a:pt x="1367595" y="5548327"/>
                </a:cubicBezTo>
                <a:cubicBezTo>
                  <a:pt x="1367595" y="5542927"/>
                  <a:pt x="1363223" y="5538526"/>
                  <a:pt x="1357822" y="5538526"/>
                </a:cubicBezTo>
                <a:cubicBezTo>
                  <a:pt x="1352421" y="5538526"/>
                  <a:pt x="1348049" y="5542927"/>
                  <a:pt x="1348049" y="5548327"/>
                </a:cubicBezTo>
                <a:cubicBezTo>
                  <a:pt x="1348049" y="5553728"/>
                  <a:pt x="1352421" y="5558099"/>
                  <a:pt x="1357822" y="5558099"/>
                </a:cubicBezTo>
                <a:lnTo>
                  <a:pt x="1357822" y="5558099"/>
                </a:lnTo>
                <a:close/>
                <a:moveTo>
                  <a:pt x="1434022" y="5384607"/>
                </a:moveTo>
                <a:cubicBezTo>
                  <a:pt x="1438308" y="5384607"/>
                  <a:pt x="1441766" y="5381149"/>
                  <a:pt x="1441766" y="5376863"/>
                </a:cubicBezTo>
                <a:cubicBezTo>
                  <a:pt x="1441766" y="5372576"/>
                  <a:pt x="1438308" y="5369119"/>
                  <a:pt x="1434022" y="5369119"/>
                </a:cubicBezTo>
                <a:cubicBezTo>
                  <a:pt x="1429764" y="5369119"/>
                  <a:pt x="1426278" y="5372576"/>
                  <a:pt x="1426278" y="5376863"/>
                </a:cubicBezTo>
                <a:cubicBezTo>
                  <a:pt x="1426278" y="5381149"/>
                  <a:pt x="1429764" y="5384607"/>
                  <a:pt x="1434022" y="5384607"/>
                </a:cubicBezTo>
                <a:lnTo>
                  <a:pt x="1434022" y="5384607"/>
                </a:lnTo>
                <a:close/>
                <a:moveTo>
                  <a:pt x="1434008" y="4741945"/>
                </a:moveTo>
                <a:cubicBezTo>
                  <a:pt x="1435808" y="4741945"/>
                  <a:pt x="1437265" y="4740517"/>
                  <a:pt x="1437265" y="4738688"/>
                </a:cubicBezTo>
                <a:cubicBezTo>
                  <a:pt x="1437265" y="4736916"/>
                  <a:pt x="1435808" y="4735430"/>
                  <a:pt x="1434008" y="4735430"/>
                </a:cubicBezTo>
                <a:cubicBezTo>
                  <a:pt x="1432208" y="4735430"/>
                  <a:pt x="1430779" y="4736916"/>
                  <a:pt x="1430779" y="4738688"/>
                </a:cubicBezTo>
                <a:cubicBezTo>
                  <a:pt x="1430779" y="4740517"/>
                  <a:pt x="1432208" y="4741945"/>
                  <a:pt x="1434008" y="4741945"/>
                </a:cubicBezTo>
                <a:lnTo>
                  <a:pt x="1434008" y="4741945"/>
                </a:lnTo>
                <a:close/>
                <a:moveTo>
                  <a:pt x="1434008" y="5067839"/>
                </a:moveTo>
                <a:cubicBezTo>
                  <a:pt x="1436951" y="5067839"/>
                  <a:pt x="1439323" y="5065467"/>
                  <a:pt x="1439323" y="5062523"/>
                </a:cubicBezTo>
                <a:cubicBezTo>
                  <a:pt x="1439323" y="5059609"/>
                  <a:pt x="1436951" y="5057237"/>
                  <a:pt x="1434008" y="5057237"/>
                </a:cubicBezTo>
                <a:cubicBezTo>
                  <a:pt x="1431093" y="5057237"/>
                  <a:pt x="1428721" y="5059609"/>
                  <a:pt x="1428721" y="5062523"/>
                </a:cubicBezTo>
                <a:cubicBezTo>
                  <a:pt x="1428721" y="5065467"/>
                  <a:pt x="1431093" y="5067839"/>
                  <a:pt x="1434008" y="5067839"/>
                </a:cubicBezTo>
                <a:lnTo>
                  <a:pt x="1434008" y="5067839"/>
                </a:lnTo>
                <a:close/>
                <a:moveTo>
                  <a:pt x="1343535" y="7515226"/>
                </a:moveTo>
                <a:cubicBezTo>
                  <a:pt x="1364605" y="7515226"/>
                  <a:pt x="1381635" y="7498162"/>
                  <a:pt x="1381635" y="7477126"/>
                </a:cubicBezTo>
                <a:cubicBezTo>
                  <a:pt x="1381635" y="7456088"/>
                  <a:pt x="1364605" y="7439026"/>
                  <a:pt x="1343535" y="7439026"/>
                </a:cubicBezTo>
                <a:cubicBezTo>
                  <a:pt x="1322498" y="7439026"/>
                  <a:pt x="1305435" y="7456088"/>
                  <a:pt x="1305435" y="7477126"/>
                </a:cubicBezTo>
                <a:cubicBezTo>
                  <a:pt x="1305435" y="7498162"/>
                  <a:pt x="1322498" y="7515226"/>
                  <a:pt x="1343535" y="7515226"/>
                </a:cubicBezTo>
                <a:lnTo>
                  <a:pt x="1343535" y="7515226"/>
                </a:lnTo>
                <a:close/>
                <a:moveTo>
                  <a:pt x="1357822" y="7191375"/>
                </a:moveTo>
                <a:cubicBezTo>
                  <a:pt x="1376253" y="7191375"/>
                  <a:pt x="1391160" y="7176468"/>
                  <a:pt x="1391160" y="7158038"/>
                </a:cubicBezTo>
                <a:cubicBezTo>
                  <a:pt x="1391160" y="7139641"/>
                  <a:pt x="1376253" y="7124700"/>
                  <a:pt x="1357822" y="7124700"/>
                </a:cubicBezTo>
                <a:cubicBezTo>
                  <a:pt x="1339426" y="7124700"/>
                  <a:pt x="1324485" y="7139641"/>
                  <a:pt x="1324485" y="7158038"/>
                </a:cubicBezTo>
                <a:cubicBezTo>
                  <a:pt x="1324485" y="7176468"/>
                  <a:pt x="1339426" y="7191375"/>
                  <a:pt x="1357822" y="7191375"/>
                </a:cubicBezTo>
                <a:lnTo>
                  <a:pt x="1357822" y="7191375"/>
                </a:lnTo>
                <a:close/>
                <a:moveTo>
                  <a:pt x="1435665" y="4414866"/>
                </a:moveTo>
                <a:cubicBezTo>
                  <a:pt x="1435665" y="4413952"/>
                  <a:pt x="1434922" y="4413209"/>
                  <a:pt x="1434008" y="4413209"/>
                </a:cubicBezTo>
                <a:cubicBezTo>
                  <a:pt x="1433122" y="4413209"/>
                  <a:pt x="1432379" y="4413952"/>
                  <a:pt x="1432379" y="4414866"/>
                </a:cubicBezTo>
                <a:cubicBezTo>
                  <a:pt x="1432379" y="4415752"/>
                  <a:pt x="1433122" y="4416467"/>
                  <a:pt x="1434008" y="4416467"/>
                </a:cubicBezTo>
                <a:cubicBezTo>
                  <a:pt x="1434922" y="4416467"/>
                  <a:pt x="1435665" y="4415752"/>
                  <a:pt x="1435665" y="4414866"/>
                </a:cubicBezTo>
                <a:lnTo>
                  <a:pt x="1435665" y="4414866"/>
                </a:lnTo>
                <a:close/>
                <a:moveTo>
                  <a:pt x="1343520" y="7839075"/>
                </a:moveTo>
                <a:cubicBezTo>
                  <a:pt x="1364566" y="7839075"/>
                  <a:pt x="1381635" y="7822030"/>
                  <a:pt x="1381635" y="7801005"/>
                </a:cubicBezTo>
                <a:cubicBezTo>
                  <a:pt x="1381635" y="7779921"/>
                  <a:pt x="1364566" y="7762875"/>
                  <a:pt x="1343520" y="7762875"/>
                </a:cubicBezTo>
                <a:cubicBezTo>
                  <a:pt x="1322474" y="7762875"/>
                  <a:pt x="1305435" y="7779921"/>
                  <a:pt x="1305435" y="7801005"/>
                </a:cubicBezTo>
                <a:cubicBezTo>
                  <a:pt x="1305435" y="7822030"/>
                  <a:pt x="1322474" y="7839075"/>
                  <a:pt x="1343520" y="7839075"/>
                </a:cubicBezTo>
                <a:lnTo>
                  <a:pt x="1343520" y="7839075"/>
                </a:lnTo>
                <a:close/>
                <a:moveTo>
                  <a:pt x="686310" y="8929717"/>
                </a:moveTo>
                <a:cubicBezTo>
                  <a:pt x="686310" y="8895528"/>
                  <a:pt x="658586" y="8867775"/>
                  <a:pt x="624397" y="8867775"/>
                </a:cubicBezTo>
                <a:cubicBezTo>
                  <a:pt x="590208" y="8867775"/>
                  <a:pt x="562485" y="8895528"/>
                  <a:pt x="562485" y="8929717"/>
                </a:cubicBezTo>
                <a:cubicBezTo>
                  <a:pt x="562485" y="8963877"/>
                  <a:pt x="590208" y="8991600"/>
                  <a:pt x="624397" y="8991600"/>
                </a:cubicBezTo>
                <a:cubicBezTo>
                  <a:pt x="658586" y="8991600"/>
                  <a:pt x="686310" y="8963877"/>
                  <a:pt x="686310" y="8929717"/>
                </a:cubicBezTo>
                <a:lnTo>
                  <a:pt x="686310" y="8929717"/>
                </a:lnTo>
                <a:close/>
                <a:moveTo>
                  <a:pt x="1662636" y="4894760"/>
                </a:moveTo>
                <a:cubicBezTo>
                  <a:pt x="1664637" y="4894760"/>
                  <a:pt x="1666294" y="4893102"/>
                  <a:pt x="1666294" y="4891073"/>
                </a:cubicBezTo>
                <a:cubicBezTo>
                  <a:pt x="1666294" y="4889045"/>
                  <a:pt x="1664637" y="4887416"/>
                  <a:pt x="1662636" y="4887416"/>
                </a:cubicBezTo>
                <a:cubicBezTo>
                  <a:pt x="1660608" y="4887416"/>
                  <a:pt x="1658950" y="4889045"/>
                  <a:pt x="1658950" y="4891073"/>
                </a:cubicBezTo>
                <a:cubicBezTo>
                  <a:pt x="1658950" y="4893102"/>
                  <a:pt x="1660608" y="4894760"/>
                  <a:pt x="1662636" y="4894760"/>
                </a:cubicBezTo>
                <a:lnTo>
                  <a:pt x="1662636" y="4894760"/>
                </a:lnTo>
                <a:close/>
                <a:moveTo>
                  <a:pt x="1600724" y="8324850"/>
                </a:moveTo>
                <a:cubicBezTo>
                  <a:pt x="1621749" y="8324850"/>
                  <a:pt x="1638810" y="8307761"/>
                  <a:pt x="1638810" y="8286736"/>
                </a:cubicBezTo>
                <a:cubicBezTo>
                  <a:pt x="1638810" y="8265683"/>
                  <a:pt x="1621749" y="8248650"/>
                  <a:pt x="1600724" y="8248650"/>
                </a:cubicBezTo>
                <a:cubicBezTo>
                  <a:pt x="1579671" y="8248650"/>
                  <a:pt x="1562610" y="8265683"/>
                  <a:pt x="1562610" y="8286736"/>
                </a:cubicBezTo>
                <a:cubicBezTo>
                  <a:pt x="1562610" y="8307761"/>
                  <a:pt x="1579671" y="8324850"/>
                  <a:pt x="1600724" y="8324850"/>
                </a:cubicBezTo>
                <a:lnTo>
                  <a:pt x="1600724" y="8324850"/>
                </a:lnTo>
                <a:close/>
                <a:moveTo>
                  <a:pt x="1600741" y="7991475"/>
                </a:moveTo>
                <a:cubicBezTo>
                  <a:pt x="1621740" y="7991475"/>
                  <a:pt x="1638810" y="7974406"/>
                  <a:pt x="1638810" y="7953375"/>
                </a:cubicBezTo>
                <a:cubicBezTo>
                  <a:pt x="1638810" y="7932314"/>
                  <a:pt x="1621740" y="7915275"/>
                  <a:pt x="1600741" y="7915275"/>
                </a:cubicBezTo>
                <a:cubicBezTo>
                  <a:pt x="1579679" y="7915275"/>
                  <a:pt x="1562610" y="7932314"/>
                  <a:pt x="1562610" y="7953375"/>
                </a:cubicBezTo>
                <a:cubicBezTo>
                  <a:pt x="1562610" y="7974406"/>
                  <a:pt x="1579679" y="7991475"/>
                  <a:pt x="1600741" y="7991475"/>
                </a:cubicBezTo>
                <a:lnTo>
                  <a:pt x="1600741" y="7991475"/>
                </a:lnTo>
                <a:close/>
                <a:moveTo>
                  <a:pt x="1586457" y="7343775"/>
                </a:moveTo>
                <a:cubicBezTo>
                  <a:pt x="1604835" y="7343775"/>
                  <a:pt x="1619760" y="7328878"/>
                  <a:pt x="1619760" y="7310455"/>
                </a:cubicBezTo>
                <a:cubicBezTo>
                  <a:pt x="1619760" y="7292033"/>
                  <a:pt x="1604835" y="7277100"/>
                  <a:pt x="1586457" y="7277100"/>
                </a:cubicBezTo>
                <a:cubicBezTo>
                  <a:pt x="1568010" y="7277100"/>
                  <a:pt x="1553085" y="7292033"/>
                  <a:pt x="1553085" y="7310455"/>
                </a:cubicBezTo>
                <a:cubicBezTo>
                  <a:pt x="1553085" y="7328878"/>
                  <a:pt x="1568010" y="7343775"/>
                  <a:pt x="1586457" y="7343775"/>
                </a:cubicBezTo>
                <a:lnTo>
                  <a:pt x="1586457" y="7343775"/>
                </a:lnTo>
                <a:close/>
                <a:moveTo>
                  <a:pt x="1586422" y="7677150"/>
                </a:moveTo>
                <a:cubicBezTo>
                  <a:pt x="1604813" y="7677150"/>
                  <a:pt x="1619760" y="7662204"/>
                  <a:pt x="1619760" y="7643813"/>
                </a:cubicBezTo>
                <a:cubicBezTo>
                  <a:pt x="1619760" y="7625391"/>
                  <a:pt x="1604813" y="7610475"/>
                  <a:pt x="1586422" y="7610475"/>
                </a:cubicBezTo>
                <a:cubicBezTo>
                  <a:pt x="1568000" y="7610475"/>
                  <a:pt x="1553085" y="7625391"/>
                  <a:pt x="1553085" y="7643813"/>
                </a:cubicBezTo>
                <a:cubicBezTo>
                  <a:pt x="1553085" y="7662204"/>
                  <a:pt x="1568000" y="7677150"/>
                  <a:pt x="1586422" y="7677150"/>
                </a:cubicBezTo>
                <a:lnTo>
                  <a:pt x="1586422" y="7677150"/>
                </a:lnTo>
                <a:close/>
                <a:moveTo>
                  <a:pt x="1595962" y="7019926"/>
                </a:moveTo>
                <a:cubicBezTo>
                  <a:pt x="1609112" y="7019926"/>
                  <a:pt x="1619760" y="7009271"/>
                  <a:pt x="1619760" y="6996113"/>
                </a:cubicBezTo>
                <a:cubicBezTo>
                  <a:pt x="1619760" y="6982954"/>
                  <a:pt x="1609112" y="6972300"/>
                  <a:pt x="1595962" y="6972300"/>
                </a:cubicBezTo>
                <a:cubicBezTo>
                  <a:pt x="1582811" y="6972300"/>
                  <a:pt x="1572135" y="6982954"/>
                  <a:pt x="1572135" y="6996113"/>
                </a:cubicBezTo>
                <a:cubicBezTo>
                  <a:pt x="1572135" y="7009271"/>
                  <a:pt x="1582811" y="7019926"/>
                  <a:pt x="1595962" y="7019926"/>
                </a:cubicBezTo>
                <a:lnTo>
                  <a:pt x="1595962" y="7019926"/>
                </a:lnTo>
                <a:close/>
                <a:moveTo>
                  <a:pt x="1672166" y="6534150"/>
                </a:moveTo>
                <a:cubicBezTo>
                  <a:pt x="1685306" y="6534150"/>
                  <a:pt x="1695960" y="6523497"/>
                  <a:pt x="1695960" y="6510356"/>
                </a:cubicBezTo>
                <a:cubicBezTo>
                  <a:pt x="1695960" y="6497179"/>
                  <a:pt x="1685306" y="6486526"/>
                  <a:pt x="1672166" y="6486526"/>
                </a:cubicBezTo>
                <a:cubicBezTo>
                  <a:pt x="1658988" y="6486526"/>
                  <a:pt x="1648335" y="6497179"/>
                  <a:pt x="1648335" y="6510356"/>
                </a:cubicBezTo>
                <a:cubicBezTo>
                  <a:pt x="1648335" y="6523497"/>
                  <a:pt x="1658988" y="6534150"/>
                  <a:pt x="1672166" y="6534150"/>
                </a:cubicBezTo>
                <a:lnTo>
                  <a:pt x="1672166" y="6534150"/>
                </a:lnTo>
                <a:close/>
                <a:moveTo>
                  <a:pt x="1662622" y="5221053"/>
                </a:moveTo>
                <a:cubicBezTo>
                  <a:pt x="1665994" y="5221053"/>
                  <a:pt x="1668737" y="5218310"/>
                  <a:pt x="1668737" y="5214938"/>
                </a:cubicBezTo>
                <a:cubicBezTo>
                  <a:pt x="1668737" y="5211566"/>
                  <a:pt x="1665994" y="5208823"/>
                  <a:pt x="1662622" y="5208823"/>
                </a:cubicBezTo>
                <a:cubicBezTo>
                  <a:pt x="1659250" y="5208823"/>
                  <a:pt x="1656507" y="5211566"/>
                  <a:pt x="1656507" y="5214938"/>
                </a:cubicBezTo>
                <a:cubicBezTo>
                  <a:pt x="1656507" y="5218310"/>
                  <a:pt x="1659250" y="5221053"/>
                  <a:pt x="1662622" y="5221053"/>
                </a:cubicBezTo>
                <a:lnTo>
                  <a:pt x="1662622" y="5221053"/>
                </a:lnTo>
                <a:close/>
                <a:moveTo>
                  <a:pt x="1672147" y="6848475"/>
                </a:moveTo>
                <a:cubicBezTo>
                  <a:pt x="1685282" y="6848475"/>
                  <a:pt x="1695960" y="6837804"/>
                  <a:pt x="1695960" y="6824678"/>
                </a:cubicBezTo>
                <a:cubicBezTo>
                  <a:pt x="1695960" y="6811521"/>
                  <a:pt x="1685282" y="6800850"/>
                  <a:pt x="1672147" y="6800850"/>
                </a:cubicBezTo>
                <a:cubicBezTo>
                  <a:pt x="1658981" y="6800850"/>
                  <a:pt x="1648335" y="6811521"/>
                  <a:pt x="1648335" y="6824678"/>
                </a:cubicBezTo>
                <a:cubicBezTo>
                  <a:pt x="1648335" y="6837804"/>
                  <a:pt x="1658981" y="6848475"/>
                  <a:pt x="1672147" y="6848475"/>
                </a:cubicBezTo>
                <a:lnTo>
                  <a:pt x="1672147" y="6848475"/>
                </a:lnTo>
                <a:close/>
                <a:moveTo>
                  <a:pt x="1662622" y="6191250"/>
                </a:moveTo>
                <a:cubicBezTo>
                  <a:pt x="1670489" y="6191250"/>
                  <a:pt x="1676910" y="6184878"/>
                  <a:pt x="1676910" y="6176977"/>
                </a:cubicBezTo>
                <a:cubicBezTo>
                  <a:pt x="1676910" y="6169075"/>
                  <a:pt x="1670489" y="6162675"/>
                  <a:pt x="1662622" y="6162675"/>
                </a:cubicBezTo>
                <a:cubicBezTo>
                  <a:pt x="1654728" y="6162675"/>
                  <a:pt x="1648335" y="6169075"/>
                  <a:pt x="1648335" y="6176977"/>
                </a:cubicBezTo>
                <a:cubicBezTo>
                  <a:pt x="1648335" y="6184878"/>
                  <a:pt x="1654728" y="6191250"/>
                  <a:pt x="1662622" y="6191250"/>
                </a:cubicBezTo>
                <a:lnTo>
                  <a:pt x="1662622" y="6191250"/>
                </a:lnTo>
                <a:close/>
                <a:moveTo>
                  <a:pt x="1662622" y="5556871"/>
                </a:moveTo>
                <a:cubicBezTo>
                  <a:pt x="1667337" y="5556871"/>
                  <a:pt x="1671195" y="5553042"/>
                  <a:pt x="1671195" y="5548327"/>
                </a:cubicBezTo>
                <a:cubicBezTo>
                  <a:pt x="1671195" y="5543583"/>
                  <a:pt x="1667337" y="5539755"/>
                  <a:pt x="1662622" y="5539755"/>
                </a:cubicBezTo>
                <a:cubicBezTo>
                  <a:pt x="1657879" y="5539755"/>
                  <a:pt x="1654050" y="5543583"/>
                  <a:pt x="1654050" y="5548327"/>
                </a:cubicBezTo>
                <a:cubicBezTo>
                  <a:pt x="1654050" y="5553042"/>
                  <a:pt x="1657879" y="5556871"/>
                  <a:pt x="1662622" y="5556871"/>
                </a:cubicBezTo>
                <a:lnTo>
                  <a:pt x="1662622" y="5556871"/>
                </a:lnTo>
                <a:close/>
                <a:moveTo>
                  <a:pt x="1662636" y="5883578"/>
                </a:moveTo>
                <a:cubicBezTo>
                  <a:pt x="1668952" y="5883578"/>
                  <a:pt x="1674038" y="5878464"/>
                  <a:pt x="1674038" y="5872149"/>
                </a:cubicBezTo>
                <a:cubicBezTo>
                  <a:pt x="1674038" y="5865862"/>
                  <a:pt x="1668952" y="5860747"/>
                  <a:pt x="1662636" y="5860747"/>
                </a:cubicBezTo>
                <a:cubicBezTo>
                  <a:pt x="1656321" y="5860747"/>
                  <a:pt x="1651206" y="5865862"/>
                  <a:pt x="1651206" y="5872149"/>
                </a:cubicBezTo>
                <a:cubicBezTo>
                  <a:pt x="1651206" y="5878464"/>
                  <a:pt x="1656321" y="5883578"/>
                  <a:pt x="1662636" y="5883578"/>
                </a:cubicBezTo>
                <a:lnTo>
                  <a:pt x="1662636" y="5883578"/>
                </a:lnTo>
                <a:close/>
                <a:moveTo>
                  <a:pt x="1586436" y="5710886"/>
                </a:moveTo>
                <a:cubicBezTo>
                  <a:pt x="1592037" y="5710886"/>
                  <a:pt x="1596609" y="5706342"/>
                  <a:pt x="1596609" y="5700741"/>
                </a:cubicBezTo>
                <a:cubicBezTo>
                  <a:pt x="1596609" y="5695084"/>
                  <a:pt x="1592037" y="5690540"/>
                  <a:pt x="1586436" y="5690540"/>
                </a:cubicBezTo>
                <a:cubicBezTo>
                  <a:pt x="1580779" y="5690540"/>
                  <a:pt x="1576235" y="5695084"/>
                  <a:pt x="1576235" y="5700741"/>
                </a:cubicBezTo>
                <a:cubicBezTo>
                  <a:pt x="1576235" y="5706342"/>
                  <a:pt x="1580779" y="5710886"/>
                  <a:pt x="1586436" y="5710886"/>
                </a:cubicBezTo>
                <a:lnTo>
                  <a:pt x="1586436" y="5710886"/>
                </a:lnTo>
                <a:close/>
                <a:moveTo>
                  <a:pt x="1505474" y="8086726"/>
                </a:moveTo>
                <a:cubicBezTo>
                  <a:pt x="1484413" y="8086726"/>
                  <a:pt x="1467360" y="8103801"/>
                  <a:pt x="1467360" y="8124826"/>
                </a:cubicBezTo>
                <a:cubicBezTo>
                  <a:pt x="1467360" y="8145850"/>
                  <a:pt x="1484413" y="8162926"/>
                  <a:pt x="1505474" y="8162926"/>
                </a:cubicBezTo>
                <a:cubicBezTo>
                  <a:pt x="1526506" y="8162926"/>
                  <a:pt x="1543560" y="8145850"/>
                  <a:pt x="1543560" y="8124826"/>
                </a:cubicBezTo>
                <a:cubicBezTo>
                  <a:pt x="1543560" y="8103801"/>
                  <a:pt x="1526506" y="8086726"/>
                  <a:pt x="1505474" y="8086726"/>
                </a:cubicBezTo>
                <a:lnTo>
                  <a:pt x="1505474" y="8086726"/>
                </a:lnTo>
                <a:close/>
                <a:moveTo>
                  <a:pt x="1510222" y="7515226"/>
                </a:moveTo>
                <a:cubicBezTo>
                  <a:pt x="1528636" y="7515226"/>
                  <a:pt x="1543560" y="7500319"/>
                  <a:pt x="1543560" y="7481888"/>
                </a:cubicBezTo>
                <a:cubicBezTo>
                  <a:pt x="1543560" y="7463457"/>
                  <a:pt x="1528636" y="7448550"/>
                  <a:pt x="1510222" y="7448550"/>
                </a:cubicBezTo>
                <a:cubicBezTo>
                  <a:pt x="1491809" y="7448550"/>
                  <a:pt x="1476885" y="7463457"/>
                  <a:pt x="1476885" y="7481888"/>
                </a:cubicBezTo>
                <a:cubicBezTo>
                  <a:pt x="1476885" y="7500319"/>
                  <a:pt x="1491809" y="7515226"/>
                  <a:pt x="1510222" y="7515226"/>
                </a:cubicBezTo>
                <a:lnTo>
                  <a:pt x="1510222" y="7515226"/>
                </a:lnTo>
                <a:close/>
                <a:moveTo>
                  <a:pt x="1505475" y="7839075"/>
                </a:moveTo>
                <a:cubicBezTo>
                  <a:pt x="1526497" y="7839075"/>
                  <a:pt x="1543560" y="7822037"/>
                  <a:pt x="1543560" y="7801007"/>
                </a:cubicBezTo>
                <a:cubicBezTo>
                  <a:pt x="1543560" y="7779945"/>
                  <a:pt x="1526497" y="7762875"/>
                  <a:pt x="1505475" y="7762875"/>
                </a:cubicBezTo>
                <a:cubicBezTo>
                  <a:pt x="1484422" y="7762875"/>
                  <a:pt x="1467360" y="7779945"/>
                  <a:pt x="1467360" y="7801007"/>
                </a:cubicBezTo>
                <a:cubicBezTo>
                  <a:pt x="1467360" y="7822037"/>
                  <a:pt x="1484422" y="7839075"/>
                  <a:pt x="1505475" y="7839075"/>
                </a:cubicBezTo>
                <a:lnTo>
                  <a:pt x="1505475" y="7839075"/>
                </a:lnTo>
                <a:close/>
                <a:moveTo>
                  <a:pt x="1500715" y="6534150"/>
                </a:moveTo>
                <a:cubicBezTo>
                  <a:pt x="1513855" y="6534150"/>
                  <a:pt x="1524510" y="6523496"/>
                  <a:pt x="1524510" y="6510355"/>
                </a:cubicBezTo>
                <a:cubicBezTo>
                  <a:pt x="1524510" y="6497180"/>
                  <a:pt x="1513855" y="6486526"/>
                  <a:pt x="1500715" y="6486526"/>
                </a:cubicBezTo>
                <a:cubicBezTo>
                  <a:pt x="1487539" y="6486526"/>
                  <a:pt x="1476885" y="6497180"/>
                  <a:pt x="1476885" y="6510355"/>
                </a:cubicBezTo>
                <a:cubicBezTo>
                  <a:pt x="1476885" y="6523496"/>
                  <a:pt x="1487539" y="6534150"/>
                  <a:pt x="1500715" y="6534150"/>
                </a:cubicBezTo>
                <a:lnTo>
                  <a:pt x="1500715" y="6534150"/>
                </a:lnTo>
                <a:close/>
                <a:moveTo>
                  <a:pt x="1510222" y="7191375"/>
                </a:moveTo>
                <a:cubicBezTo>
                  <a:pt x="1528645" y="7191375"/>
                  <a:pt x="1543560" y="7176468"/>
                  <a:pt x="1543560" y="7158055"/>
                </a:cubicBezTo>
                <a:cubicBezTo>
                  <a:pt x="1543560" y="7139643"/>
                  <a:pt x="1528645" y="7124700"/>
                  <a:pt x="1510222" y="7124700"/>
                </a:cubicBezTo>
                <a:cubicBezTo>
                  <a:pt x="1491800" y="7124700"/>
                  <a:pt x="1476885" y="7139643"/>
                  <a:pt x="1476885" y="7158055"/>
                </a:cubicBezTo>
                <a:cubicBezTo>
                  <a:pt x="1476885" y="7176468"/>
                  <a:pt x="1491800" y="7191375"/>
                  <a:pt x="1510222" y="7191375"/>
                </a:cubicBezTo>
                <a:lnTo>
                  <a:pt x="1510222" y="7191375"/>
                </a:lnTo>
                <a:close/>
                <a:moveTo>
                  <a:pt x="1595981" y="6696075"/>
                </a:moveTo>
                <a:cubicBezTo>
                  <a:pt x="1609097" y="6696075"/>
                  <a:pt x="1619760" y="6685439"/>
                  <a:pt x="1619760" y="6672280"/>
                </a:cubicBezTo>
                <a:cubicBezTo>
                  <a:pt x="1619760" y="6659087"/>
                  <a:pt x="1609097" y="6648450"/>
                  <a:pt x="1595981" y="6648450"/>
                </a:cubicBezTo>
                <a:cubicBezTo>
                  <a:pt x="1582798" y="6648450"/>
                  <a:pt x="1572135" y="6659087"/>
                  <a:pt x="1572135" y="6672280"/>
                </a:cubicBezTo>
                <a:cubicBezTo>
                  <a:pt x="1572135" y="6685439"/>
                  <a:pt x="1582798" y="6696075"/>
                  <a:pt x="1595981" y="6696075"/>
                </a:cubicBezTo>
                <a:lnTo>
                  <a:pt x="1595981" y="6696075"/>
                </a:lnTo>
                <a:close/>
                <a:moveTo>
                  <a:pt x="1500697" y="6848475"/>
                </a:moveTo>
                <a:cubicBezTo>
                  <a:pt x="1513848" y="6848475"/>
                  <a:pt x="1524510" y="6837814"/>
                  <a:pt x="1524510" y="6824692"/>
                </a:cubicBezTo>
                <a:cubicBezTo>
                  <a:pt x="1524510" y="6811512"/>
                  <a:pt x="1513848" y="6800850"/>
                  <a:pt x="1500697" y="6800850"/>
                </a:cubicBezTo>
                <a:cubicBezTo>
                  <a:pt x="1487546" y="6800850"/>
                  <a:pt x="1476885" y="6811512"/>
                  <a:pt x="1476885" y="6824692"/>
                </a:cubicBezTo>
                <a:cubicBezTo>
                  <a:pt x="1476885" y="6837814"/>
                  <a:pt x="1487546" y="6848475"/>
                  <a:pt x="1500697" y="6848475"/>
                </a:cubicBezTo>
                <a:lnTo>
                  <a:pt x="1500697" y="6848475"/>
                </a:lnTo>
                <a:close/>
                <a:moveTo>
                  <a:pt x="1586436" y="6037608"/>
                </a:moveTo>
                <a:cubicBezTo>
                  <a:pt x="1593637" y="6037608"/>
                  <a:pt x="1599467" y="6031778"/>
                  <a:pt x="1599467" y="6024549"/>
                </a:cubicBezTo>
                <a:cubicBezTo>
                  <a:pt x="1599467" y="6017348"/>
                  <a:pt x="1593637" y="6011518"/>
                  <a:pt x="1586436" y="6011518"/>
                </a:cubicBezTo>
                <a:cubicBezTo>
                  <a:pt x="1579236" y="6011518"/>
                  <a:pt x="1573378" y="6017348"/>
                  <a:pt x="1573378" y="6024549"/>
                </a:cubicBezTo>
                <a:cubicBezTo>
                  <a:pt x="1573378" y="6031778"/>
                  <a:pt x="1579236" y="6037608"/>
                  <a:pt x="1586436" y="6037608"/>
                </a:cubicBezTo>
                <a:lnTo>
                  <a:pt x="1586436" y="6037608"/>
                </a:lnTo>
                <a:close/>
                <a:moveTo>
                  <a:pt x="1586435" y="6362700"/>
                </a:moveTo>
                <a:cubicBezTo>
                  <a:pt x="1594298" y="6362700"/>
                  <a:pt x="1600710" y="6356309"/>
                  <a:pt x="1600710" y="6348413"/>
                </a:cubicBezTo>
                <a:cubicBezTo>
                  <a:pt x="1600710" y="6340517"/>
                  <a:pt x="1594298" y="6334126"/>
                  <a:pt x="1586435" y="6334126"/>
                </a:cubicBezTo>
                <a:cubicBezTo>
                  <a:pt x="1578521" y="6334126"/>
                  <a:pt x="1572135" y="6340517"/>
                  <a:pt x="1572135" y="6348413"/>
                </a:cubicBezTo>
                <a:cubicBezTo>
                  <a:pt x="1572135" y="6356309"/>
                  <a:pt x="1578521" y="6362700"/>
                  <a:pt x="1586435" y="6362700"/>
                </a:cubicBezTo>
                <a:lnTo>
                  <a:pt x="1586435" y="6362700"/>
                </a:lnTo>
                <a:close/>
                <a:moveTo>
                  <a:pt x="1586451" y="4741531"/>
                </a:moveTo>
                <a:cubicBezTo>
                  <a:pt x="1587994" y="4741531"/>
                  <a:pt x="1589280" y="4740245"/>
                  <a:pt x="1589280" y="4738674"/>
                </a:cubicBezTo>
                <a:cubicBezTo>
                  <a:pt x="1589280" y="4737130"/>
                  <a:pt x="1587994" y="4735845"/>
                  <a:pt x="1586451" y="4735845"/>
                </a:cubicBezTo>
                <a:cubicBezTo>
                  <a:pt x="1584851" y="4735845"/>
                  <a:pt x="1583565" y="4737130"/>
                  <a:pt x="1583565" y="4738674"/>
                </a:cubicBezTo>
                <a:cubicBezTo>
                  <a:pt x="1583565" y="4740245"/>
                  <a:pt x="1584851" y="4741531"/>
                  <a:pt x="1586451" y="4741531"/>
                </a:cubicBezTo>
                <a:lnTo>
                  <a:pt x="1586451" y="4741531"/>
                </a:lnTo>
                <a:close/>
                <a:moveTo>
                  <a:pt x="1510235" y="6191250"/>
                </a:moveTo>
                <a:cubicBezTo>
                  <a:pt x="1518124" y="6191250"/>
                  <a:pt x="1524510" y="6184845"/>
                  <a:pt x="1524510" y="6176963"/>
                </a:cubicBezTo>
                <a:cubicBezTo>
                  <a:pt x="1524510" y="6169081"/>
                  <a:pt x="1518124" y="6162675"/>
                  <a:pt x="1510235" y="6162675"/>
                </a:cubicBezTo>
                <a:cubicBezTo>
                  <a:pt x="1502320" y="6162675"/>
                  <a:pt x="1495935" y="6169081"/>
                  <a:pt x="1495935" y="6176963"/>
                </a:cubicBezTo>
                <a:cubicBezTo>
                  <a:pt x="1495935" y="6184845"/>
                  <a:pt x="1502320" y="6191250"/>
                  <a:pt x="1510235" y="6191250"/>
                </a:cubicBezTo>
                <a:lnTo>
                  <a:pt x="1510235" y="6191250"/>
                </a:lnTo>
                <a:close/>
                <a:moveTo>
                  <a:pt x="1586451" y="5383792"/>
                </a:moveTo>
                <a:cubicBezTo>
                  <a:pt x="1590251" y="5383792"/>
                  <a:pt x="1593366" y="5380678"/>
                  <a:pt x="1593366" y="5376877"/>
                </a:cubicBezTo>
                <a:cubicBezTo>
                  <a:pt x="1593366" y="5373048"/>
                  <a:pt x="1590251" y="5369934"/>
                  <a:pt x="1586451" y="5369934"/>
                </a:cubicBezTo>
                <a:cubicBezTo>
                  <a:pt x="1582622" y="5369934"/>
                  <a:pt x="1579478" y="5373048"/>
                  <a:pt x="1579478" y="5376877"/>
                </a:cubicBezTo>
                <a:cubicBezTo>
                  <a:pt x="1579478" y="5380678"/>
                  <a:pt x="1582622" y="5383792"/>
                  <a:pt x="1586451" y="5383792"/>
                </a:cubicBezTo>
                <a:lnTo>
                  <a:pt x="1586451" y="5383792"/>
                </a:lnTo>
                <a:close/>
                <a:moveTo>
                  <a:pt x="1586451" y="5067424"/>
                </a:moveTo>
                <a:cubicBezTo>
                  <a:pt x="1589137" y="5067424"/>
                  <a:pt x="1591308" y="5065224"/>
                  <a:pt x="1591308" y="5062538"/>
                </a:cubicBezTo>
                <a:cubicBezTo>
                  <a:pt x="1591308" y="5059852"/>
                  <a:pt x="1589137" y="5057652"/>
                  <a:pt x="1586451" y="5057652"/>
                </a:cubicBezTo>
                <a:cubicBezTo>
                  <a:pt x="1583736" y="5057652"/>
                  <a:pt x="1581536" y="5059852"/>
                  <a:pt x="1581536" y="5062538"/>
                </a:cubicBezTo>
                <a:cubicBezTo>
                  <a:pt x="1581536" y="5065224"/>
                  <a:pt x="1583736" y="5067424"/>
                  <a:pt x="1586451" y="5067424"/>
                </a:cubicBezTo>
                <a:lnTo>
                  <a:pt x="1586451" y="5067424"/>
                </a:lnTo>
                <a:close/>
                <a:moveTo>
                  <a:pt x="1834058" y="5882764"/>
                </a:moveTo>
                <a:cubicBezTo>
                  <a:pt x="1839916" y="5882764"/>
                  <a:pt x="1844688" y="5878020"/>
                  <a:pt x="1844688" y="5872163"/>
                </a:cubicBezTo>
                <a:cubicBezTo>
                  <a:pt x="1844688" y="5866305"/>
                  <a:pt x="1839916" y="5861561"/>
                  <a:pt x="1834058" y="5861561"/>
                </a:cubicBezTo>
                <a:cubicBezTo>
                  <a:pt x="1828200" y="5861561"/>
                  <a:pt x="1823457" y="5866305"/>
                  <a:pt x="1823457" y="5872163"/>
                </a:cubicBezTo>
                <a:cubicBezTo>
                  <a:pt x="1823457" y="5878020"/>
                  <a:pt x="1828200" y="5882764"/>
                  <a:pt x="1834058" y="5882764"/>
                </a:cubicBezTo>
                <a:lnTo>
                  <a:pt x="1834058" y="5882764"/>
                </a:lnTo>
                <a:close/>
                <a:moveTo>
                  <a:pt x="1910272" y="6696075"/>
                </a:moveTo>
                <a:cubicBezTo>
                  <a:pt x="1918167" y="6696075"/>
                  <a:pt x="1924560" y="6689664"/>
                  <a:pt x="1924560" y="6681800"/>
                </a:cubicBezTo>
                <a:cubicBezTo>
                  <a:pt x="1924560" y="6673912"/>
                  <a:pt x="1918167" y="6667500"/>
                  <a:pt x="1910272" y="6667500"/>
                </a:cubicBezTo>
                <a:cubicBezTo>
                  <a:pt x="1902377" y="6667500"/>
                  <a:pt x="1895985" y="6673912"/>
                  <a:pt x="1895985" y="6681800"/>
                </a:cubicBezTo>
                <a:cubicBezTo>
                  <a:pt x="1895985" y="6689664"/>
                  <a:pt x="1902377" y="6696075"/>
                  <a:pt x="1910272" y="6696075"/>
                </a:cubicBezTo>
                <a:lnTo>
                  <a:pt x="1910272" y="6696075"/>
                </a:lnTo>
                <a:close/>
                <a:moveTo>
                  <a:pt x="1910272" y="6362258"/>
                </a:moveTo>
                <a:cubicBezTo>
                  <a:pt x="1917930" y="6362258"/>
                  <a:pt x="1924131" y="6356085"/>
                  <a:pt x="1924131" y="6348427"/>
                </a:cubicBezTo>
                <a:cubicBezTo>
                  <a:pt x="1924131" y="6340769"/>
                  <a:pt x="1917930" y="6334568"/>
                  <a:pt x="1910272" y="6334568"/>
                </a:cubicBezTo>
                <a:cubicBezTo>
                  <a:pt x="1902614" y="6334568"/>
                  <a:pt x="1896413" y="6340769"/>
                  <a:pt x="1896413" y="6348427"/>
                </a:cubicBezTo>
                <a:cubicBezTo>
                  <a:pt x="1896413" y="6356085"/>
                  <a:pt x="1902614" y="6362258"/>
                  <a:pt x="1910272" y="6362258"/>
                </a:cubicBezTo>
                <a:lnTo>
                  <a:pt x="1910272" y="6362258"/>
                </a:lnTo>
                <a:close/>
                <a:moveTo>
                  <a:pt x="1910258" y="5066210"/>
                </a:moveTo>
                <a:cubicBezTo>
                  <a:pt x="1912287" y="5066210"/>
                  <a:pt x="1913944" y="5064581"/>
                  <a:pt x="1913944" y="5062552"/>
                </a:cubicBezTo>
                <a:cubicBezTo>
                  <a:pt x="1913944" y="5060523"/>
                  <a:pt x="1912287" y="5058866"/>
                  <a:pt x="1910258" y="5058866"/>
                </a:cubicBezTo>
                <a:cubicBezTo>
                  <a:pt x="1908229" y="5058866"/>
                  <a:pt x="1906600" y="5060523"/>
                  <a:pt x="1906600" y="5062552"/>
                </a:cubicBezTo>
                <a:cubicBezTo>
                  <a:pt x="1906600" y="5064581"/>
                  <a:pt x="1908229" y="5066210"/>
                  <a:pt x="1910258" y="5066210"/>
                </a:cubicBezTo>
                <a:lnTo>
                  <a:pt x="1910258" y="5066210"/>
                </a:lnTo>
                <a:close/>
                <a:moveTo>
                  <a:pt x="1910272" y="5382592"/>
                </a:moveTo>
                <a:cubicBezTo>
                  <a:pt x="1913415" y="5382592"/>
                  <a:pt x="1915987" y="5380020"/>
                  <a:pt x="1915987" y="5376877"/>
                </a:cubicBezTo>
                <a:cubicBezTo>
                  <a:pt x="1915987" y="5373705"/>
                  <a:pt x="1913415" y="5371134"/>
                  <a:pt x="1910272" y="5371134"/>
                </a:cubicBezTo>
                <a:cubicBezTo>
                  <a:pt x="1907100" y="5371134"/>
                  <a:pt x="1904557" y="5373705"/>
                  <a:pt x="1904557" y="5376877"/>
                </a:cubicBezTo>
                <a:cubicBezTo>
                  <a:pt x="1904557" y="5380020"/>
                  <a:pt x="1907100" y="5382592"/>
                  <a:pt x="1910272" y="5382592"/>
                </a:cubicBezTo>
                <a:lnTo>
                  <a:pt x="1910272" y="5382592"/>
                </a:lnTo>
                <a:close/>
                <a:moveTo>
                  <a:pt x="1910272" y="5708871"/>
                </a:moveTo>
                <a:cubicBezTo>
                  <a:pt x="1914787" y="5708871"/>
                  <a:pt x="1918416" y="5705214"/>
                  <a:pt x="1918416" y="5700727"/>
                </a:cubicBezTo>
                <a:cubicBezTo>
                  <a:pt x="1918416" y="5696212"/>
                  <a:pt x="1914787" y="5692554"/>
                  <a:pt x="1910272" y="5692554"/>
                </a:cubicBezTo>
                <a:cubicBezTo>
                  <a:pt x="1905757" y="5692554"/>
                  <a:pt x="1902128" y="5696212"/>
                  <a:pt x="1902128" y="5700727"/>
                </a:cubicBezTo>
                <a:cubicBezTo>
                  <a:pt x="1902128" y="5705214"/>
                  <a:pt x="1905757" y="5708871"/>
                  <a:pt x="1910272" y="5708871"/>
                </a:cubicBezTo>
                <a:lnTo>
                  <a:pt x="1910272" y="5708871"/>
                </a:lnTo>
                <a:close/>
                <a:moveTo>
                  <a:pt x="1910272" y="6035578"/>
                </a:moveTo>
                <a:cubicBezTo>
                  <a:pt x="1916359" y="6035578"/>
                  <a:pt x="1921274" y="6030635"/>
                  <a:pt x="1921274" y="6024549"/>
                </a:cubicBezTo>
                <a:cubicBezTo>
                  <a:pt x="1921274" y="6018462"/>
                  <a:pt x="1916359" y="6013547"/>
                  <a:pt x="1910272" y="6013547"/>
                </a:cubicBezTo>
                <a:cubicBezTo>
                  <a:pt x="1904186" y="6013547"/>
                  <a:pt x="1899271" y="6018462"/>
                  <a:pt x="1899271" y="6024549"/>
                </a:cubicBezTo>
                <a:cubicBezTo>
                  <a:pt x="1899271" y="6030635"/>
                  <a:pt x="1904186" y="6035578"/>
                  <a:pt x="1910272" y="6035578"/>
                </a:cubicBezTo>
                <a:lnTo>
                  <a:pt x="1910272" y="6035578"/>
                </a:lnTo>
                <a:close/>
                <a:moveTo>
                  <a:pt x="1905510" y="8648700"/>
                </a:moveTo>
                <a:cubicBezTo>
                  <a:pt x="1926548" y="8648700"/>
                  <a:pt x="1943610" y="8631608"/>
                  <a:pt x="1943610" y="8610600"/>
                </a:cubicBezTo>
                <a:cubicBezTo>
                  <a:pt x="1943610" y="8589562"/>
                  <a:pt x="1926548" y="8572500"/>
                  <a:pt x="1905510" y="8572500"/>
                </a:cubicBezTo>
                <a:cubicBezTo>
                  <a:pt x="1884441" y="8572500"/>
                  <a:pt x="1867410" y="8589562"/>
                  <a:pt x="1867410" y="8610600"/>
                </a:cubicBezTo>
                <a:cubicBezTo>
                  <a:pt x="1867410" y="8631608"/>
                  <a:pt x="1884441" y="8648700"/>
                  <a:pt x="1905510" y="8648700"/>
                </a:cubicBezTo>
                <a:lnTo>
                  <a:pt x="1905510" y="8648700"/>
                </a:lnTo>
                <a:close/>
                <a:moveTo>
                  <a:pt x="1905510" y="8896350"/>
                </a:moveTo>
                <a:cubicBezTo>
                  <a:pt x="1884448" y="8896350"/>
                  <a:pt x="1867410" y="8913439"/>
                  <a:pt x="1867410" y="8934464"/>
                </a:cubicBezTo>
                <a:cubicBezTo>
                  <a:pt x="1867410" y="8955489"/>
                  <a:pt x="1884448" y="8972550"/>
                  <a:pt x="1905510" y="8972550"/>
                </a:cubicBezTo>
                <a:cubicBezTo>
                  <a:pt x="1926542" y="8972550"/>
                  <a:pt x="1943610" y="8955489"/>
                  <a:pt x="1943610" y="8934464"/>
                </a:cubicBezTo>
                <a:cubicBezTo>
                  <a:pt x="1943610" y="8913439"/>
                  <a:pt x="1926542" y="8896350"/>
                  <a:pt x="1905510" y="8896350"/>
                </a:cubicBezTo>
                <a:lnTo>
                  <a:pt x="1905510" y="8896350"/>
                </a:lnTo>
                <a:close/>
                <a:moveTo>
                  <a:pt x="1905493" y="8324850"/>
                </a:moveTo>
                <a:cubicBezTo>
                  <a:pt x="1926539" y="8324850"/>
                  <a:pt x="1943610" y="8307754"/>
                  <a:pt x="1943610" y="8286750"/>
                </a:cubicBezTo>
                <a:cubicBezTo>
                  <a:pt x="1943610" y="8265714"/>
                  <a:pt x="1926539" y="8248650"/>
                  <a:pt x="1905493" y="8248650"/>
                </a:cubicBezTo>
                <a:cubicBezTo>
                  <a:pt x="1884448" y="8248650"/>
                  <a:pt x="1867410" y="8265714"/>
                  <a:pt x="1867410" y="8286750"/>
                </a:cubicBezTo>
                <a:cubicBezTo>
                  <a:pt x="1867410" y="8307754"/>
                  <a:pt x="1884448" y="8324850"/>
                  <a:pt x="1905493" y="8324850"/>
                </a:cubicBezTo>
                <a:lnTo>
                  <a:pt x="1905493" y="8324850"/>
                </a:lnTo>
                <a:close/>
                <a:moveTo>
                  <a:pt x="1910258" y="7343775"/>
                </a:moveTo>
                <a:cubicBezTo>
                  <a:pt x="1923416" y="7343775"/>
                  <a:pt x="1934085" y="7333130"/>
                  <a:pt x="1934085" y="7319963"/>
                </a:cubicBezTo>
                <a:cubicBezTo>
                  <a:pt x="1934085" y="7306825"/>
                  <a:pt x="1923416" y="7296150"/>
                  <a:pt x="1910258" y="7296150"/>
                </a:cubicBezTo>
                <a:cubicBezTo>
                  <a:pt x="1897100" y="7296150"/>
                  <a:pt x="1886460" y="7306825"/>
                  <a:pt x="1886460" y="7319963"/>
                </a:cubicBezTo>
                <a:cubicBezTo>
                  <a:pt x="1886460" y="7333130"/>
                  <a:pt x="1897100" y="7343775"/>
                  <a:pt x="1910258" y="7343775"/>
                </a:cubicBezTo>
                <a:lnTo>
                  <a:pt x="1910258" y="7343775"/>
                </a:lnTo>
                <a:close/>
                <a:moveTo>
                  <a:pt x="1910272" y="8001000"/>
                </a:moveTo>
                <a:cubicBezTo>
                  <a:pt x="1928695" y="8001000"/>
                  <a:pt x="1943610" y="7986092"/>
                  <a:pt x="1943610" y="7967678"/>
                </a:cubicBezTo>
                <a:cubicBezTo>
                  <a:pt x="1943610" y="7949265"/>
                  <a:pt x="1928695" y="7934326"/>
                  <a:pt x="1910272" y="7934326"/>
                </a:cubicBezTo>
                <a:cubicBezTo>
                  <a:pt x="1891850" y="7934326"/>
                  <a:pt x="1876935" y="7949265"/>
                  <a:pt x="1876935" y="7967678"/>
                </a:cubicBezTo>
                <a:cubicBezTo>
                  <a:pt x="1876935" y="7986092"/>
                  <a:pt x="1891850" y="8001000"/>
                  <a:pt x="1910272" y="8001000"/>
                </a:cubicBezTo>
                <a:lnTo>
                  <a:pt x="1910272" y="8001000"/>
                </a:lnTo>
                <a:close/>
                <a:moveTo>
                  <a:pt x="1910255" y="7677150"/>
                </a:moveTo>
                <a:cubicBezTo>
                  <a:pt x="1928677" y="7677150"/>
                  <a:pt x="1943610" y="7662225"/>
                  <a:pt x="1943610" y="7643813"/>
                </a:cubicBezTo>
                <a:cubicBezTo>
                  <a:pt x="1943610" y="7625400"/>
                  <a:pt x="1928677" y="7610475"/>
                  <a:pt x="1910255" y="7610475"/>
                </a:cubicBezTo>
                <a:cubicBezTo>
                  <a:pt x="1891833" y="7610475"/>
                  <a:pt x="1876935" y="7625400"/>
                  <a:pt x="1876935" y="7643813"/>
                </a:cubicBezTo>
                <a:cubicBezTo>
                  <a:pt x="1876935" y="7662225"/>
                  <a:pt x="1891833" y="7677150"/>
                  <a:pt x="1910255" y="7677150"/>
                </a:cubicBezTo>
                <a:lnTo>
                  <a:pt x="1910255" y="7677150"/>
                </a:lnTo>
                <a:close/>
                <a:moveTo>
                  <a:pt x="1910289" y="7019926"/>
                </a:moveTo>
                <a:cubicBezTo>
                  <a:pt x="1923447" y="7019926"/>
                  <a:pt x="1934085" y="7009255"/>
                  <a:pt x="1934085" y="6996096"/>
                </a:cubicBezTo>
                <a:cubicBezTo>
                  <a:pt x="1934085" y="6982938"/>
                  <a:pt x="1923447" y="6972300"/>
                  <a:pt x="1910289" y="6972300"/>
                </a:cubicBezTo>
                <a:cubicBezTo>
                  <a:pt x="1897130" y="6972300"/>
                  <a:pt x="1886460" y="6982938"/>
                  <a:pt x="1886460" y="6996096"/>
                </a:cubicBezTo>
                <a:cubicBezTo>
                  <a:pt x="1886460" y="7009255"/>
                  <a:pt x="1897130" y="7019926"/>
                  <a:pt x="1910289" y="7019926"/>
                </a:cubicBezTo>
                <a:lnTo>
                  <a:pt x="1910289" y="7019926"/>
                </a:lnTo>
                <a:close/>
                <a:moveTo>
                  <a:pt x="1172085" y="9036320"/>
                </a:moveTo>
                <a:lnTo>
                  <a:pt x="1219710" y="9036320"/>
                </a:lnTo>
                <a:cubicBezTo>
                  <a:pt x="1212317" y="9034005"/>
                  <a:pt x="1204320" y="9032605"/>
                  <a:pt x="1195897" y="9032605"/>
                </a:cubicBezTo>
                <a:cubicBezTo>
                  <a:pt x="1187474" y="9032605"/>
                  <a:pt x="1179477" y="9034005"/>
                  <a:pt x="1172085" y="9036320"/>
                </a:cubicBezTo>
                <a:lnTo>
                  <a:pt x="1172085" y="9036320"/>
                </a:lnTo>
                <a:close/>
                <a:moveTo>
                  <a:pt x="2629" y="6667500"/>
                </a:moveTo>
                <a:lnTo>
                  <a:pt x="2629" y="6696075"/>
                </a:lnTo>
                <a:cubicBezTo>
                  <a:pt x="5658" y="6691899"/>
                  <a:pt x="7915" y="6687162"/>
                  <a:pt x="7915" y="6681788"/>
                </a:cubicBezTo>
                <a:cubicBezTo>
                  <a:pt x="7915" y="6676389"/>
                  <a:pt x="5658" y="6671677"/>
                  <a:pt x="2629" y="6667500"/>
                </a:cubicBezTo>
                <a:lnTo>
                  <a:pt x="2629" y="6667500"/>
                </a:lnTo>
                <a:close/>
                <a:moveTo>
                  <a:pt x="1912315" y="4738674"/>
                </a:moveTo>
                <a:cubicBezTo>
                  <a:pt x="1912315" y="4737559"/>
                  <a:pt x="1911429" y="4736645"/>
                  <a:pt x="1910286" y="4736645"/>
                </a:cubicBezTo>
                <a:cubicBezTo>
                  <a:pt x="1909172" y="4736645"/>
                  <a:pt x="1908229" y="4737559"/>
                  <a:pt x="1908229" y="4738674"/>
                </a:cubicBezTo>
                <a:cubicBezTo>
                  <a:pt x="1908229" y="4739788"/>
                  <a:pt x="1909172" y="4740731"/>
                  <a:pt x="1910286" y="4740731"/>
                </a:cubicBezTo>
                <a:cubicBezTo>
                  <a:pt x="1911429" y="4740731"/>
                  <a:pt x="1912315" y="4739788"/>
                  <a:pt x="1912315" y="4738674"/>
                </a:cubicBezTo>
                <a:lnTo>
                  <a:pt x="1912315" y="4738674"/>
                </a:lnTo>
                <a:close/>
                <a:moveTo>
                  <a:pt x="0" y="6953250"/>
                </a:moveTo>
                <a:lnTo>
                  <a:pt x="0" y="7019926"/>
                </a:lnTo>
                <a:cubicBezTo>
                  <a:pt x="6487" y="7011378"/>
                  <a:pt x="10544" y="6999654"/>
                  <a:pt x="10544" y="6986569"/>
                </a:cubicBezTo>
                <a:cubicBezTo>
                  <a:pt x="10544" y="6973560"/>
                  <a:pt x="6487" y="6961760"/>
                  <a:pt x="0" y="6953250"/>
                </a:cubicBezTo>
                <a:lnTo>
                  <a:pt x="0" y="6953250"/>
                </a:lnTo>
                <a:close/>
                <a:moveTo>
                  <a:pt x="1353043" y="8077200"/>
                </a:moveTo>
                <a:cubicBezTo>
                  <a:pt x="1326725" y="8077200"/>
                  <a:pt x="1305435" y="8098551"/>
                  <a:pt x="1305435" y="8124826"/>
                </a:cubicBezTo>
                <a:cubicBezTo>
                  <a:pt x="1305435" y="8151168"/>
                  <a:pt x="1326725" y="8172450"/>
                  <a:pt x="1353043" y="8172450"/>
                </a:cubicBezTo>
                <a:cubicBezTo>
                  <a:pt x="1379360" y="8172450"/>
                  <a:pt x="1400685" y="8151168"/>
                  <a:pt x="1400685" y="8124826"/>
                </a:cubicBezTo>
                <a:cubicBezTo>
                  <a:pt x="1400685" y="8098551"/>
                  <a:pt x="1379360" y="8077200"/>
                  <a:pt x="1353043" y="8077200"/>
                </a:cubicBezTo>
                <a:lnTo>
                  <a:pt x="1353043" y="8077200"/>
                </a:lnTo>
                <a:close/>
                <a:moveTo>
                  <a:pt x="1272082" y="8886825"/>
                </a:moveTo>
                <a:cubicBezTo>
                  <a:pt x="1243156" y="8886825"/>
                  <a:pt x="1219710" y="8910303"/>
                  <a:pt x="1219710" y="8939227"/>
                </a:cubicBezTo>
                <a:cubicBezTo>
                  <a:pt x="1219710" y="8968123"/>
                  <a:pt x="1243156" y="8991600"/>
                  <a:pt x="1272082" y="8991600"/>
                </a:cubicBezTo>
                <a:cubicBezTo>
                  <a:pt x="1301038" y="8991600"/>
                  <a:pt x="1324485" y="8968123"/>
                  <a:pt x="1324485" y="8939227"/>
                </a:cubicBezTo>
                <a:cubicBezTo>
                  <a:pt x="1324485" y="8910303"/>
                  <a:pt x="1301038" y="8886825"/>
                  <a:pt x="1272082" y="8886825"/>
                </a:cubicBezTo>
                <a:lnTo>
                  <a:pt x="1272082" y="8886825"/>
                </a:lnTo>
                <a:close/>
                <a:moveTo>
                  <a:pt x="781577" y="7591426"/>
                </a:moveTo>
                <a:cubicBezTo>
                  <a:pt x="755268" y="7591426"/>
                  <a:pt x="733935" y="7612759"/>
                  <a:pt x="733935" y="7639068"/>
                </a:cubicBezTo>
                <a:cubicBezTo>
                  <a:pt x="733935" y="7665342"/>
                  <a:pt x="755268" y="7686675"/>
                  <a:pt x="781577" y="7686675"/>
                </a:cubicBezTo>
                <a:cubicBezTo>
                  <a:pt x="807885" y="7686675"/>
                  <a:pt x="829185" y="7665342"/>
                  <a:pt x="829185" y="7639068"/>
                </a:cubicBezTo>
                <a:cubicBezTo>
                  <a:pt x="829185" y="7612759"/>
                  <a:pt x="807885" y="7591426"/>
                  <a:pt x="781577" y="7591426"/>
                </a:cubicBezTo>
                <a:lnTo>
                  <a:pt x="781577" y="7591426"/>
                </a:lnTo>
                <a:close/>
                <a:moveTo>
                  <a:pt x="1667385" y="8724900"/>
                </a:moveTo>
                <a:cubicBezTo>
                  <a:pt x="1641060" y="8724900"/>
                  <a:pt x="1619760" y="8746239"/>
                  <a:pt x="1619760" y="8772541"/>
                </a:cubicBezTo>
                <a:cubicBezTo>
                  <a:pt x="1619760" y="8798843"/>
                  <a:pt x="1641060" y="8820150"/>
                  <a:pt x="1667385" y="8820150"/>
                </a:cubicBezTo>
                <a:cubicBezTo>
                  <a:pt x="1693677" y="8820150"/>
                  <a:pt x="1715010" y="8798843"/>
                  <a:pt x="1715010" y="8772541"/>
                </a:cubicBezTo>
                <a:cubicBezTo>
                  <a:pt x="1715010" y="8746239"/>
                  <a:pt x="1693677" y="8724900"/>
                  <a:pt x="1667385" y="8724900"/>
                </a:cubicBezTo>
                <a:lnTo>
                  <a:pt x="1667385" y="8724900"/>
                </a:lnTo>
                <a:close/>
                <a:moveTo>
                  <a:pt x="1348313" y="8820150"/>
                </a:moveTo>
                <a:cubicBezTo>
                  <a:pt x="1377253" y="8820150"/>
                  <a:pt x="1400685" y="8796687"/>
                  <a:pt x="1400685" y="8767778"/>
                </a:cubicBezTo>
                <a:cubicBezTo>
                  <a:pt x="1400685" y="8738837"/>
                  <a:pt x="1377253" y="8715375"/>
                  <a:pt x="1348313" y="8715375"/>
                </a:cubicBezTo>
                <a:cubicBezTo>
                  <a:pt x="1319404" y="8715375"/>
                  <a:pt x="1295910" y="8738837"/>
                  <a:pt x="1295910" y="8767778"/>
                </a:cubicBezTo>
                <a:cubicBezTo>
                  <a:pt x="1295910" y="8796687"/>
                  <a:pt x="1319404" y="8820150"/>
                  <a:pt x="1348313" y="8820150"/>
                </a:cubicBezTo>
                <a:lnTo>
                  <a:pt x="1348313" y="8820150"/>
                </a:lnTo>
                <a:close/>
                <a:moveTo>
                  <a:pt x="1838800" y="8724900"/>
                </a:moveTo>
                <a:cubicBezTo>
                  <a:pt x="1812525" y="8724900"/>
                  <a:pt x="1791210" y="8746216"/>
                  <a:pt x="1791210" y="8772525"/>
                </a:cubicBezTo>
                <a:cubicBezTo>
                  <a:pt x="1791210" y="8798834"/>
                  <a:pt x="1812525" y="8820150"/>
                  <a:pt x="1838800" y="8820150"/>
                </a:cubicBezTo>
                <a:cubicBezTo>
                  <a:pt x="1865144" y="8820150"/>
                  <a:pt x="1886460" y="8798834"/>
                  <a:pt x="1886460" y="8772525"/>
                </a:cubicBezTo>
                <a:cubicBezTo>
                  <a:pt x="1886460" y="8746216"/>
                  <a:pt x="1865144" y="8724900"/>
                  <a:pt x="1838800" y="8724900"/>
                </a:cubicBezTo>
                <a:lnTo>
                  <a:pt x="1838800" y="8724900"/>
                </a:lnTo>
                <a:close/>
                <a:moveTo>
                  <a:pt x="1762635" y="8877300"/>
                </a:moveTo>
                <a:cubicBezTo>
                  <a:pt x="1736326" y="8877300"/>
                  <a:pt x="1715010" y="8898624"/>
                  <a:pt x="1715010" y="8924942"/>
                </a:cubicBezTo>
                <a:cubicBezTo>
                  <a:pt x="1715010" y="8951226"/>
                  <a:pt x="1736326" y="8972550"/>
                  <a:pt x="1762635" y="8972550"/>
                </a:cubicBezTo>
                <a:cubicBezTo>
                  <a:pt x="1788943" y="8972550"/>
                  <a:pt x="1810260" y="8951226"/>
                  <a:pt x="1810260" y="8924942"/>
                </a:cubicBezTo>
                <a:cubicBezTo>
                  <a:pt x="1810260" y="8898624"/>
                  <a:pt x="1788943" y="8877300"/>
                  <a:pt x="1762635" y="8877300"/>
                </a:cubicBezTo>
                <a:lnTo>
                  <a:pt x="1762635" y="8877300"/>
                </a:lnTo>
                <a:close/>
                <a:moveTo>
                  <a:pt x="1424481" y="8886825"/>
                </a:moveTo>
                <a:cubicBezTo>
                  <a:pt x="1395548" y="8886825"/>
                  <a:pt x="1372110" y="8910264"/>
                  <a:pt x="1372110" y="8939229"/>
                </a:cubicBezTo>
                <a:cubicBezTo>
                  <a:pt x="1372110" y="8968161"/>
                  <a:pt x="1395548" y="8991600"/>
                  <a:pt x="1424481" y="8991600"/>
                </a:cubicBezTo>
                <a:cubicBezTo>
                  <a:pt x="1453446" y="8991600"/>
                  <a:pt x="1476885" y="8968161"/>
                  <a:pt x="1476885" y="8939229"/>
                </a:cubicBezTo>
                <a:cubicBezTo>
                  <a:pt x="1476885" y="8910264"/>
                  <a:pt x="1453446" y="8886825"/>
                  <a:pt x="1424481" y="8886825"/>
                </a:cubicBezTo>
                <a:lnTo>
                  <a:pt x="1424481" y="8886825"/>
                </a:lnTo>
                <a:close/>
                <a:moveTo>
                  <a:pt x="1562610" y="8772525"/>
                </a:moveTo>
                <a:cubicBezTo>
                  <a:pt x="1562610" y="8746208"/>
                  <a:pt x="1541271" y="8724900"/>
                  <a:pt x="1514985" y="8724900"/>
                </a:cubicBezTo>
                <a:cubicBezTo>
                  <a:pt x="1488668" y="8724900"/>
                  <a:pt x="1467360" y="8746208"/>
                  <a:pt x="1467360" y="8772525"/>
                </a:cubicBezTo>
                <a:cubicBezTo>
                  <a:pt x="1467360" y="8798812"/>
                  <a:pt x="1488668" y="8820150"/>
                  <a:pt x="1514985" y="8820150"/>
                </a:cubicBezTo>
                <a:cubicBezTo>
                  <a:pt x="1541271" y="8820150"/>
                  <a:pt x="1562610" y="8798812"/>
                  <a:pt x="1562610" y="8772525"/>
                </a:cubicBezTo>
                <a:lnTo>
                  <a:pt x="1562610" y="8772525"/>
                </a:lnTo>
                <a:close/>
                <a:moveTo>
                  <a:pt x="1591200" y="8877300"/>
                </a:moveTo>
                <a:cubicBezTo>
                  <a:pt x="1564891" y="8877300"/>
                  <a:pt x="1543560" y="8898631"/>
                  <a:pt x="1543560" y="8924941"/>
                </a:cubicBezTo>
                <a:cubicBezTo>
                  <a:pt x="1543560" y="8951219"/>
                  <a:pt x="1564891" y="8972550"/>
                  <a:pt x="1591200" y="8972550"/>
                </a:cubicBezTo>
                <a:cubicBezTo>
                  <a:pt x="1617510" y="8972550"/>
                  <a:pt x="1638810" y="8951219"/>
                  <a:pt x="1638810" y="8924941"/>
                </a:cubicBezTo>
                <a:cubicBezTo>
                  <a:pt x="1638810" y="8898631"/>
                  <a:pt x="1617510" y="8877300"/>
                  <a:pt x="1591200" y="8877300"/>
                </a:cubicBezTo>
                <a:lnTo>
                  <a:pt x="1591200" y="8877300"/>
                </a:lnTo>
                <a:close/>
                <a:moveTo>
                  <a:pt x="1029243" y="7743826"/>
                </a:moveTo>
                <a:cubicBezTo>
                  <a:pt x="1002901" y="7743826"/>
                  <a:pt x="981585" y="7765150"/>
                  <a:pt x="981585" y="7791467"/>
                </a:cubicBezTo>
                <a:cubicBezTo>
                  <a:pt x="981585" y="7817751"/>
                  <a:pt x="1002901" y="7839075"/>
                  <a:pt x="1029243" y="7839075"/>
                </a:cubicBezTo>
                <a:cubicBezTo>
                  <a:pt x="1055518" y="7839075"/>
                  <a:pt x="1076835" y="7817751"/>
                  <a:pt x="1076835" y="7791467"/>
                </a:cubicBezTo>
                <a:cubicBezTo>
                  <a:pt x="1076835" y="7765150"/>
                  <a:pt x="1055518" y="7743826"/>
                  <a:pt x="1029243" y="7743826"/>
                </a:cubicBezTo>
                <a:lnTo>
                  <a:pt x="1029243" y="7743826"/>
                </a:lnTo>
                <a:close/>
                <a:moveTo>
                  <a:pt x="9006397" y="3872079"/>
                </a:moveTo>
                <a:cubicBezTo>
                  <a:pt x="9001225" y="3872079"/>
                  <a:pt x="8997025" y="3876280"/>
                  <a:pt x="8997025" y="3881452"/>
                </a:cubicBezTo>
                <a:cubicBezTo>
                  <a:pt x="8997025" y="3886624"/>
                  <a:pt x="9001225" y="3890796"/>
                  <a:pt x="9006397" y="3890796"/>
                </a:cubicBezTo>
                <a:cubicBezTo>
                  <a:pt x="9011570" y="3890796"/>
                  <a:pt x="9015770" y="3886624"/>
                  <a:pt x="9015770" y="3881452"/>
                </a:cubicBezTo>
                <a:cubicBezTo>
                  <a:pt x="9015770" y="3876280"/>
                  <a:pt x="9011570" y="3872079"/>
                  <a:pt x="9006397" y="3872079"/>
                </a:cubicBezTo>
                <a:lnTo>
                  <a:pt x="9006397" y="3872079"/>
                </a:lnTo>
                <a:close/>
                <a:moveTo>
                  <a:pt x="9006397" y="4199187"/>
                </a:moveTo>
                <a:cubicBezTo>
                  <a:pt x="9002997" y="4199187"/>
                  <a:pt x="9000282" y="4201902"/>
                  <a:pt x="9000282" y="4205274"/>
                </a:cubicBezTo>
                <a:cubicBezTo>
                  <a:pt x="9000282" y="4208674"/>
                  <a:pt x="9002997" y="4211389"/>
                  <a:pt x="9006397" y="4211389"/>
                </a:cubicBezTo>
                <a:cubicBezTo>
                  <a:pt x="9009769" y="4211389"/>
                  <a:pt x="9012513" y="4208674"/>
                  <a:pt x="9012513" y="4205274"/>
                </a:cubicBezTo>
                <a:cubicBezTo>
                  <a:pt x="9012513" y="4201902"/>
                  <a:pt x="9009769" y="4199187"/>
                  <a:pt x="9006397" y="4199187"/>
                </a:cubicBezTo>
                <a:lnTo>
                  <a:pt x="9006397" y="4199187"/>
                </a:lnTo>
                <a:close/>
                <a:moveTo>
                  <a:pt x="9006397" y="4534991"/>
                </a:moveTo>
                <a:cubicBezTo>
                  <a:pt x="9004369" y="4534991"/>
                  <a:pt x="9002740" y="4536620"/>
                  <a:pt x="9002740" y="4538649"/>
                </a:cubicBezTo>
                <a:cubicBezTo>
                  <a:pt x="9002740" y="4540677"/>
                  <a:pt x="9004369" y="4542335"/>
                  <a:pt x="9006397" y="4542335"/>
                </a:cubicBezTo>
                <a:cubicBezTo>
                  <a:pt x="9008426" y="4542335"/>
                  <a:pt x="9010055" y="4540677"/>
                  <a:pt x="9010055" y="4538649"/>
                </a:cubicBezTo>
                <a:cubicBezTo>
                  <a:pt x="9010055" y="4536620"/>
                  <a:pt x="9008426" y="4534991"/>
                  <a:pt x="9006397" y="4534991"/>
                </a:cubicBezTo>
                <a:lnTo>
                  <a:pt x="9006397" y="4534991"/>
                </a:lnTo>
                <a:close/>
                <a:moveTo>
                  <a:pt x="1349235" y="9034905"/>
                </a:moveTo>
                <a:lnTo>
                  <a:pt x="1366409" y="9034905"/>
                </a:lnTo>
                <a:cubicBezTo>
                  <a:pt x="1363609" y="9034391"/>
                  <a:pt x="1360751" y="9034019"/>
                  <a:pt x="1357836" y="9034019"/>
                </a:cubicBezTo>
                <a:cubicBezTo>
                  <a:pt x="1354893" y="9034019"/>
                  <a:pt x="1352064" y="9034391"/>
                  <a:pt x="1349235" y="9034905"/>
                </a:cubicBezTo>
                <a:lnTo>
                  <a:pt x="1349235" y="9034905"/>
                </a:lnTo>
                <a:close/>
                <a:moveTo>
                  <a:pt x="9004769" y="4862527"/>
                </a:moveTo>
                <a:cubicBezTo>
                  <a:pt x="9004769" y="4863442"/>
                  <a:pt x="9005483" y="4864156"/>
                  <a:pt x="9006397" y="4864156"/>
                </a:cubicBezTo>
                <a:cubicBezTo>
                  <a:pt x="9007312" y="4864156"/>
                  <a:pt x="9008026" y="4863442"/>
                  <a:pt x="9008026" y="4862527"/>
                </a:cubicBezTo>
                <a:cubicBezTo>
                  <a:pt x="9008026" y="4861613"/>
                  <a:pt x="9007312" y="4860870"/>
                  <a:pt x="9006397" y="4860870"/>
                </a:cubicBezTo>
                <a:cubicBezTo>
                  <a:pt x="9005483" y="4860870"/>
                  <a:pt x="9004769" y="4861613"/>
                  <a:pt x="9004769" y="4862527"/>
                </a:cubicBezTo>
                <a:lnTo>
                  <a:pt x="9004769" y="4862527"/>
                </a:lnTo>
                <a:close/>
                <a:moveTo>
                  <a:pt x="8995609" y="1914525"/>
                </a:moveTo>
                <a:cubicBezTo>
                  <a:pt x="8972639" y="1914525"/>
                  <a:pt x="8954010" y="1931564"/>
                  <a:pt x="8954010" y="1952610"/>
                </a:cubicBezTo>
                <a:cubicBezTo>
                  <a:pt x="8954010" y="1973657"/>
                  <a:pt x="8972639" y="1990725"/>
                  <a:pt x="8995609" y="1990725"/>
                </a:cubicBezTo>
                <a:cubicBezTo>
                  <a:pt x="9010447" y="1990725"/>
                  <a:pt x="9022823" y="1983215"/>
                  <a:pt x="9030210" y="1972499"/>
                </a:cubicBezTo>
                <a:lnTo>
                  <a:pt x="9030210" y="1932751"/>
                </a:lnTo>
                <a:cubicBezTo>
                  <a:pt x="9022823" y="1922035"/>
                  <a:pt x="9010447" y="1914525"/>
                  <a:pt x="8995609" y="1914525"/>
                </a:cubicBezTo>
                <a:lnTo>
                  <a:pt x="8995609" y="1914525"/>
                </a:lnTo>
                <a:close/>
                <a:moveTo>
                  <a:pt x="2000745" y="8724900"/>
                </a:moveTo>
                <a:cubicBezTo>
                  <a:pt x="1979699" y="8724900"/>
                  <a:pt x="1962660" y="8741969"/>
                  <a:pt x="1962660" y="8763015"/>
                </a:cubicBezTo>
                <a:cubicBezTo>
                  <a:pt x="1962660" y="8784061"/>
                  <a:pt x="1979699" y="8801100"/>
                  <a:pt x="2000745" y="8801100"/>
                </a:cubicBezTo>
                <a:cubicBezTo>
                  <a:pt x="2021791" y="8801100"/>
                  <a:pt x="2038860" y="8784061"/>
                  <a:pt x="2038860" y="8763015"/>
                </a:cubicBezTo>
                <a:cubicBezTo>
                  <a:pt x="2038860" y="8741969"/>
                  <a:pt x="2021791" y="8724900"/>
                  <a:pt x="2000745" y="8724900"/>
                </a:cubicBezTo>
                <a:lnTo>
                  <a:pt x="2000745" y="8724900"/>
                </a:lnTo>
                <a:close/>
                <a:moveTo>
                  <a:pt x="5086" y="6346613"/>
                </a:moveTo>
                <a:lnTo>
                  <a:pt x="5086" y="6350213"/>
                </a:lnTo>
                <a:cubicBezTo>
                  <a:pt x="5144" y="6349584"/>
                  <a:pt x="5458" y="6349041"/>
                  <a:pt x="5458" y="6348413"/>
                </a:cubicBezTo>
                <a:cubicBezTo>
                  <a:pt x="5458" y="6347756"/>
                  <a:pt x="5144" y="6347242"/>
                  <a:pt x="5086" y="6346613"/>
                </a:cubicBezTo>
                <a:lnTo>
                  <a:pt x="5086" y="6346613"/>
                </a:lnTo>
                <a:close/>
                <a:moveTo>
                  <a:pt x="8996873" y="2886075"/>
                </a:moveTo>
                <a:cubicBezTo>
                  <a:pt x="8983715" y="2886075"/>
                  <a:pt x="8973060" y="2896737"/>
                  <a:pt x="8973060" y="2909872"/>
                </a:cubicBezTo>
                <a:cubicBezTo>
                  <a:pt x="8973060" y="2923038"/>
                  <a:pt x="8983715" y="2933700"/>
                  <a:pt x="8996873" y="2933700"/>
                </a:cubicBezTo>
                <a:cubicBezTo>
                  <a:pt x="9010030" y="2933700"/>
                  <a:pt x="9020685" y="2923038"/>
                  <a:pt x="9020685" y="2909872"/>
                </a:cubicBezTo>
                <a:cubicBezTo>
                  <a:pt x="9020685" y="2896737"/>
                  <a:pt x="9010030" y="2886075"/>
                  <a:pt x="8996873" y="2886075"/>
                </a:cubicBezTo>
                <a:lnTo>
                  <a:pt x="8996873" y="2886075"/>
                </a:lnTo>
                <a:close/>
                <a:moveTo>
                  <a:pt x="9006397" y="2562225"/>
                </a:moveTo>
                <a:cubicBezTo>
                  <a:pt x="8987995" y="2562225"/>
                  <a:pt x="8973060" y="2577168"/>
                  <a:pt x="8973060" y="2595581"/>
                </a:cubicBezTo>
                <a:cubicBezTo>
                  <a:pt x="8973060" y="2613994"/>
                  <a:pt x="8987995" y="2628900"/>
                  <a:pt x="9006397" y="2628900"/>
                </a:cubicBezTo>
                <a:cubicBezTo>
                  <a:pt x="9024800" y="2628900"/>
                  <a:pt x="9039735" y="2613994"/>
                  <a:pt x="9039735" y="2595581"/>
                </a:cubicBezTo>
                <a:cubicBezTo>
                  <a:pt x="9039735" y="2577168"/>
                  <a:pt x="9024800" y="2562225"/>
                  <a:pt x="9006397" y="2562225"/>
                </a:cubicBezTo>
                <a:lnTo>
                  <a:pt x="9006397" y="2562225"/>
                </a:lnTo>
                <a:close/>
                <a:moveTo>
                  <a:pt x="9006385" y="3228975"/>
                </a:moveTo>
                <a:cubicBezTo>
                  <a:pt x="8998490" y="3228975"/>
                  <a:pt x="8992110" y="3235355"/>
                  <a:pt x="8992110" y="3243250"/>
                </a:cubicBezTo>
                <a:cubicBezTo>
                  <a:pt x="8992110" y="3251146"/>
                  <a:pt x="8998490" y="3257550"/>
                  <a:pt x="9006385" y="3257550"/>
                </a:cubicBezTo>
                <a:cubicBezTo>
                  <a:pt x="9014281" y="3257550"/>
                  <a:pt x="9020685" y="3251146"/>
                  <a:pt x="9020685" y="3243250"/>
                </a:cubicBezTo>
                <a:cubicBezTo>
                  <a:pt x="9020685" y="3235355"/>
                  <a:pt x="9014281" y="3228975"/>
                  <a:pt x="9006385" y="3228975"/>
                </a:cubicBezTo>
                <a:lnTo>
                  <a:pt x="9006385" y="3228975"/>
                </a:lnTo>
                <a:close/>
                <a:moveTo>
                  <a:pt x="9006397" y="3544957"/>
                </a:moveTo>
                <a:cubicBezTo>
                  <a:pt x="8999397" y="3544957"/>
                  <a:pt x="8993767" y="3550615"/>
                  <a:pt x="8993767" y="3557587"/>
                </a:cubicBezTo>
                <a:cubicBezTo>
                  <a:pt x="8993767" y="3564560"/>
                  <a:pt x="8999397" y="3570218"/>
                  <a:pt x="9006397" y="3570218"/>
                </a:cubicBezTo>
                <a:cubicBezTo>
                  <a:pt x="9013369" y="3570218"/>
                  <a:pt x="9019027" y="3564560"/>
                  <a:pt x="9019027" y="3557587"/>
                </a:cubicBezTo>
                <a:cubicBezTo>
                  <a:pt x="9019027" y="3550615"/>
                  <a:pt x="9013369" y="3544957"/>
                  <a:pt x="9006397" y="3544957"/>
                </a:cubicBezTo>
                <a:lnTo>
                  <a:pt x="9006397" y="3544957"/>
                </a:lnTo>
                <a:close/>
                <a:moveTo>
                  <a:pt x="9006859" y="2238375"/>
                </a:moveTo>
                <a:cubicBezTo>
                  <a:pt x="8988174" y="2238375"/>
                  <a:pt x="8973060" y="2253313"/>
                  <a:pt x="8973060" y="2271713"/>
                </a:cubicBezTo>
                <a:cubicBezTo>
                  <a:pt x="8973060" y="2290142"/>
                  <a:pt x="8988174" y="2305050"/>
                  <a:pt x="9006859" y="2305050"/>
                </a:cubicBezTo>
                <a:cubicBezTo>
                  <a:pt x="9023882" y="2305050"/>
                  <a:pt x="9037395" y="2292419"/>
                  <a:pt x="9039735" y="2276267"/>
                </a:cubicBezTo>
                <a:lnTo>
                  <a:pt x="9039735" y="2267158"/>
                </a:lnTo>
                <a:cubicBezTo>
                  <a:pt x="9037395" y="2251006"/>
                  <a:pt x="9023882" y="2238375"/>
                  <a:pt x="9006859" y="2238375"/>
                </a:cubicBezTo>
                <a:lnTo>
                  <a:pt x="9006859" y="2238375"/>
                </a:lnTo>
                <a:close/>
                <a:moveTo>
                  <a:pt x="1995983" y="5555242"/>
                </a:moveTo>
                <a:cubicBezTo>
                  <a:pt x="1999841" y="5555242"/>
                  <a:pt x="2002927" y="5552128"/>
                  <a:pt x="2002927" y="5548327"/>
                </a:cubicBezTo>
                <a:cubicBezTo>
                  <a:pt x="2002927" y="5544469"/>
                  <a:pt x="1999841" y="5541384"/>
                  <a:pt x="1995983" y="5541384"/>
                </a:cubicBezTo>
                <a:cubicBezTo>
                  <a:pt x="1992154" y="5541384"/>
                  <a:pt x="1989068" y="5544469"/>
                  <a:pt x="1989068" y="5548327"/>
                </a:cubicBezTo>
                <a:cubicBezTo>
                  <a:pt x="1989068" y="5552128"/>
                  <a:pt x="1992154" y="5555242"/>
                  <a:pt x="1995983" y="5555242"/>
                </a:cubicBezTo>
                <a:lnTo>
                  <a:pt x="1995983" y="5555242"/>
                </a:lnTo>
                <a:close/>
                <a:moveTo>
                  <a:pt x="1995983" y="5881950"/>
                </a:moveTo>
                <a:cubicBezTo>
                  <a:pt x="2001384" y="5881950"/>
                  <a:pt x="2005784" y="5877549"/>
                  <a:pt x="2005784" y="5872149"/>
                </a:cubicBezTo>
                <a:cubicBezTo>
                  <a:pt x="2005784" y="5866776"/>
                  <a:pt x="2001384" y="5862376"/>
                  <a:pt x="1995983" y="5862376"/>
                </a:cubicBezTo>
                <a:cubicBezTo>
                  <a:pt x="1990611" y="5862376"/>
                  <a:pt x="1986210" y="5866776"/>
                  <a:pt x="1986210" y="5872149"/>
                </a:cubicBezTo>
                <a:cubicBezTo>
                  <a:pt x="1986210" y="5877549"/>
                  <a:pt x="1990611" y="5881950"/>
                  <a:pt x="1995983" y="5881950"/>
                </a:cubicBezTo>
                <a:lnTo>
                  <a:pt x="1995983" y="5881950"/>
                </a:lnTo>
                <a:close/>
                <a:moveTo>
                  <a:pt x="700582" y="8839200"/>
                </a:moveTo>
                <a:cubicBezTo>
                  <a:pt x="734816" y="8839200"/>
                  <a:pt x="762510" y="8811469"/>
                  <a:pt x="762510" y="8777287"/>
                </a:cubicBezTo>
                <a:cubicBezTo>
                  <a:pt x="762510" y="8743075"/>
                  <a:pt x="734816" y="8715375"/>
                  <a:pt x="700582" y="8715375"/>
                </a:cubicBezTo>
                <a:cubicBezTo>
                  <a:pt x="666408" y="8715375"/>
                  <a:pt x="638685" y="8743075"/>
                  <a:pt x="638685" y="8777287"/>
                </a:cubicBezTo>
                <a:cubicBezTo>
                  <a:pt x="638685" y="8811469"/>
                  <a:pt x="666408" y="8839200"/>
                  <a:pt x="700582" y="8839200"/>
                </a:cubicBezTo>
                <a:lnTo>
                  <a:pt x="700582" y="8839200"/>
                </a:lnTo>
                <a:close/>
                <a:moveTo>
                  <a:pt x="2000744" y="8477250"/>
                </a:moveTo>
                <a:cubicBezTo>
                  <a:pt x="2021797" y="8477250"/>
                  <a:pt x="2038860" y="8460187"/>
                  <a:pt x="2038860" y="8439166"/>
                </a:cubicBezTo>
                <a:cubicBezTo>
                  <a:pt x="2038860" y="8418113"/>
                  <a:pt x="2021797" y="8401050"/>
                  <a:pt x="2000744" y="8401050"/>
                </a:cubicBezTo>
                <a:cubicBezTo>
                  <a:pt x="1979722" y="8401050"/>
                  <a:pt x="1962660" y="8418113"/>
                  <a:pt x="1962660" y="8439166"/>
                </a:cubicBezTo>
                <a:cubicBezTo>
                  <a:pt x="1962660" y="8460187"/>
                  <a:pt x="1979722" y="8477250"/>
                  <a:pt x="2000744" y="8477250"/>
                </a:cubicBezTo>
                <a:lnTo>
                  <a:pt x="2000744" y="8477250"/>
                </a:lnTo>
                <a:close/>
                <a:moveTo>
                  <a:pt x="1995983" y="4893931"/>
                </a:moveTo>
                <a:cubicBezTo>
                  <a:pt x="1997583" y="4893931"/>
                  <a:pt x="1998869" y="4892674"/>
                  <a:pt x="1998869" y="4891102"/>
                </a:cubicBezTo>
                <a:cubicBezTo>
                  <a:pt x="1998869" y="4889530"/>
                  <a:pt x="1997583" y="4888244"/>
                  <a:pt x="1995983" y="4888244"/>
                </a:cubicBezTo>
                <a:cubicBezTo>
                  <a:pt x="1994411" y="4888244"/>
                  <a:pt x="1993125" y="4889530"/>
                  <a:pt x="1993125" y="4891102"/>
                </a:cubicBezTo>
                <a:cubicBezTo>
                  <a:pt x="1993125" y="4892674"/>
                  <a:pt x="1994411" y="4893931"/>
                  <a:pt x="1995983" y="4893931"/>
                </a:cubicBezTo>
                <a:lnTo>
                  <a:pt x="1995983" y="4893931"/>
                </a:lnTo>
                <a:close/>
                <a:moveTo>
                  <a:pt x="1995978" y="7515226"/>
                </a:moveTo>
                <a:cubicBezTo>
                  <a:pt x="2014409" y="7515226"/>
                  <a:pt x="2029335" y="7500292"/>
                  <a:pt x="2029335" y="7481888"/>
                </a:cubicBezTo>
                <a:cubicBezTo>
                  <a:pt x="2029335" y="7463484"/>
                  <a:pt x="2014409" y="7448550"/>
                  <a:pt x="1995978" y="7448550"/>
                </a:cubicBezTo>
                <a:cubicBezTo>
                  <a:pt x="1977585" y="7448550"/>
                  <a:pt x="1962660" y="7463484"/>
                  <a:pt x="1962660" y="7481888"/>
                </a:cubicBezTo>
                <a:cubicBezTo>
                  <a:pt x="1962660" y="7500292"/>
                  <a:pt x="1977585" y="7515226"/>
                  <a:pt x="1995978" y="7515226"/>
                </a:cubicBezTo>
                <a:lnTo>
                  <a:pt x="1995978" y="7515226"/>
                </a:lnTo>
                <a:close/>
                <a:moveTo>
                  <a:pt x="1995981" y="7829550"/>
                </a:moveTo>
                <a:cubicBezTo>
                  <a:pt x="2014419" y="7829550"/>
                  <a:pt x="2029335" y="7814642"/>
                  <a:pt x="2029335" y="7796246"/>
                </a:cubicBezTo>
                <a:cubicBezTo>
                  <a:pt x="2029335" y="7777849"/>
                  <a:pt x="2014419" y="7762875"/>
                  <a:pt x="1995981" y="7762875"/>
                </a:cubicBezTo>
                <a:cubicBezTo>
                  <a:pt x="1977575" y="7762875"/>
                  <a:pt x="1962660" y="7777849"/>
                  <a:pt x="1962660" y="7796246"/>
                </a:cubicBezTo>
                <a:cubicBezTo>
                  <a:pt x="1962660" y="7814642"/>
                  <a:pt x="1977575" y="7829550"/>
                  <a:pt x="1995981" y="7829550"/>
                </a:cubicBezTo>
                <a:lnTo>
                  <a:pt x="1995981" y="7829550"/>
                </a:lnTo>
                <a:close/>
                <a:moveTo>
                  <a:pt x="1995982" y="8153400"/>
                </a:moveTo>
                <a:cubicBezTo>
                  <a:pt x="2014411" y="8153400"/>
                  <a:pt x="2029335" y="8138477"/>
                  <a:pt x="2029335" y="8120048"/>
                </a:cubicBezTo>
                <a:cubicBezTo>
                  <a:pt x="2029335" y="8101649"/>
                  <a:pt x="2014411" y="8086726"/>
                  <a:pt x="1995982" y="8086726"/>
                </a:cubicBezTo>
                <a:cubicBezTo>
                  <a:pt x="1977583" y="8086726"/>
                  <a:pt x="1962660" y="8101649"/>
                  <a:pt x="1962660" y="8120048"/>
                </a:cubicBezTo>
                <a:cubicBezTo>
                  <a:pt x="1962660" y="8138477"/>
                  <a:pt x="1977583" y="8153400"/>
                  <a:pt x="1995982" y="8153400"/>
                </a:cubicBezTo>
                <a:lnTo>
                  <a:pt x="1995982" y="8153400"/>
                </a:lnTo>
                <a:close/>
                <a:moveTo>
                  <a:pt x="1995983" y="6189593"/>
                </a:moveTo>
                <a:cubicBezTo>
                  <a:pt x="2002955" y="6189593"/>
                  <a:pt x="2008613" y="6183964"/>
                  <a:pt x="2008613" y="6176963"/>
                </a:cubicBezTo>
                <a:cubicBezTo>
                  <a:pt x="2008613" y="6169990"/>
                  <a:pt x="2002955" y="6164333"/>
                  <a:pt x="1995983" y="6164333"/>
                </a:cubicBezTo>
                <a:cubicBezTo>
                  <a:pt x="1989011" y="6164333"/>
                  <a:pt x="1983381" y="6169990"/>
                  <a:pt x="1983381" y="6176963"/>
                </a:cubicBezTo>
                <a:cubicBezTo>
                  <a:pt x="1983381" y="6183964"/>
                  <a:pt x="1989011" y="6189593"/>
                  <a:pt x="1995983" y="6189593"/>
                </a:cubicBezTo>
                <a:lnTo>
                  <a:pt x="1995983" y="6189593"/>
                </a:lnTo>
                <a:close/>
                <a:moveTo>
                  <a:pt x="1995984" y="6524626"/>
                </a:moveTo>
                <a:cubicBezTo>
                  <a:pt x="2003892" y="6524626"/>
                  <a:pt x="2010285" y="6518227"/>
                  <a:pt x="2010285" y="6510338"/>
                </a:cubicBezTo>
                <a:cubicBezTo>
                  <a:pt x="2010285" y="6502423"/>
                  <a:pt x="2003892" y="6496050"/>
                  <a:pt x="1995984" y="6496050"/>
                </a:cubicBezTo>
                <a:cubicBezTo>
                  <a:pt x="1988102" y="6496050"/>
                  <a:pt x="1981710" y="6502423"/>
                  <a:pt x="1981710" y="6510338"/>
                </a:cubicBezTo>
                <a:cubicBezTo>
                  <a:pt x="1981710" y="6518227"/>
                  <a:pt x="1988102" y="6524626"/>
                  <a:pt x="1995984" y="6524626"/>
                </a:cubicBezTo>
                <a:lnTo>
                  <a:pt x="1995984" y="6524626"/>
                </a:lnTo>
                <a:close/>
                <a:moveTo>
                  <a:pt x="1995982" y="7172326"/>
                </a:moveTo>
                <a:cubicBezTo>
                  <a:pt x="2009155" y="7172326"/>
                  <a:pt x="2019810" y="7161641"/>
                  <a:pt x="2019810" y="7148498"/>
                </a:cubicBezTo>
                <a:cubicBezTo>
                  <a:pt x="2019810" y="7135324"/>
                  <a:pt x="2009155" y="7124700"/>
                  <a:pt x="1995982" y="7124700"/>
                </a:cubicBezTo>
                <a:cubicBezTo>
                  <a:pt x="1982839" y="7124700"/>
                  <a:pt x="1972185" y="7135324"/>
                  <a:pt x="1972185" y="7148498"/>
                </a:cubicBezTo>
                <a:cubicBezTo>
                  <a:pt x="1972185" y="7161641"/>
                  <a:pt x="1982839" y="7172326"/>
                  <a:pt x="1995982" y="7172326"/>
                </a:cubicBezTo>
                <a:lnTo>
                  <a:pt x="1995982" y="7172326"/>
                </a:lnTo>
                <a:close/>
                <a:moveTo>
                  <a:pt x="1995979" y="6848475"/>
                </a:moveTo>
                <a:cubicBezTo>
                  <a:pt x="2009166" y="6848475"/>
                  <a:pt x="2019810" y="6837812"/>
                  <a:pt x="2019810" y="6824681"/>
                </a:cubicBezTo>
                <a:cubicBezTo>
                  <a:pt x="2019810" y="6811514"/>
                  <a:pt x="2009166" y="6800850"/>
                  <a:pt x="1995979" y="6800850"/>
                </a:cubicBezTo>
                <a:cubicBezTo>
                  <a:pt x="1982828" y="6800850"/>
                  <a:pt x="1972185" y="6811514"/>
                  <a:pt x="1972185" y="6824681"/>
                </a:cubicBezTo>
                <a:cubicBezTo>
                  <a:pt x="1972185" y="6837812"/>
                  <a:pt x="1982828" y="6848475"/>
                  <a:pt x="1995979" y="6848475"/>
                </a:cubicBezTo>
                <a:lnTo>
                  <a:pt x="1995979" y="6848475"/>
                </a:lnTo>
                <a:close/>
                <a:moveTo>
                  <a:pt x="1995983" y="5219824"/>
                </a:moveTo>
                <a:cubicBezTo>
                  <a:pt x="1998697" y="5219824"/>
                  <a:pt x="2000898" y="5217653"/>
                  <a:pt x="2000898" y="5214938"/>
                </a:cubicBezTo>
                <a:cubicBezTo>
                  <a:pt x="2000898" y="5212223"/>
                  <a:pt x="1998697" y="5210052"/>
                  <a:pt x="1995983" y="5210052"/>
                </a:cubicBezTo>
                <a:cubicBezTo>
                  <a:pt x="1993297" y="5210052"/>
                  <a:pt x="1991097" y="5212223"/>
                  <a:pt x="1991097" y="5214938"/>
                </a:cubicBezTo>
                <a:cubicBezTo>
                  <a:pt x="1991097" y="5217653"/>
                  <a:pt x="1993297" y="5219824"/>
                  <a:pt x="1995983" y="5219824"/>
                </a:cubicBezTo>
                <a:lnTo>
                  <a:pt x="1995983" y="5219824"/>
                </a:lnTo>
                <a:close/>
                <a:moveTo>
                  <a:pt x="562485" y="7958138"/>
                </a:moveTo>
                <a:cubicBezTo>
                  <a:pt x="562485" y="7987038"/>
                  <a:pt x="585940" y="8010526"/>
                  <a:pt x="614872" y="8010526"/>
                </a:cubicBezTo>
                <a:cubicBezTo>
                  <a:pt x="643837" y="8010526"/>
                  <a:pt x="667260" y="7987038"/>
                  <a:pt x="667260" y="7958138"/>
                </a:cubicBezTo>
                <a:cubicBezTo>
                  <a:pt x="667260" y="7929173"/>
                  <a:pt x="643837" y="7905750"/>
                  <a:pt x="614872" y="7905750"/>
                </a:cubicBezTo>
                <a:cubicBezTo>
                  <a:pt x="585940" y="7905750"/>
                  <a:pt x="562485" y="7929173"/>
                  <a:pt x="562485" y="7958138"/>
                </a:cubicBezTo>
                <a:lnTo>
                  <a:pt x="562485" y="7958138"/>
                </a:lnTo>
                <a:close/>
                <a:moveTo>
                  <a:pt x="538687" y="8077200"/>
                </a:moveTo>
                <a:cubicBezTo>
                  <a:pt x="509738" y="8077200"/>
                  <a:pt x="486285" y="8100654"/>
                  <a:pt x="486285" y="8129573"/>
                </a:cubicBezTo>
                <a:cubicBezTo>
                  <a:pt x="486285" y="8158522"/>
                  <a:pt x="509738" y="8181975"/>
                  <a:pt x="538687" y="8181975"/>
                </a:cubicBezTo>
                <a:cubicBezTo>
                  <a:pt x="567606" y="8181975"/>
                  <a:pt x="591060" y="8158522"/>
                  <a:pt x="591060" y="8129573"/>
                </a:cubicBezTo>
                <a:cubicBezTo>
                  <a:pt x="591060" y="8100654"/>
                  <a:pt x="567606" y="8077200"/>
                  <a:pt x="538687" y="8077200"/>
                </a:cubicBezTo>
                <a:lnTo>
                  <a:pt x="538687" y="8077200"/>
                </a:lnTo>
                <a:close/>
                <a:moveTo>
                  <a:pt x="710107" y="8077200"/>
                </a:moveTo>
                <a:cubicBezTo>
                  <a:pt x="681181" y="8077200"/>
                  <a:pt x="657735" y="8100671"/>
                  <a:pt x="657735" y="8129588"/>
                </a:cubicBezTo>
                <a:cubicBezTo>
                  <a:pt x="657735" y="8158536"/>
                  <a:pt x="681181" y="8181975"/>
                  <a:pt x="710107" y="8181975"/>
                </a:cubicBezTo>
                <a:cubicBezTo>
                  <a:pt x="739063" y="8181975"/>
                  <a:pt x="762510" y="8158536"/>
                  <a:pt x="762510" y="8129588"/>
                </a:cubicBezTo>
                <a:cubicBezTo>
                  <a:pt x="762510" y="8100671"/>
                  <a:pt x="739063" y="8077200"/>
                  <a:pt x="710107" y="8077200"/>
                </a:cubicBezTo>
                <a:lnTo>
                  <a:pt x="710107" y="8077200"/>
                </a:lnTo>
                <a:close/>
                <a:moveTo>
                  <a:pt x="810135" y="8129572"/>
                </a:moveTo>
                <a:cubicBezTo>
                  <a:pt x="810135" y="8158504"/>
                  <a:pt x="833606" y="8181975"/>
                  <a:pt x="862506" y="8181975"/>
                </a:cubicBezTo>
                <a:cubicBezTo>
                  <a:pt x="891438" y="8181975"/>
                  <a:pt x="914910" y="8158504"/>
                  <a:pt x="914910" y="8129572"/>
                </a:cubicBezTo>
                <a:cubicBezTo>
                  <a:pt x="914910" y="8100672"/>
                  <a:pt x="891438" y="8077200"/>
                  <a:pt x="862506" y="8077200"/>
                </a:cubicBezTo>
                <a:cubicBezTo>
                  <a:pt x="833606" y="8077200"/>
                  <a:pt x="810135" y="8100672"/>
                  <a:pt x="810135" y="8129572"/>
                </a:cubicBezTo>
                <a:lnTo>
                  <a:pt x="810135" y="8129572"/>
                </a:lnTo>
                <a:close/>
                <a:moveTo>
                  <a:pt x="410085" y="7958153"/>
                </a:moveTo>
                <a:cubicBezTo>
                  <a:pt x="410085" y="7987071"/>
                  <a:pt x="433539" y="8010526"/>
                  <a:pt x="462488" y="8010526"/>
                </a:cubicBezTo>
                <a:cubicBezTo>
                  <a:pt x="491405" y="8010526"/>
                  <a:pt x="514860" y="7987071"/>
                  <a:pt x="514860" y="7958153"/>
                </a:cubicBezTo>
                <a:cubicBezTo>
                  <a:pt x="514860" y="7929205"/>
                  <a:pt x="491405" y="7905750"/>
                  <a:pt x="462488" y="7905750"/>
                </a:cubicBezTo>
                <a:cubicBezTo>
                  <a:pt x="433539" y="7905750"/>
                  <a:pt x="410085" y="7929205"/>
                  <a:pt x="410085" y="7958153"/>
                </a:cubicBezTo>
                <a:lnTo>
                  <a:pt x="410085" y="7958153"/>
                </a:lnTo>
                <a:close/>
                <a:moveTo>
                  <a:pt x="838710" y="8281988"/>
                </a:moveTo>
                <a:cubicBezTo>
                  <a:pt x="838710" y="8253093"/>
                  <a:pt x="815271" y="8229600"/>
                  <a:pt x="786337" y="8229600"/>
                </a:cubicBezTo>
                <a:cubicBezTo>
                  <a:pt x="757403" y="8229600"/>
                  <a:pt x="733935" y="8253093"/>
                  <a:pt x="733935" y="8281988"/>
                </a:cubicBezTo>
                <a:cubicBezTo>
                  <a:pt x="733935" y="8310914"/>
                  <a:pt x="757403" y="8334375"/>
                  <a:pt x="786337" y="8334375"/>
                </a:cubicBezTo>
                <a:cubicBezTo>
                  <a:pt x="815271" y="8334375"/>
                  <a:pt x="838710" y="8310914"/>
                  <a:pt x="838710" y="8281988"/>
                </a:cubicBezTo>
                <a:lnTo>
                  <a:pt x="838710" y="8281988"/>
                </a:lnTo>
                <a:close/>
                <a:moveTo>
                  <a:pt x="1000635" y="8281988"/>
                </a:moveTo>
                <a:cubicBezTo>
                  <a:pt x="1000635" y="8253079"/>
                  <a:pt x="977188" y="8229600"/>
                  <a:pt x="948247" y="8229600"/>
                </a:cubicBezTo>
                <a:cubicBezTo>
                  <a:pt x="919306" y="8229600"/>
                  <a:pt x="895860" y="8253079"/>
                  <a:pt x="895860" y="8281988"/>
                </a:cubicBezTo>
                <a:cubicBezTo>
                  <a:pt x="895860" y="8310929"/>
                  <a:pt x="919306" y="8334375"/>
                  <a:pt x="948247" y="8334375"/>
                </a:cubicBezTo>
                <a:cubicBezTo>
                  <a:pt x="977188" y="8334375"/>
                  <a:pt x="1000635" y="8310929"/>
                  <a:pt x="1000635" y="8281988"/>
                </a:cubicBezTo>
                <a:lnTo>
                  <a:pt x="1000635" y="8281988"/>
                </a:lnTo>
                <a:close/>
                <a:moveTo>
                  <a:pt x="35509" y="7639068"/>
                </a:moveTo>
                <a:cubicBezTo>
                  <a:pt x="35509" y="7618902"/>
                  <a:pt x="26537" y="7601355"/>
                  <a:pt x="13135" y="7591426"/>
                </a:cubicBezTo>
                <a:lnTo>
                  <a:pt x="13135" y="7686675"/>
                </a:lnTo>
                <a:cubicBezTo>
                  <a:pt x="26537" y="7676746"/>
                  <a:pt x="35509" y="7659199"/>
                  <a:pt x="35509" y="7639068"/>
                </a:cubicBezTo>
                <a:lnTo>
                  <a:pt x="35509" y="7639068"/>
                </a:lnTo>
                <a:close/>
                <a:moveTo>
                  <a:pt x="61380" y="7858126"/>
                </a:moveTo>
                <a:cubicBezTo>
                  <a:pt x="90889" y="7858126"/>
                  <a:pt x="114810" y="7834687"/>
                  <a:pt x="114810" y="7805738"/>
                </a:cubicBezTo>
                <a:cubicBezTo>
                  <a:pt x="114810" y="7776818"/>
                  <a:pt x="90889" y="7753350"/>
                  <a:pt x="61380" y="7753350"/>
                </a:cubicBezTo>
                <a:cubicBezTo>
                  <a:pt x="36734" y="7753350"/>
                  <a:pt x="16196" y="7769796"/>
                  <a:pt x="10035" y="7792078"/>
                </a:cubicBezTo>
                <a:lnTo>
                  <a:pt x="10035" y="7819368"/>
                </a:lnTo>
                <a:cubicBezTo>
                  <a:pt x="16196" y="7841651"/>
                  <a:pt x="36734" y="7858126"/>
                  <a:pt x="61380" y="7858126"/>
                </a:cubicBezTo>
                <a:lnTo>
                  <a:pt x="61380" y="7858126"/>
                </a:lnTo>
                <a:close/>
                <a:moveTo>
                  <a:pt x="386256" y="7753350"/>
                </a:moveTo>
                <a:cubicBezTo>
                  <a:pt x="357316" y="7753350"/>
                  <a:pt x="333885" y="7776813"/>
                  <a:pt x="333885" y="7805754"/>
                </a:cubicBezTo>
                <a:cubicBezTo>
                  <a:pt x="333885" y="7834663"/>
                  <a:pt x="357316" y="7858126"/>
                  <a:pt x="386256" y="7858126"/>
                </a:cubicBezTo>
                <a:cubicBezTo>
                  <a:pt x="415165" y="7858126"/>
                  <a:pt x="438660" y="7834663"/>
                  <a:pt x="438660" y="7805754"/>
                </a:cubicBezTo>
                <a:cubicBezTo>
                  <a:pt x="438660" y="7776813"/>
                  <a:pt x="415165" y="7753350"/>
                  <a:pt x="386256" y="7753350"/>
                </a:cubicBezTo>
                <a:lnTo>
                  <a:pt x="386256" y="7753350"/>
                </a:lnTo>
                <a:close/>
                <a:moveTo>
                  <a:pt x="86235" y="7958152"/>
                </a:moveTo>
                <a:cubicBezTo>
                  <a:pt x="86235" y="7987072"/>
                  <a:pt x="109688" y="8010526"/>
                  <a:pt x="138608" y="8010526"/>
                </a:cubicBezTo>
                <a:cubicBezTo>
                  <a:pt x="167556" y="8010526"/>
                  <a:pt x="191010" y="7987072"/>
                  <a:pt x="191010" y="7958152"/>
                </a:cubicBezTo>
                <a:cubicBezTo>
                  <a:pt x="191010" y="7929232"/>
                  <a:pt x="167556" y="7905750"/>
                  <a:pt x="138608" y="7905750"/>
                </a:cubicBezTo>
                <a:cubicBezTo>
                  <a:pt x="109688" y="7905750"/>
                  <a:pt x="86235" y="7929232"/>
                  <a:pt x="86235" y="7958152"/>
                </a:cubicBezTo>
                <a:lnTo>
                  <a:pt x="86235" y="7958152"/>
                </a:lnTo>
                <a:close/>
                <a:moveTo>
                  <a:pt x="310057" y="7905750"/>
                </a:moveTo>
                <a:cubicBezTo>
                  <a:pt x="281115" y="7905750"/>
                  <a:pt x="257685" y="7929234"/>
                  <a:pt x="257685" y="7958168"/>
                </a:cubicBezTo>
                <a:cubicBezTo>
                  <a:pt x="257685" y="7987072"/>
                  <a:pt x="281115" y="8010526"/>
                  <a:pt x="310057" y="8010526"/>
                </a:cubicBezTo>
                <a:cubicBezTo>
                  <a:pt x="339029" y="8010526"/>
                  <a:pt x="362460" y="7987072"/>
                  <a:pt x="362460" y="7958168"/>
                </a:cubicBezTo>
                <a:cubicBezTo>
                  <a:pt x="362460" y="7929234"/>
                  <a:pt x="339029" y="7905750"/>
                  <a:pt x="310057" y="7905750"/>
                </a:cubicBezTo>
                <a:lnTo>
                  <a:pt x="310057" y="7905750"/>
                </a:lnTo>
                <a:close/>
                <a:moveTo>
                  <a:pt x="162435" y="7805753"/>
                </a:moveTo>
                <a:cubicBezTo>
                  <a:pt x="162435" y="7834648"/>
                  <a:pt x="185851" y="7858126"/>
                  <a:pt x="214807" y="7858126"/>
                </a:cubicBezTo>
                <a:cubicBezTo>
                  <a:pt x="243732" y="7858126"/>
                  <a:pt x="267210" y="7834648"/>
                  <a:pt x="267210" y="7805753"/>
                </a:cubicBezTo>
                <a:cubicBezTo>
                  <a:pt x="267210" y="7776828"/>
                  <a:pt x="243732" y="7753350"/>
                  <a:pt x="214807" y="7753350"/>
                </a:cubicBezTo>
                <a:cubicBezTo>
                  <a:pt x="185851" y="7753350"/>
                  <a:pt x="162435" y="7776828"/>
                  <a:pt x="162435" y="7805753"/>
                </a:cubicBezTo>
                <a:lnTo>
                  <a:pt x="162435" y="7805753"/>
                </a:lnTo>
                <a:close/>
                <a:moveTo>
                  <a:pt x="700581" y="8505825"/>
                </a:moveTo>
                <a:cubicBezTo>
                  <a:pt x="734809" y="8505825"/>
                  <a:pt x="762510" y="8478099"/>
                  <a:pt x="762510" y="8443913"/>
                </a:cubicBezTo>
                <a:cubicBezTo>
                  <a:pt x="762510" y="8409726"/>
                  <a:pt x="734809" y="8382000"/>
                  <a:pt x="700581" y="8382000"/>
                </a:cubicBezTo>
                <a:cubicBezTo>
                  <a:pt x="666385" y="8382000"/>
                  <a:pt x="638685" y="8409726"/>
                  <a:pt x="638685" y="8443913"/>
                </a:cubicBezTo>
                <a:cubicBezTo>
                  <a:pt x="638685" y="8478099"/>
                  <a:pt x="666385" y="8505825"/>
                  <a:pt x="700581" y="8505825"/>
                </a:cubicBezTo>
                <a:lnTo>
                  <a:pt x="700581" y="8505825"/>
                </a:lnTo>
                <a:close/>
                <a:moveTo>
                  <a:pt x="514860" y="8272446"/>
                </a:moveTo>
                <a:cubicBezTo>
                  <a:pt x="514860" y="8238284"/>
                  <a:pt x="487126" y="8210550"/>
                  <a:pt x="452964" y="8210550"/>
                </a:cubicBezTo>
                <a:cubicBezTo>
                  <a:pt x="418735" y="8210550"/>
                  <a:pt x="391035" y="8238284"/>
                  <a:pt x="391035" y="8272446"/>
                </a:cubicBezTo>
                <a:cubicBezTo>
                  <a:pt x="391035" y="8306642"/>
                  <a:pt x="418735" y="8334375"/>
                  <a:pt x="452964" y="8334375"/>
                </a:cubicBezTo>
                <a:cubicBezTo>
                  <a:pt x="487126" y="8334375"/>
                  <a:pt x="514860" y="8306642"/>
                  <a:pt x="514860" y="8272446"/>
                </a:cubicBezTo>
                <a:lnTo>
                  <a:pt x="514860" y="8272446"/>
                </a:lnTo>
                <a:close/>
                <a:moveTo>
                  <a:pt x="386272" y="8181975"/>
                </a:moveTo>
                <a:cubicBezTo>
                  <a:pt x="415207" y="8181975"/>
                  <a:pt x="438660" y="8158522"/>
                  <a:pt x="438660" y="8129560"/>
                </a:cubicBezTo>
                <a:cubicBezTo>
                  <a:pt x="438660" y="8100625"/>
                  <a:pt x="415207" y="8077200"/>
                  <a:pt x="386272" y="8077200"/>
                </a:cubicBezTo>
                <a:cubicBezTo>
                  <a:pt x="357337" y="8077200"/>
                  <a:pt x="333885" y="8100625"/>
                  <a:pt x="333885" y="8129560"/>
                </a:cubicBezTo>
                <a:cubicBezTo>
                  <a:pt x="333885" y="8158522"/>
                  <a:pt x="357337" y="8181975"/>
                  <a:pt x="386272" y="8181975"/>
                </a:cubicBezTo>
                <a:lnTo>
                  <a:pt x="386272" y="8181975"/>
                </a:lnTo>
                <a:close/>
                <a:moveTo>
                  <a:pt x="362460" y="8272463"/>
                </a:moveTo>
                <a:cubicBezTo>
                  <a:pt x="362460" y="8238275"/>
                  <a:pt x="334760" y="8210550"/>
                  <a:pt x="300531" y="8210550"/>
                </a:cubicBezTo>
                <a:cubicBezTo>
                  <a:pt x="266334" y="8210550"/>
                  <a:pt x="238635" y="8238275"/>
                  <a:pt x="238635" y="8272463"/>
                </a:cubicBezTo>
                <a:cubicBezTo>
                  <a:pt x="238635" y="8306651"/>
                  <a:pt x="266334" y="8334375"/>
                  <a:pt x="300531" y="8334375"/>
                </a:cubicBezTo>
                <a:cubicBezTo>
                  <a:pt x="334760" y="8334375"/>
                  <a:pt x="362460" y="8306651"/>
                  <a:pt x="362460" y="8272463"/>
                </a:cubicBezTo>
                <a:lnTo>
                  <a:pt x="362460" y="8272463"/>
                </a:lnTo>
                <a:close/>
                <a:moveTo>
                  <a:pt x="1000635" y="8605837"/>
                </a:moveTo>
                <a:cubicBezTo>
                  <a:pt x="1000635" y="8576909"/>
                  <a:pt x="977211" y="8553450"/>
                  <a:pt x="948262" y="8553450"/>
                </a:cubicBezTo>
                <a:cubicBezTo>
                  <a:pt x="919313" y="8553450"/>
                  <a:pt x="895860" y="8576909"/>
                  <a:pt x="895860" y="8605837"/>
                </a:cubicBezTo>
                <a:cubicBezTo>
                  <a:pt x="895860" y="8634765"/>
                  <a:pt x="919313" y="8658225"/>
                  <a:pt x="948262" y="8658225"/>
                </a:cubicBezTo>
                <a:cubicBezTo>
                  <a:pt x="977211" y="8658225"/>
                  <a:pt x="1000635" y="8634765"/>
                  <a:pt x="1000635" y="8605837"/>
                </a:cubicBezTo>
                <a:lnTo>
                  <a:pt x="1000635" y="8605837"/>
                </a:lnTo>
                <a:close/>
                <a:moveTo>
                  <a:pt x="667260" y="8281973"/>
                </a:moveTo>
                <a:cubicBezTo>
                  <a:pt x="667260" y="8253062"/>
                  <a:pt x="643792" y="8229600"/>
                  <a:pt x="614872" y="8229600"/>
                </a:cubicBezTo>
                <a:cubicBezTo>
                  <a:pt x="585953" y="8229600"/>
                  <a:pt x="562485" y="8253062"/>
                  <a:pt x="562485" y="8281973"/>
                </a:cubicBezTo>
                <a:cubicBezTo>
                  <a:pt x="562485" y="8310914"/>
                  <a:pt x="585953" y="8334375"/>
                  <a:pt x="614872" y="8334375"/>
                </a:cubicBezTo>
                <a:cubicBezTo>
                  <a:pt x="643792" y="8334375"/>
                  <a:pt x="667260" y="8310914"/>
                  <a:pt x="667260" y="8281973"/>
                </a:cubicBezTo>
                <a:lnTo>
                  <a:pt x="667260" y="8281973"/>
                </a:lnTo>
                <a:close/>
                <a:moveTo>
                  <a:pt x="548213" y="8505825"/>
                </a:moveTo>
                <a:cubicBezTo>
                  <a:pt x="582401" y="8505825"/>
                  <a:pt x="610110" y="8478078"/>
                  <a:pt x="610110" y="8443913"/>
                </a:cubicBezTo>
                <a:cubicBezTo>
                  <a:pt x="610110" y="8409716"/>
                  <a:pt x="582401" y="8382000"/>
                  <a:pt x="548213" y="8382000"/>
                </a:cubicBezTo>
                <a:cubicBezTo>
                  <a:pt x="514025" y="8382000"/>
                  <a:pt x="486285" y="8409716"/>
                  <a:pt x="486285" y="8443913"/>
                </a:cubicBezTo>
                <a:cubicBezTo>
                  <a:pt x="486285" y="8478078"/>
                  <a:pt x="514025" y="8505825"/>
                  <a:pt x="548213" y="8505825"/>
                </a:cubicBezTo>
                <a:lnTo>
                  <a:pt x="548213" y="8505825"/>
                </a:lnTo>
                <a:close/>
                <a:moveTo>
                  <a:pt x="829185" y="9039177"/>
                </a:moveTo>
                <a:lnTo>
                  <a:pt x="895860" y="9039177"/>
                </a:lnTo>
                <a:cubicBezTo>
                  <a:pt x="886274" y="9033263"/>
                  <a:pt x="874850" y="9029748"/>
                  <a:pt x="862522" y="9029748"/>
                </a:cubicBezTo>
                <a:cubicBezTo>
                  <a:pt x="850224" y="9029748"/>
                  <a:pt x="838800" y="9033263"/>
                  <a:pt x="829185" y="9039177"/>
                </a:cubicBezTo>
                <a:lnTo>
                  <a:pt x="829185" y="9039177"/>
                </a:lnTo>
                <a:close/>
                <a:moveTo>
                  <a:pt x="676785" y="9040806"/>
                </a:moveTo>
                <a:lnTo>
                  <a:pt x="752985" y="9040806"/>
                </a:lnTo>
                <a:cubicBezTo>
                  <a:pt x="742368" y="9032948"/>
                  <a:pt x="729281" y="9028119"/>
                  <a:pt x="714870" y="9028119"/>
                </a:cubicBezTo>
                <a:cubicBezTo>
                  <a:pt x="700489" y="9028119"/>
                  <a:pt x="687401" y="9032948"/>
                  <a:pt x="676785" y="9040806"/>
                </a:cubicBezTo>
                <a:lnTo>
                  <a:pt x="676785" y="9040806"/>
                </a:lnTo>
                <a:close/>
                <a:moveTo>
                  <a:pt x="786338" y="8867775"/>
                </a:moveTo>
                <a:cubicBezTo>
                  <a:pt x="752125" y="8867775"/>
                  <a:pt x="724410" y="8895507"/>
                  <a:pt x="724410" y="8929703"/>
                </a:cubicBezTo>
                <a:cubicBezTo>
                  <a:pt x="724410" y="8963868"/>
                  <a:pt x="752125" y="8991600"/>
                  <a:pt x="786338" y="8991600"/>
                </a:cubicBezTo>
                <a:cubicBezTo>
                  <a:pt x="820550" y="8991600"/>
                  <a:pt x="848235" y="8963868"/>
                  <a:pt x="848235" y="8929703"/>
                </a:cubicBezTo>
                <a:cubicBezTo>
                  <a:pt x="848235" y="8895507"/>
                  <a:pt x="820550" y="8867775"/>
                  <a:pt x="786338" y="8867775"/>
                </a:cubicBezTo>
                <a:lnTo>
                  <a:pt x="786338" y="8867775"/>
                </a:lnTo>
                <a:close/>
                <a:moveTo>
                  <a:pt x="862506" y="8839200"/>
                </a:moveTo>
                <a:cubicBezTo>
                  <a:pt x="896686" y="8839200"/>
                  <a:pt x="924435" y="8811501"/>
                  <a:pt x="924435" y="8777304"/>
                </a:cubicBezTo>
                <a:cubicBezTo>
                  <a:pt x="924435" y="8743106"/>
                  <a:pt x="896686" y="8715375"/>
                  <a:pt x="862506" y="8715375"/>
                </a:cubicBezTo>
                <a:cubicBezTo>
                  <a:pt x="828326" y="8715375"/>
                  <a:pt x="800610" y="8743106"/>
                  <a:pt x="800610" y="8777304"/>
                </a:cubicBezTo>
                <a:cubicBezTo>
                  <a:pt x="800610" y="8811501"/>
                  <a:pt x="828326" y="8839200"/>
                  <a:pt x="862506" y="8839200"/>
                </a:cubicBezTo>
                <a:lnTo>
                  <a:pt x="862506" y="8839200"/>
                </a:lnTo>
                <a:close/>
                <a:moveTo>
                  <a:pt x="162435" y="8120063"/>
                </a:moveTo>
                <a:cubicBezTo>
                  <a:pt x="162435" y="8154243"/>
                  <a:pt x="190135" y="8181975"/>
                  <a:pt x="224347" y="8181975"/>
                </a:cubicBezTo>
                <a:cubicBezTo>
                  <a:pt x="258527" y="8181975"/>
                  <a:pt x="286260" y="8154243"/>
                  <a:pt x="286260" y="8120063"/>
                </a:cubicBezTo>
                <a:cubicBezTo>
                  <a:pt x="286260" y="8085883"/>
                  <a:pt x="258527" y="8058150"/>
                  <a:pt x="224347" y="8058150"/>
                </a:cubicBezTo>
                <a:cubicBezTo>
                  <a:pt x="190135" y="8058150"/>
                  <a:pt x="162435" y="8085883"/>
                  <a:pt x="162435" y="8120063"/>
                </a:cubicBezTo>
                <a:lnTo>
                  <a:pt x="162435" y="8120063"/>
                </a:lnTo>
                <a:close/>
                <a:moveTo>
                  <a:pt x="38352" y="7958154"/>
                </a:moveTo>
                <a:cubicBezTo>
                  <a:pt x="38352" y="7935396"/>
                  <a:pt x="26922" y="7915793"/>
                  <a:pt x="10292" y="7905750"/>
                </a:cubicBezTo>
                <a:lnTo>
                  <a:pt x="10292" y="8010526"/>
                </a:lnTo>
                <a:cubicBezTo>
                  <a:pt x="26922" y="8000450"/>
                  <a:pt x="38352" y="7980880"/>
                  <a:pt x="38352" y="7958154"/>
                </a:cubicBezTo>
                <a:lnTo>
                  <a:pt x="38352" y="7958154"/>
                </a:lnTo>
                <a:close/>
                <a:moveTo>
                  <a:pt x="86235" y="8272448"/>
                </a:moveTo>
                <a:cubicBezTo>
                  <a:pt x="86235" y="8306643"/>
                  <a:pt x="113950" y="8334375"/>
                  <a:pt x="148132" y="8334375"/>
                </a:cubicBezTo>
                <a:cubicBezTo>
                  <a:pt x="182375" y="8334375"/>
                  <a:pt x="210060" y="8306643"/>
                  <a:pt x="210060" y="8272448"/>
                </a:cubicBezTo>
                <a:cubicBezTo>
                  <a:pt x="210060" y="8238252"/>
                  <a:pt x="182375" y="8210550"/>
                  <a:pt x="148132" y="8210550"/>
                </a:cubicBezTo>
                <a:cubicBezTo>
                  <a:pt x="113950" y="8210550"/>
                  <a:pt x="86235" y="8238252"/>
                  <a:pt x="86235" y="8272448"/>
                </a:cubicBezTo>
                <a:lnTo>
                  <a:pt x="86235" y="8272448"/>
                </a:lnTo>
                <a:close/>
                <a:moveTo>
                  <a:pt x="58594" y="8181975"/>
                </a:moveTo>
                <a:cubicBezTo>
                  <a:pt x="89644" y="8181975"/>
                  <a:pt x="114810" y="8154260"/>
                  <a:pt x="114810" y="8120063"/>
                </a:cubicBezTo>
                <a:cubicBezTo>
                  <a:pt x="114810" y="8085866"/>
                  <a:pt x="89644" y="8058150"/>
                  <a:pt x="58594" y="8058150"/>
                </a:cubicBezTo>
                <a:cubicBezTo>
                  <a:pt x="37742" y="8058150"/>
                  <a:pt x="19747" y="8070828"/>
                  <a:pt x="10035" y="8089421"/>
                </a:cubicBezTo>
                <a:lnTo>
                  <a:pt x="10035" y="8150736"/>
                </a:lnTo>
                <a:cubicBezTo>
                  <a:pt x="19747" y="8169328"/>
                  <a:pt x="37742" y="8181975"/>
                  <a:pt x="58594" y="8181975"/>
                </a:cubicBezTo>
                <a:lnTo>
                  <a:pt x="58594" y="8181975"/>
                </a:lnTo>
                <a:close/>
                <a:moveTo>
                  <a:pt x="857744" y="7743826"/>
                </a:moveTo>
                <a:cubicBezTo>
                  <a:pt x="831465" y="7743826"/>
                  <a:pt x="810135" y="7765149"/>
                  <a:pt x="810135" y="7791450"/>
                </a:cubicBezTo>
                <a:cubicBezTo>
                  <a:pt x="810135" y="7817720"/>
                  <a:pt x="831465" y="7839075"/>
                  <a:pt x="857744" y="7839075"/>
                </a:cubicBezTo>
                <a:cubicBezTo>
                  <a:pt x="884054" y="7839075"/>
                  <a:pt x="905385" y="7817720"/>
                  <a:pt x="905385" y="7791450"/>
                </a:cubicBezTo>
                <a:cubicBezTo>
                  <a:pt x="905385" y="7765149"/>
                  <a:pt x="884054" y="7743826"/>
                  <a:pt x="857744" y="7743826"/>
                </a:cubicBezTo>
                <a:lnTo>
                  <a:pt x="857744" y="7743826"/>
                </a:lnTo>
                <a:close/>
                <a:moveTo>
                  <a:pt x="48135" y="7439026"/>
                </a:moveTo>
                <a:cubicBezTo>
                  <a:pt x="21857" y="7439026"/>
                  <a:pt x="510" y="7460372"/>
                  <a:pt x="510" y="7486650"/>
                </a:cubicBezTo>
                <a:cubicBezTo>
                  <a:pt x="510" y="7512928"/>
                  <a:pt x="21857" y="7534275"/>
                  <a:pt x="48135" y="7534275"/>
                </a:cubicBezTo>
                <a:cubicBezTo>
                  <a:pt x="74443" y="7534275"/>
                  <a:pt x="95760" y="7512928"/>
                  <a:pt x="95760" y="7486650"/>
                </a:cubicBezTo>
                <a:cubicBezTo>
                  <a:pt x="95760" y="7460372"/>
                  <a:pt x="74443" y="7439026"/>
                  <a:pt x="48135" y="7439026"/>
                </a:cubicBezTo>
                <a:lnTo>
                  <a:pt x="48135" y="7439026"/>
                </a:lnTo>
                <a:close/>
                <a:moveTo>
                  <a:pt x="32652" y="7324709"/>
                </a:moveTo>
                <a:cubicBezTo>
                  <a:pt x="32652" y="7309088"/>
                  <a:pt x="26051" y="7295340"/>
                  <a:pt x="15992" y="7286626"/>
                </a:cubicBezTo>
                <a:lnTo>
                  <a:pt x="15992" y="7362826"/>
                </a:lnTo>
                <a:cubicBezTo>
                  <a:pt x="26051" y="7354077"/>
                  <a:pt x="32652" y="7340330"/>
                  <a:pt x="32652" y="7324709"/>
                </a:cubicBezTo>
                <a:lnTo>
                  <a:pt x="32652" y="7324709"/>
                </a:lnTo>
                <a:close/>
                <a:moveTo>
                  <a:pt x="305294" y="7591426"/>
                </a:moveTo>
                <a:cubicBezTo>
                  <a:pt x="279008" y="7591426"/>
                  <a:pt x="257685" y="7612748"/>
                  <a:pt x="257685" y="7639066"/>
                </a:cubicBezTo>
                <a:cubicBezTo>
                  <a:pt x="257685" y="7665352"/>
                  <a:pt x="279008" y="7686675"/>
                  <a:pt x="305294" y="7686675"/>
                </a:cubicBezTo>
                <a:cubicBezTo>
                  <a:pt x="331611" y="7686675"/>
                  <a:pt x="352935" y="7665352"/>
                  <a:pt x="352935" y="7639066"/>
                </a:cubicBezTo>
                <a:cubicBezTo>
                  <a:pt x="352935" y="7612748"/>
                  <a:pt x="331611" y="7591426"/>
                  <a:pt x="305294" y="7591426"/>
                </a:cubicBezTo>
                <a:lnTo>
                  <a:pt x="305294" y="7591426"/>
                </a:lnTo>
                <a:close/>
                <a:moveTo>
                  <a:pt x="381510" y="7439026"/>
                </a:moveTo>
                <a:cubicBezTo>
                  <a:pt x="355217" y="7439026"/>
                  <a:pt x="333885" y="7460351"/>
                  <a:pt x="333885" y="7486666"/>
                </a:cubicBezTo>
                <a:cubicBezTo>
                  <a:pt x="333885" y="7512950"/>
                  <a:pt x="355217" y="7534275"/>
                  <a:pt x="381510" y="7534275"/>
                </a:cubicBezTo>
                <a:cubicBezTo>
                  <a:pt x="407802" y="7534275"/>
                  <a:pt x="429135" y="7512950"/>
                  <a:pt x="429135" y="7486666"/>
                </a:cubicBezTo>
                <a:cubicBezTo>
                  <a:pt x="429135" y="7460351"/>
                  <a:pt x="407802" y="7439026"/>
                  <a:pt x="381510" y="7439026"/>
                </a:cubicBezTo>
                <a:lnTo>
                  <a:pt x="381510" y="7439026"/>
                </a:lnTo>
                <a:close/>
                <a:moveTo>
                  <a:pt x="138606" y="7686675"/>
                </a:moveTo>
                <a:cubicBezTo>
                  <a:pt x="167571" y="7686675"/>
                  <a:pt x="191010" y="7663212"/>
                  <a:pt x="191010" y="7634288"/>
                </a:cubicBezTo>
                <a:cubicBezTo>
                  <a:pt x="191010" y="7605332"/>
                  <a:pt x="167571" y="7581900"/>
                  <a:pt x="138606" y="7581900"/>
                </a:cubicBezTo>
                <a:cubicBezTo>
                  <a:pt x="109706" y="7581900"/>
                  <a:pt x="86235" y="7605332"/>
                  <a:pt x="86235" y="7634288"/>
                </a:cubicBezTo>
                <a:cubicBezTo>
                  <a:pt x="86235" y="7663212"/>
                  <a:pt x="109706" y="7686675"/>
                  <a:pt x="138606" y="7686675"/>
                </a:cubicBezTo>
                <a:lnTo>
                  <a:pt x="138606" y="7686675"/>
                </a:lnTo>
                <a:close/>
                <a:moveTo>
                  <a:pt x="219569" y="7439026"/>
                </a:moveTo>
                <a:cubicBezTo>
                  <a:pt x="193268" y="7439026"/>
                  <a:pt x="171960" y="7460365"/>
                  <a:pt x="171960" y="7486666"/>
                </a:cubicBezTo>
                <a:cubicBezTo>
                  <a:pt x="171960" y="7512936"/>
                  <a:pt x="193268" y="7534275"/>
                  <a:pt x="219569" y="7534275"/>
                </a:cubicBezTo>
                <a:cubicBezTo>
                  <a:pt x="245870" y="7534275"/>
                  <a:pt x="267210" y="7512936"/>
                  <a:pt x="267210" y="7486666"/>
                </a:cubicBezTo>
                <a:cubicBezTo>
                  <a:pt x="267210" y="7460365"/>
                  <a:pt x="245870" y="7439026"/>
                  <a:pt x="219569" y="7439026"/>
                </a:cubicBezTo>
                <a:lnTo>
                  <a:pt x="219569" y="7439026"/>
                </a:lnTo>
                <a:close/>
                <a:moveTo>
                  <a:pt x="1000635" y="9037949"/>
                </a:moveTo>
                <a:lnTo>
                  <a:pt x="1067310" y="9037949"/>
                </a:lnTo>
                <a:cubicBezTo>
                  <a:pt x="1057384" y="9033605"/>
                  <a:pt x="1046128" y="9030977"/>
                  <a:pt x="1034008" y="9030977"/>
                </a:cubicBezTo>
                <a:cubicBezTo>
                  <a:pt x="1021853" y="9030977"/>
                  <a:pt x="1010596" y="9033605"/>
                  <a:pt x="1000635" y="9037949"/>
                </a:cubicBezTo>
                <a:lnTo>
                  <a:pt x="1000635" y="9037949"/>
                </a:lnTo>
                <a:close/>
                <a:moveTo>
                  <a:pt x="1100647" y="8886825"/>
                </a:moveTo>
                <a:cubicBezTo>
                  <a:pt x="1071698" y="8886825"/>
                  <a:pt x="1048260" y="8910287"/>
                  <a:pt x="1048260" y="8939227"/>
                </a:cubicBezTo>
                <a:cubicBezTo>
                  <a:pt x="1048260" y="8968139"/>
                  <a:pt x="1071698" y="8991600"/>
                  <a:pt x="1100647" y="8991600"/>
                </a:cubicBezTo>
                <a:cubicBezTo>
                  <a:pt x="1129567" y="8991600"/>
                  <a:pt x="1153035" y="8968139"/>
                  <a:pt x="1153035" y="8939227"/>
                </a:cubicBezTo>
                <a:cubicBezTo>
                  <a:pt x="1153035" y="8910287"/>
                  <a:pt x="1129567" y="8886825"/>
                  <a:pt x="1100647" y="8886825"/>
                </a:cubicBezTo>
                <a:lnTo>
                  <a:pt x="1100647" y="8886825"/>
                </a:lnTo>
                <a:close/>
                <a:moveTo>
                  <a:pt x="1514985" y="8496300"/>
                </a:moveTo>
                <a:cubicBezTo>
                  <a:pt x="1541277" y="8496300"/>
                  <a:pt x="1562610" y="8474961"/>
                  <a:pt x="1562610" y="8448659"/>
                </a:cubicBezTo>
                <a:cubicBezTo>
                  <a:pt x="1562610" y="8422357"/>
                  <a:pt x="1541277" y="8401050"/>
                  <a:pt x="1514985" y="8401050"/>
                </a:cubicBezTo>
                <a:cubicBezTo>
                  <a:pt x="1488692" y="8401050"/>
                  <a:pt x="1467360" y="8422357"/>
                  <a:pt x="1467360" y="8448659"/>
                </a:cubicBezTo>
                <a:cubicBezTo>
                  <a:pt x="1467360" y="8474961"/>
                  <a:pt x="1488692" y="8496300"/>
                  <a:pt x="1514985" y="8496300"/>
                </a:cubicBezTo>
                <a:lnTo>
                  <a:pt x="1514985" y="8496300"/>
                </a:lnTo>
                <a:close/>
                <a:moveTo>
                  <a:pt x="1429243" y="8324850"/>
                </a:moveTo>
                <a:cubicBezTo>
                  <a:pt x="1455551" y="8324850"/>
                  <a:pt x="1476885" y="8303525"/>
                  <a:pt x="1476885" y="8277226"/>
                </a:cubicBezTo>
                <a:cubicBezTo>
                  <a:pt x="1476885" y="8250926"/>
                  <a:pt x="1455551" y="8229600"/>
                  <a:pt x="1429243" y="8229600"/>
                </a:cubicBezTo>
                <a:cubicBezTo>
                  <a:pt x="1402968" y="8229600"/>
                  <a:pt x="1381635" y="8250926"/>
                  <a:pt x="1381635" y="8277226"/>
                </a:cubicBezTo>
                <a:cubicBezTo>
                  <a:pt x="1381635" y="8303525"/>
                  <a:pt x="1402968" y="8324850"/>
                  <a:pt x="1429243" y="8324850"/>
                </a:cubicBezTo>
                <a:lnTo>
                  <a:pt x="1429243" y="8324850"/>
                </a:lnTo>
                <a:close/>
                <a:moveTo>
                  <a:pt x="1476885" y="8601075"/>
                </a:moveTo>
                <a:cubicBezTo>
                  <a:pt x="1476885" y="8574774"/>
                  <a:pt x="1455592" y="8553450"/>
                  <a:pt x="1429260" y="8553450"/>
                </a:cubicBezTo>
                <a:cubicBezTo>
                  <a:pt x="1402959" y="8553450"/>
                  <a:pt x="1381635" y="8574774"/>
                  <a:pt x="1381635" y="8601075"/>
                </a:cubicBezTo>
                <a:cubicBezTo>
                  <a:pt x="1381635" y="8627376"/>
                  <a:pt x="1402959" y="8648700"/>
                  <a:pt x="1429260" y="8648700"/>
                </a:cubicBezTo>
                <a:cubicBezTo>
                  <a:pt x="1455592" y="8648700"/>
                  <a:pt x="1476885" y="8627376"/>
                  <a:pt x="1476885" y="8601075"/>
                </a:cubicBezTo>
                <a:lnTo>
                  <a:pt x="1476885" y="8601075"/>
                </a:lnTo>
                <a:close/>
                <a:moveTo>
                  <a:pt x="1195897" y="8820150"/>
                </a:moveTo>
                <a:cubicBezTo>
                  <a:pt x="1224831" y="8820150"/>
                  <a:pt x="1248285" y="8796666"/>
                  <a:pt x="1248285" y="8767763"/>
                </a:cubicBezTo>
                <a:cubicBezTo>
                  <a:pt x="1248285" y="8738829"/>
                  <a:pt x="1224831" y="8715375"/>
                  <a:pt x="1195897" y="8715375"/>
                </a:cubicBezTo>
                <a:cubicBezTo>
                  <a:pt x="1166964" y="8715375"/>
                  <a:pt x="1143510" y="8738829"/>
                  <a:pt x="1143510" y="8767763"/>
                </a:cubicBezTo>
                <a:cubicBezTo>
                  <a:pt x="1143510" y="8796666"/>
                  <a:pt x="1166964" y="8820150"/>
                  <a:pt x="1195897" y="8820150"/>
                </a:cubicBezTo>
                <a:lnTo>
                  <a:pt x="1195897" y="8820150"/>
                </a:lnTo>
                <a:close/>
                <a:moveTo>
                  <a:pt x="1324485" y="8605837"/>
                </a:moveTo>
                <a:cubicBezTo>
                  <a:pt x="1324485" y="8576864"/>
                  <a:pt x="1301046" y="8553450"/>
                  <a:pt x="1272081" y="8553450"/>
                </a:cubicBezTo>
                <a:cubicBezTo>
                  <a:pt x="1243181" y="8553450"/>
                  <a:pt x="1219710" y="8576864"/>
                  <a:pt x="1219710" y="8605837"/>
                </a:cubicBezTo>
                <a:cubicBezTo>
                  <a:pt x="1219710" y="8634779"/>
                  <a:pt x="1243181" y="8658225"/>
                  <a:pt x="1272081" y="8658225"/>
                </a:cubicBezTo>
                <a:cubicBezTo>
                  <a:pt x="1301046" y="8658225"/>
                  <a:pt x="1324485" y="8634779"/>
                  <a:pt x="1324485" y="8605837"/>
                </a:cubicBezTo>
                <a:lnTo>
                  <a:pt x="1324485" y="8605837"/>
                </a:lnTo>
                <a:close/>
                <a:moveTo>
                  <a:pt x="1353075" y="8496300"/>
                </a:moveTo>
                <a:cubicBezTo>
                  <a:pt x="1379392" y="8496300"/>
                  <a:pt x="1400685" y="8474977"/>
                  <a:pt x="1400685" y="8448660"/>
                </a:cubicBezTo>
                <a:cubicBezTo>
                  <a:pt x="1400685" y="8422373"/>
                  <a:pt x="1379392" y="8401050"/>
                  <a:pt x="1353075" y="8401050"/>
                </a:cubicBezTo>
                <a:cubicBezTo>
                  <a:pt x="1326758" y="8401050"/>
                  <a:pt x="1305435" y="8422373"/>
                  <a:pt x="1305435" y="8448660"/>
                </a:cubicBezTo>
                <a:cubicBezTo>
                  <a:pt x="1305435" y="8474977"/>
                  <a:pt x="1326758" y="8496300"/>
                  <a:pt x="1353075" y="8496300"/>
                </a:cubicBezTo>
                <a:lnTo>
                  <a:pt x="1353075" y="8496300"/>
                </a:lnTo>
                <a:close/>
                <a:moveTo>
                  <a:pt x="1314960" y="8277242"/>
                </a:moveTo>
                <a:cubicBezTo>
                  <a:pt x="1314960" y="8250949"/>
                  <a:pt x="1293643" y="8229600"/>
                  <a:pt x="1267319" y="8229600"/>
                </a:cubicBezTo>
                <a:cubicBezTo>
                  <a:pt x="1241026" y="8229600"/>
                  <a:pt x="1219710" y="8250949"/>
                  <a:pt x="1219710" y="8277242"/>
                </a:cubicBezTo>
                <a:cubicBezTo>
                  <a:pt x="1219710" y="8303534"/>
                  <a:pt x="1241026" y="8324850"/>
                  <a:pt x="1267319" y="8324850"/>
                </a:cubicBezTo>
                <a:cubicBezTo>
                  <a:pt x="1293643" y="8324850"/>
                  <a:pt x="1314960" y="8303534"/>
                  <a:pt x="1314960" y="8277242"/>
                </a:cubicBezTo>
                <a:lnTo>
                  <a:pt x="1314960" y="8277242"/>
                </a:lnTo>
                <a:close/>
                <a:moveTo>
                  <a:pt x="1105410" y="7915275"/>
                </a:moveTo>
                <a:cubicBezTo>
                  <a:pt x="1079101" y="7915275"/>
                  <a:pt x="1057785" y="7936558"/>
                  <a:pt x="1057785" y="7962900"/>
                </a:cubicBezTo>
                <a:cubicBezTo>
                  <a:pt x="1057785" y="7989176"/>
                  <a:pt x="1079101" y="8010526"/>
                  <a:pt x="1105410" y="8010526"/>
                </a:cubicBezTo>
                <a:cubicBezTo>
                  <a:pt x="1131684" y="8010526"/>
                  <a:pt x="1153035" y="7989176"/>
                  <a:pt x="1153035" y="7962900"/>
                </a:cubicBezTo>
                <a:cubicBezTo>
                  <a:pt x="1153035" y="7936558"/>
                  <a:pt x="1131684" y="7915275"/>
                  <a:pt x="1105410" y="7915275"/>
                </a:cubicBezTo>
                <a:lnTo>
                  <a:pt x="1105410" y="7915275"/>
                </a:lnTo>
                <a:close/>
                <a:moveTo>
                  <a:pt x="948247" y="8867775"/>
                </a:moveTo>
                <a:cubicBezTo>
                  <a:pt x="914043" y="8867775"/>
                  <a:pt x="886335" y="8895484"/>
                  <a:pt x="886335" y="8929687"/>
                </a:cubicBezTo>
                <a:cubicBezTo>
                  <a:pt x="886335" y="8963859"/>
                  <a:pt x="914043" y="8991600"/>
                  <a:pt x="948247" y="8991600"/>
                </a:cubicBezTo>
                <a:cubicBezTo>
                  <a:pt x="982418" y="8991600"/>
                  <a:pt x="1010160" y="8963859"/>
                  <a:pt x="1010160" y="8929687"/>
                </a:cubicBezTo>
                <a:cubicBezTo>
                  <a:pt x="1010160" y="8895484"/>
                  <a:pt x="982418" y="8867775"/>
                  <a:pt x="948247" y="8867775"/>
                </a:cubicBezTo>
                <a:lnTo>
                  <a:pt x="948247" y="8867775"/>
                </a:lnTo>
                <a:close/>
                <a:moveTo>
                  <a:pt x="1181610" y="8077200"/>
                </a:moveTo>
                <a:cubicBezTo>
                  <a:pt x="1155300" y="8077200"/>
                  <a:pt x="1133985" y="8098515"/>
                  <a:pt x="1133985" y="8124826"/>
                </a:cubicBezTo>
                <a:cubicBezTo>
                  <a:pt x="1133985" y="8151104"/>
                  <a:pt x="1155300" y="8172450"/>
                  <a:pt x="1181610" y="8172450"/>
                </a:cubicBezTo>
                <a:cubicBezTo>
                  <a:pt x="1207919" y="8172450"/>
                  <a:pt x="1229235" y="8151104"/>
                  <a:pt x="1229235" y="8124826"/>
                </a:cubicBezTo>
                <a:cubicBezTo>
                  <a:pt x="1229235" y="8098515"/>
                  <a:pt x="1207919" y="8077200"/>
                  <a:pt x="1181610" y="8077200"/>
                </a:cubicBezTo>
                <a:lnTo>
                  <a:pt x="1181610" y="8077200"/>
                </a:lnTo>
                <a:close/>
                <a:moveTo>
                  <a:pt x="1195897" y="8486775"/>
                </a:moveTo>
                <a:cubicBezTo>
                  <a:pt x="1224862" y="8486775"/>
                  <a:pt x="1248285" y="8463327"/>
                  <a:pt x="1248285" y="8434404"/>
                </a:cubicBezTo>
                <a:cubicBezTo>
                  <a:pt x="1248285" y="8405480"/>
                  <a:pt x="1224862" y="8382000"/>
                  <a:pt x="1195897" y="8382000"/>
                </a:cubicBezTo>
                <a:cubicBezTo>
                  <a:pt x="1166965" y="8382000"/>
                  <a:pt x="1143510" y="8405480"/>
                  <a:pt x="1143510" y="8434404"/>
                </a:cubicBezTo>
                <a:cubicBezTo>
                  <a:pt x="1143510" y="8463327"/>
                  <a:pt x="1166965" y="8486775"/>
                  <a:pt x="1195897" y="8486775"/>
                </a:cubicBezTo>
                <a:lnTo>
                  <a:pt x="1195897" y="8486775"/>
                </a:lnTo>
                <a:close/>
                <a:moveTo>
                  <a:pt x="1024461" y="8820150"/>
                </a:moveTo>
                <a:cubicBezTo>
                  <a:pt x="1053368" y="8820150"/>
                  <a:pt x="1076835" y="8796712"/>
                  <a:pt x="1076835" y="8767777"/>
                </a:cubicBezTo>
                <a:cubicBezTo>
                  <a:pt x="1076835" y="8738813"/>
                  <a:pt x="1053368" y="8715375"/>
                  <a:pt x="1024461" y="8715375"/>
                </a:cubicBezTo>
                <a:cubicBezTo>
                  <a:pt x="995498" y="8715375"/>
                  <a:pt x="972060" y="8738813"/>
                  <a:pt x="972060" y="8767777"/>
                </a:cubicBezTo>
                <a:cubicBezTo>
                  <a:pt x="972060" y="8796712"/>
                  <a:pt x="995498" y="8820150"/>
                  <a:pt x="1024461" y="8820150"/>
                </a:cubicBezTo>
                <a:lnTo>
                  <a:pt x="1024461" y="8820150"/>
                </a:lnTo>
                <a:close/>
                <a:moveTo>
                  <a:pt x="457726" y="7591426"/>
                </a:moveTo>
                <a:cubicBezTo>
                  <a:pt x="431393" y="7591426"/>
                  <a:pt x="410085" y="7612726"/>
                  <a:pt x="410085" y="7639050"/>
                </a:cubicBezTo>
                <a:cubicBezTo>
                  <a:pt x="410085" y="7665343"/>
                  <a:pt x="431393" y="7686675"/>
                  <a:pt x="457726" y="7686675"/>
                </a:cubicBezTo>
                <a:cubicBezTo>
                  <a:pt x="484027" y="7686675"/>
                  <a:pt x="505335" y="7665343"/>
                  <a:pt x="505335" y="7639050"/>
                </a:cubicBezTo>
                <a:cubicBezTo>
                  <a:pt x="505335" y="7612726"/>
                  <a:pt x="484027" y="7591426"/>
                  <a:pt x="457726" y="7591426"/>
                </a:cubicBezTo>
                <a:lnTo>
                  <a:pt x="457726" y="7591426"/>
                </a:lnTo>
                <a:close/>
                <a:moveTo>
                  <a:pt x="1153035" y="8605837"/>
                </a:moveTo>
                <a:cubicBezTo>
                  <a:pt x="1153035" y="8576881"/>
                  <a:pt x="1129573" y="8553450"/>
                  <a:pt x="1100647" y="8553450"/>
                </a:cubicBezTo>
                <a:cubicBezTo>
                  <a:pt x="1071690" y="8553450"/>
                  <a:pt x="1048260" y="8576881"/>
                  <a:pt x="1048260" y="8605837"/>
                </a:cubicBezTo>
                <a:cubicBezTo>
                  <a:pt x="1048260" y="8634763"/>
                  <a:pt x="1071690" y="8658225"/>
                  <a:pt x="1100647" y="8658225"/>
                </a:cubicBezTo>
                <a:cubicBezTo>
                  <a:pt x="1129573" y="8658225"/>
                  <a:pt x="1153035" y="8634763"/>
                  <a:pt x="1153035" y="8605837"/>
                </a:cubicBezTo>
                <a:lnTo>
                  <a:pt x="1153035" y="8605837"/>
                </a:lnTo>
                <a:close/>
                <a:moveTo>
                  <a:pt x="629160" y="7591426"/>
                </a:moveTo>
                <a:cubicBezTo>
                  <a:pt x="602843" y="7591426"/>
                  <a:pt x="581535" y="7612742"/>
                  <a:pt x="581535" y="7639066"/>
                </a:cubicBezTo>
                <a:cubicBezTo>
                  <a:pt x="581535" y="7665359"/>
                  <a:pt x="602843" y="7686675"/>
                  <a:pt x="629160" y="7686675"/>
                </a:cubicBezTo>
                <a:cubicBezTo>
                  <a:pt x="655476" y="7686675"/>
                  <a:pt x="676785" y="7665359"/>
                  <a:pt x="676785" y="7639066"/>
                </a:cubicBezTo>
                <a:cubicBezTo>
                  <a:pt x="676785" y="7612742"/>
                  <a:pt x="655476" y="7591426"/>
                  <a:pt x="629160" y="7591426"/>
                </a:cubicBezTo>
                <a:lnTo>
                  <a:pt x="629160" y="7591426"/>
                </a:lnTo>
                <a:close/>
                <a:moveTo>
                  <a:pt x="538672" y="7753350"/>
                </a:moveTo>
                <a:cubicBezTo>
                  <a:pt x="509698" y="7753350"/>
                  <a:pt x="486285" y="7776789"/>
                  <a:pt x="486285" y="7805754"/>
                </a:cubicBezTo>
                <a:cubicBezTo>
                  <a:pt x="486285" y="7834686"/>
                  <a:pt x="509698" y="7858126"/>
                  <a:pt x="538672" y="7858126"/>
                </a:cubicBezTo>
                <a:cubicBezTo>
                  <a:pt x="567581" y="7858126"/>
                  <a:pt x="591060" y="7834686"/>
                  <a:pt x="591060" y="7805754"/>
                </a:cubicBezTo>
                <a:cubicBezTo>
                  <a:pt x="591060" y="7776789"/>
                  <a:pt x="567581" y="7753350"/>
                  <a:pt x="538672" y="7753350"/>
                </a:cubicBezTo>
                <a:lnTo>
                  <a:pt x="538672" y="7753350"/>
                </a:lnTo>
                <a:close/>
                <a:moveTo>
                  <a:pt x="705360" y="7743826"/>
                </a:moveTo>
                <a:cubicBezTo>
                  <a:pt x="679073" y="7743826"/>
                  <a:pt x="657735" y="7765156"/>
                  <a:pt x="657735" y="7791466"/>
                </a:cubicBezTo>
                <a:cubicBezTo>
                  <a:pt x="657735" y="7817774"/>
                  <a:pt x="679073" y="7839075"/>
                  <a:pt x="705360" y="7839075"/>
                </a:cubicBezTo>
                <a:cubicBezTo>
                  <a:pt x="731677" y="7839075"/>
                  <a:pt x="752985" y="7817774"/>
                  <a:pt x="752985" y="7791466"/>
                </a:cubicBezTo>
                <a:cubicBezTo>
                  <a:pt x="752985" y="7765156"/>
                  <a:pt x="731677" y="7743826"/>
                  <a:pt x="705360" y="7743826"/>
                </a:cubicBezTo>
                <a:lnTo>
                  <a:pt x="705360" y="7743826"/>
                </a:lnTo>
                <a:close/>
                <a:moveTo>
                  <a:pt x="953010" y="7915275"/>
                </a:moveTo>
                <a:cubicBezTo>
                  <a:pt x="926708" y="7915275"/>
                  <a:pt x="905385" y="7936592"/>
                  <a:pt x="905385" y="7962916"/>
                </a:cubicBezTo>
                <a:cubicBezTo>
                  <a:pt x="905385" y="7989176"/>
                  <a:pt x="926708" y="8010526"/>
                  <a:pt x="953010" y="8010526"/>
                </a:cubicBezTo>
                <a:cubicBezTo>
                  <a:pt x="979311" y="8010526"/>
                  <a:pt x="1000635" y="7989176"/>
                  <a:pt x="1000635" y="7962916"/>
                </a:cubicBezTo>
                <a:cubicBezTo>
                  <a:pt x="1000635" y="7936592"/>
                  <a:pt x="979311" y="7915275"/>
                  <a:pt x="953010" y="7915275"/>
                </a:cubicBezTo>
                <a:lnTo>
                  <a:pt x="953010" y="7915275"/>
                </a:lnTo>
                <a:close/>
                <a:moveTo>
                  <a:pt x="1029240" y="8172450"/>
                </a:moveTo>
                <a:cubicBezTo>
                  <a:pt x="1055526" y="8172450"/>
                  <a:pt x="1076835" y="8151088"/>
                  <a:pt x="1076835" y="8124810"/>
                </a:cubicBezTo>
                <a:cubicBezTo>
                  <a:pt x="1076835" y="8098532"/>
                  <a:pt x="1055526" y="8077200"/>
                  <a:pt x="1029240" y="8077200"/>
                </a:cubicBezTo>
                <a:cubicBezTo>
                  <a:pt x="1002893" y="8077200"/>
                  <a:pt x="981585" y="8098532"/>
                  <a:pt x="981585" y="8124810"/>
                </a:cubicBezTo>
                <a:cubicBezTo>
                  <a:pt x="981585" y="8151088"/>
                  <a:pt x="1002893" y="8172450"/>
                  <a:pt x="1029240" y="8172450"/>
                </a:cubicBezTo>
                <a:lnTo>
                  <a:pt x="1029240" y="8172450"/>
                </a:lnTo>
                <a:close/>
                <a:moveTo>
                  <a:pt x="781560" y="7915275"/>
                </a:moveTo>
                <a:cubicBezTo>
                  <a:pt x="755243" y="7915275"/>
                  <a:pt x="733935" y="7936614"/>
                  <a:pt x="733935" y="7962930"/>
                </a:cubicBezTo>
                <a:cubicBezTo>
                  <a:pt x="733935" y="7989187"/>
                  <a:pt x="755243" y="8010526"/>
                  <a:pt x="781560" y="8010526"/>
                </a:cubicBezTo>
                <a:cubicBezTo>
                  <a:pt x="807876" y="8010526"/>
                  <a:pt x="829185" y="7989187"/>
                  <a:pt x="829185" y="7962930"/>
                </a:cubicBezTo>
                <a:cubicBezTo>
                  <a:pt x="829185" y="7936614"/>
                  <a:pt x="807876" y="7915275"/>
                  <a:pt x="781560" y="7915275"/>
                </a:cubicBezTo>
                <a:lnTo>
                  <a:pt x="781560" y="7915275"/>
                </a:lnTo>
                <a:close/>
                <a:moveTo>
                  <a:pt x="1591201" y="8648700"/>
                </a:moveTo>
                <a:cubicBezTo>
                  <a:pt x="1617452" y="8648700"/>
                  <a:pt x="1638810" y="8627401"/>
                  <a:pt x="1638810" y="8601075"/>
                </a:cubicBezTo>
                <a:cubicBezTo>
                  <a:pt x="1638810" y="8574749"/>
                  <a:pt x="1617452" y="8553450"/>
                  <a:pt x="1591201" y="8553450"/>
                </a:cubicBezTo>
                <a:cubicBezTo>
                  <a:pt x="1564884" y="8553450"/>
                  <a:pt x="1543560" y="8574749"/>
                  <a:pt x="1543560" y="8601075"/>
                </a:cubicBezTo>
                <a:cubicBezTo>
                  <a:pt x="1543560" y="8627401"/>
                  <a:pt x="1564884" y="8648700"/>
                  <a:pt x="1591201" y="8648700"/>
                </a:cubicBezTo>
                <a:lnTo>
                  <a:pt x="1591201" y="8648700"/>
                </a:lnTo>
                <a:close/>
                <a:moveTo>
                  <a:pt x="2243647" y="6033921"/>
                </a:moveTo>
                <a:cubicBezTo>
                  <a:pt x="2248819" y="6033921"/>
                  <a:pt x="2253020" y="6029720"/>
                  <a:pt x="2253020" y="6024549"/>
                </a:cubicBezTo>
                <a:cubicBezTo>
                  <a:pt x="2253020" y="6019376"/>
                  <a:pt x="2248819" y="6015205"/>
                  <a:pt x="2243647" y="6015205"/>
                </a:cubicBezTo>
                <a:cubicBezTo>
                  <a:pt x="2238446" y="6015205"/>
                  <a:pt x="2234275" y="6019376"/>
                  <a:pt x="2234275" y="6024549"/>
                </a:cubicBezTo>
                <a:cubicBezTo>
                  <a:pt x="2234275" y="6029720"/>
                  <a:pt x="2238446" y="6033921"/>
                  <a:pt x="2243647" y="6033921"/>
                </a:cubicBezTo>
                <a:lnTo>
                  <a:pt x="2243647" y="6033921"/>
                </a:lnTo>
                <a:close/>
                <a:moveTo>
                  <a:pt x="300533" y="4744389"/>
                </a:moveTo>
                <a:cubicBezTo>
                  <a:pt x="303676" y="4744389"/>
                  <a:pt x="306248" y="4741845"/>
                  <a:pt x="306248" y="4738674"/>
                </a:cubicBezTo>
                <a:cubicBezTo>
                  <a:pt x="306248" y="4735530"/>
                  <a:pt x="303676" y="4732987"/>
                  <a:pt x="300533" y="4732987"/>
                </a:cubicBezTo>
                <a:cubicBezTo>
                  <a:pt x="297418" y="4732987"/>
                  <a:pt x="294846" y="4735530"/>
                  <a:pt x="294846" y="4738674"/>
                </a:cubicBezTo>
                <a:cubicBezTo>
                  <a:pt x="294846" y="4741845"/>
                  <a:pt x="297418" y="4744389"/>
                  <a:pt x="300533" y="4744389"/>
                </a:cubicBezTo>
                <a:lnTo>
                  <a:pt x="300533" y="4744389"/>
                </a:lnTo>
                <a:close/>
                <a:moveTo>
                  <a:pt x="224365" y="6543675"/>
                </a:moveTo>
                <a:cubicBezTo>
                  <a:pt x="242777" y="6543675"/>
                  <a:pt x="257685" y="6528768"/>
                  <a:pt x="257685" y="6510355"/>
                </a:cubicBezTo>
                <a:cubicBezTo>
                  <a:pt x="257685" y="6491943"/>
                  <a:pt x="242777" y="6477000"/>
                  <a:pt x="224365" y="6477000"/>
                </a:cubicBezTo>
                <a:cubicBezTo>
                  <a:pt x="205952" y="6477000"/>
                  <a:pt x="191010" y="6491943"/>
                  <a:pt x="191010" y="6510355"/>
                </a:cubicBezTo>
                <a:cubicBezTo>
                  <a:pt x="191010" y="6528768"/>
                  <a:pt x="205952" y="6543675"/>
                  <a:pt x="224365" y="6543675"/>
                </a:cubicBezTo>
                <a:lnTo>
                  <a:pt x="224365" y="6543675"/>
                </a:lnTo>
                <a:close/>
                <a:moveTo>
                  <a:pt x="302190" y="4081463"/>
                </a:moveTo>
                <a:cubicBezTo>
                  <a:pt x="302190" y="4080548"/>
                  <a:pt x="301447" y="4079834"/>
                  <a:pt x="300533" y="4079834"/>
                </a:cubicBezTo>
                <a:cubicBezTo>
                  <a:pt x="299647" y="4079834"/>
                  <a:pt x="298904" y="4080548"/>
                  <a:pt x="298904" y="4081463"/>
                </a:cubicBezTo>
                <a:cubicBezTo>
                  <a:pt x="298904" y="4082348"/>
                  <a:pt x="299647" y="4083091"/>
                  <a:pt x="300533" y="4083091"/>
                </a:cubicBezTo>
                <a:cubicBezTo>
                  <a:pt x="301447" y="4083091"/>
                  <a:pt x="302190" y="4082348"/>
                  <a:pt x="302190" y="4081463"/>
                </a:cubicBezTo>
                <a:lnTo>
                  <a:pt x="302190" y="4081463"/>
                </a:lnTo>
                <a:close/>
                <a:moveTo>
                  <a:pt x="224362" y="6867526"/>
                </a:moveTo>
                <a:cubicBezTo>
                  <a:pt x="242761" y="6867526"/>
                  <a:pt x="257685" y="6852602"/>
                  <a:pt x="257685" y="6834203"/>
                </a:cubicBezTo>
                <a:cubicBezTo>
                  <a:pt x="257685" y="6815744"/>
                  <a:pt x="242761" y="6800850"/>
                  <a:pt x="224362" y="6800850"/>
                </a:cubicBezTo>
                <a:cubicBezTo>
                  <a:pt x="205933" y="6800850"/>
                  <a:pt x="191010" y="6815744"/>
                  <a:pt x="191010" y="6834203"/>
                </a:cubicBezTo>
                <a:cubicBezTo>
                  <a:pt x="191010" y="6852602"/>
                  <a:pt x="205933" y="6867526"/>
                  <a:pt x="224362" y="6867526"/>
                </a:cubicBezTo>
                <a:lnTo>
                  <a:pt x="224362" y="6867526"/>
                </a:lnTo>
                <a:close/>
                <a:moveTo>
                  <a:pt x="219585" y="7191375"/>
                </a:moveTo>
                <a:cubicBezTo>
                  <a:pt x="240631" y="7191375"/>
                  <a:pt x="257685" y="7174322"/>
                  <a:pt x="257685" y="7153275"/>
                </a:cubicBezTo>
                <a:cubicBezTo>
                  <a:pt x="257685" y="7132229"/>
                  <a:pt x="240631" y="7115175"/>
                  <a:pt x="219585" y="7115175"/>
                </a:cubicBezTo>
                <a:cubicBezTo>
                  <a:pt x="198539" y="7115175"/>
                  <a:pt x="181485" y="7132229"/>
                  <a:pt x="181485" y="7153275"/>
                </a:cubicBezTo>
                <a:cubicBezTo>
                  <a:pt x="181485" y="7174322"/>
                  <a:pt x="198539" y="7191375"/>
                  <a:pt x="219585" y="7191375"/>
                </a:cubicBezTo>
                <a:lnTo>
                  <a:pt x="219585" y="7191375"/>
                </a:lnTo>
                <a:close/>
                <a:moveTo>
                  <a:pt x="300533" y="4418095"/>
                </a:moveTo>
                <a:cubicBezTo>
                  <a:pt x="302333" y="4418095"/>
                  <a:pt x="303790" y="4416667"/>
                  <a:pt x="303790" y="4414866"/>
                </a:cubicBezTo>
                <a:cubicBezTo>
                  <a:pt x="303790" y="4413066"/>
                  <a:pt x="302333" y="4411580"/>
                  <a:pt x="300533" y="4411580"/>
                </a:cubicBezTo>
                <a:cubicBezTo>
                  <a:pt x="298733" y="4411580"/>
                  <a:pt x="297304" y="4413066"/>
                  <a:pt x="297304" y="4414866"/>
                </a:cubicBezTo>
                <a:cubicBezTo>
                  <a:pt x="297304" y="4416667"/>
                  <a:pt x="298733" y="4418095"/>
                  <a:pt x="300533" y="4418095"/>
                </a:cubicBezTo>
                <a:lnTo>
                  <a:pt x="300533" y="4418095"/>
                </a:lnTo>
                <a:close/>
                <a:moveTo>
                  <a:pt x="300530" y="6715126"/>
                </a:moveTo>
                <a:cubicBezTo>
                  <a:pt x="318960" y="6715126"/>
                  <a:pt x="333885" y="6700200"/>
                  <a:pt x="333885" y="6681805"/>
                </a:cubicBezTo>
                <a:cubicBezTo>
                  <a:pt x="333885" y="6663374"/>
                  <a:pt x="318960" y="6648450"/>
                  <a:pt x="300530" y="6648450"/>
                </a:cubicBezTo>
                <a:cubicBezTo>
                  <a:pt x="282134" y="6648450"/>
                  <a:pt x="267210" y="6663374"/>
                  <a:pt x="267210" y="6681805"/>
                </a:cubicBezTo>
                <a:cubicBezTo>
                  <a:pt x="267210" y="6700200"/>
                  <a:pt x="282134" y="6715126"/>
                  <a:pt x="300530" y="6715126"/>
                </a:cubicBezTo>
                <a:lnTo>
                  <a:pt x="300530" y="6715126"/>
                </a:lnTo>
                <a:close/>
                <a:moveTo>
                  <a:pt x="310058" y="6372226"/>
                </a:moveTo>
                <a:cubicBezTo>
                  <a:pt x="323216" y="6372226"/>
                  <a:pt x="333885" y="6361535"/>
                  <a:pt x="333885" y="6348413"/>
                </a:cubicBezTo>
                <a:cubicBezTo>
                  <a:pt x="333885" y="6335262"/>
                  <a:pt x="323216" y="6324600"/>
                  <a:pt x="310058" y="6324600"/>
                </a:cubicBezTo>
                <a:cubicBezTo>
                  <a:pt x="296900" y="6324600"/>
                  <a:pt x="286260" y="6335262"/>
                  <a:pt x="286260" y="6348413"/>
                </a:cubicBezTo>
                <a:cubicBezTo>
                  <a:pt x="286260" y="6361535"/>
                  <a:pt x="296900" y="6372226"/>
                  <a:pt x="310058" y="6372226"/>
                </a:cubicBezTo>
                <a:lnTo>
                  <a:pt x="310058" y="6372226"/>
                </a:lnTo>
                <a:close/>
                <a:moveTo>
                  <a:pt x="300533" y="5388678"/>
                </a:moveTo>
                <a:cubicBezTo>
                  <a:pt x="307077" y="5388678"/>
                  <a:pt x="312363" y="5383392"/>
                  <a:pt x="312363" y="5376877"/>
                </a:cubicBezTo>
                <a:cubicBezTo>
                  <a:pt x="312363" y="5370334"/>
                  <a:pt x="307077" y="5365047"/>
                  <a:pt x="300533" y="5365047"/>
                </a:cubicBezTo>
                <a:cubicBezTo>
                  <a:pt x="293989" y="5365047"/>
                  <a:pt x="288731" y="5370334"/>
                  <a:pt x="288731" y="5376877"/>
                </a:cubicBezTo>
                <a:cubicBezTo>
                  <a:pt x="288731" y="5383392"/>
                  <a:pt x="293989" y="5388678"/>
                  <a:pt x="300533" y="5388678"/>
                </a:cubicBezTo>
                <a:lnTo>
                  <a:pt x="300533" y="5388678"/>
                </a:lnTo>
                <a:close/>
                <a:moveTo>
                  <a:pt x="310072" y="6038850"/>
                </a:moveTo>
                <a:cubicBezTo>
                  <a:pt x="323247" y="6038850"/>
                  <a:pt x="333885" y="6028240"/>
                  <a:pt x="333885" y="6015055"/>
                </a:cubicBezTo>
                <a:cubicBezTo>
                  <a:pt x="333885" y="6001906"/>
                  <a:pt x="323247" y="5991226"/>
                  <a:pt x="310072" y="5991226"/>
                </a:cubicBezTo>
                <a:cubicBezTo>
                  <a:pt x="296932" y="5991226"/>
                  <a:pt x="286260" y="6001906"/>
                  <a:pt x="286260" y="6015055"/>
                </a:cubicBezTo>
                <a:cubicBezTo>
                  <a:pt x="286260" y="6028240"/>
                  <a:pt x="296932" y="6038850"/>
                  <a:pt x="310072" y="6038850"/>
                </a:cubicBezTo>
                <a:lnTo>
                  <a:pt x="310072" y="6038850"/>
                </a:lnTo>
                <a:close/>
                <a:moveTo>
                  <a:pt x="305294" y="7029450"/>
                </a:moveTo>
                <a:cubicBezTo>
                  <a:pt x="326330" y="7029450"/>
                  <a:pt x="343410" y="7012420"/>
                  <a:pt x="343410" y="6991334"/>
                </a:cubicBezTo>
                <a:cubicBezTo>
                  <a:pt x="343410" y="6970312"/>
                  <a:pt x="326330" y="6953250"/>
                  <a:pt x="305294" y="6953250"/>
                </a:cubicBezTo>
                <a:cubicBezTo>
                  <a:pt x="284289" y="6953250"/>
                  <a:pt x="267210" y="6970312"/>
                  <a:pt x="267210" y="6991334"/>
                </a:cubicBezTo>
                <a:cubicBezTo>
                  <a:pt x="267210" y="7012420"/>
                  <a:pt x="284289" y="7029450"/>
                  <a:pt x="305294" y="7029450"/>
                </a:cubicBezTo>
                <a:lnTo>
                  <a:pt x="305294" y="7029450"/>
                </a:lnTo>
                <a:close/>
                <a:moveTo>
                  <a:pt x="300534" y="5715000"/>
                </a:moveTo>
                <a:cubicBezTo>
                  <a:pt x="308442" y="5715000"/>
                  <a:pt x="314835" y="5708608"/>
                  <a:pt x="314835" y="5700726"/>
                </a:cubicBezTo>
                <a:cubicBezTo>
                  <a:pt x="314835" y="5692818"/>
                  <a:pt x="308442" y="5686426"/>
                  <a:pt x="300534" y="5686426"/>
                </a:cubicBezTo>
                <a:cubicBezTo>
                  <a:pt x="292652" y="5686426"/>
                  <a:pt x="286260" y="5692818"/>
                  <a:pt x="286260" y="5700726"/>
                </a:cubicBezTo>
                <a:cubicBezTo>
                  <a:pt x="286260" y="5708608"/>
                  <a:pt x="292652" y="5715000"/>
                  <a:pt x="300534" y="5715000"/>
                </a:cubicBezTo>
                <a:lnTo>
                  <a:pt x="300534" y="5715000"/>
                </a:lnTo>
                <a:close/>
                <a:moveTo>
                  <a:pt x="300533" y="5070696"/>
                </a:moveTo>
                <a:cubicBezTo>
                  <a:pt x="305048" y="5070696"/>
                  <a:pt x="308705" y="5067039"/>
                  <a:pt x="308705" y="5062523"/>
                </a:cubicBezTo>
                <a:cubicBezTo>
                  <a:pt x="308705" y="5058008"/>
                  <a:pt x="305048" y="5054380"/>
                  <a:pt x="300533" y="5054380"/>
                </a:cubicBezTo>
                <a:cubicBezTo>
                  <a:pt x="296047" y="5054380"/>
                  <a:pt x="292389" y="5058008"/>
                  <a:pt x="292389" y="5062523"/>
                </a:cubicBezTo>
                <a:cubicBezTo>
                  <a:pt x="292389" y="5067039"/>
                  <a:pt x="296047" y="5070696"/>
                  <a:pt x="300533" y="5070696"/>
                </a:cubicBezTo>
                <a:lnTo>
                  <a:pt x="300533" y="5070696"/>
                </a:lnTo>
                <a:close/>
                <a:moveTo>
                  <a:pt x="133844" y="7029450"/>
                </a:moveTo>
                <a:cubicBezTo>
                  <a:pt x="154914" y="7029450"/>
                  <a:pt x="171960" y="7012412"/>
                  <a:pt x="171960" y="6991350"/>
                </a:cubicBezTo>
                <a:cubicBezTo>
                  <a:pt x="171960" y="6970289"/>
                  <a:pt x="154914" y="6953250"/>
                  <a:pt x="133844" y="6953250"/>
                </a:cubicBezTo>
                <a:cubicBezTo>
                  <a:pt x="112773" y="6953250"/>
                  <a:pt x="95760" y="6970289"/>
                  <a:pt x="95760" y="6991350"/>
                </a:cubicBezTo>
                <a:cubicBezTo>
                  <a:pt x="95760" y="7012412"/>
                  <a:pt x="112773" y="7029450"/>
                  <a:pt x="133844" y="7029450"/>
                </a:cubicBezTo>
                <a:lnTo>
                  <a:pt x="133844" y="7029450"/>
                </a:lnTo>
                <a:close/>
                <a:moveTo>
                  <a:pt x="143368" y="7267575"/>
                </a:moveTo>
                <a:cubicBezTo>
                  <a:pt x="117093" y="7267575"/>
                  <a:pt x="95760" y="7288874"/>
                  <a:pt x="95760" y="7315183"/>
                </a:cubicBezTo>
                <a:cubicBezTo>
                  <a:pt x="95760" y="7341492"/>
                  <a:pt x="117093" y="7362826"/>
                  <a:pt x="143368" y="7362826"/>
                </a:cubicBezTo>
                <a:cubicBezTo>
                  <a:pt x="169710" y="7362826"/>
                  <a:pt x="191010" y="7341492"/>
                  <a:pt x="191010" y="7315183"/>
                </a:cubicBezTo>
                <a:cubicBezTo>
                  <a:pt x="191010" y="7288874"/>
                  <a:pt x="169710" y="7267575"/>
                  <a:pt x="143368" y="7267575"/>
                </a:cubicBezTo>
                <a:lnTo>
                  <a:pt x="143368" y="7267575"/>
                </a:lnTo>
                <a:close/>
                <a:moveTo>
                  <a:pt x="148115" y="6715126"/>
                </a:moveTo>
                <a:cubicBezTo>
                  <a:pt x="166553" y="6715126"/>
                  <a:pt x="181485" y="6700186"/>
                  <a:pt x="181485" y="6681804"/>
                </a:cubicBezTo>
                <a:cubicBezTo>
                  <a:pt x="181485" y="6663358"/>
                  <a:pt x="166553" y="6648450"/>
                  <a:pt x="148115" y="6648450"/>
                </a:cubicBezTo>
                <a:cubicBezTo>
                  <a:pt x="129709" y="6648450"/>
                  <a:pt x="114810" y="6663358"/>
                  <a:pt x="114810" y="6681804"/>
                </a:cubicBezTo>
                <a:cubicBezTo>
                  <a:pt x="114810" y="6700186"/>
                  <a:pt x="129709" y="6715126"/>
                  <a:pt x="148115" y="6715126"/>
                </a:cubicBezTo>
                <a:lnTo>
                  <a:pt x="148115" y="6715126"/>
                </a:lnTo>
                <a:close/>
                <a:moveTo>
                  <a:pt x="148121" y="5715000"/>
                </a:moveTo>
                <a:cubicBezTo>
                  <a:pt x="156036" y="5715000"/>
                  <a:pt x="162435" y="5708602"/>
                  <a:pt x="162435" y="5700738"/>
                </a:cubicBezTo>
                <a:cubicBezTo>
                  <a:pt x="162435" y="5692824"/>
                  <a:pt x="156036" y="5686426"/>
                  <a:pt x="148121" y="5686426"/>
                </a:cubicBezTo>
                <a:cubicBezTo>
                  <a:pt x="140258" y="5686426"/>
                  <a:pt x="133860" y="5692824"/>
                  <a:pt x="133860" y="5700738"/>
                </a:cubicBezTo>
                <a:cubicBezTo>
                  <a:pt x="133860" y="5708602"/>
                  <a:pt x="140258" y="5715000"/>
                  <a:pt x="148121" y="5715000"/>
                </a:cubicBezTo>
                <a:lnTo>
                  <a:pt x="148121" y="5715000"/>
                </a:lnTo>
                <a:close/>
                <a:moveTo>
                  <a:pt x="138605" y="6038850"/>
                </a:moveTo>
                <a:cubicBezTo>
                  <a:pt x="151773" y="6038850"/>
                  <a:pt x="162435" y="6028171"/>
                  <a:pt x="162435" y="6015021"/>
                </a:cubicBezTo>
                <a:cubicBezTo>
                  <a:pt x="162435" y="6001872"/>
                  <a:pt x="151773" y="5991226"/>
                  <a:pt x="138605" y="5991226"/>
                </a:cubicBezTo>
                <a:cubicBezTo>
                  <a:pt x="125471" y="5991226"/>
                  <a:pt x="114810" y="6001872"/>
                  <a:pt x="114810" y="6015021"/>
                </a:cubicBezTo>
                <a:cubicBezTo>
                  <a:pt x="114810" y="6028171"/>
                  <a:pt x="125471" y="6038850"/>
                  <a:pt x="138605" y="6038850"/>
                </a:cubicBezTo>
                <a:lnTo>
                  <a:pt x="138605" y="6038850"/>
                </a:lnTo>
                <a:close/>
                <a:moveTo>
                  <a:pt x="148128" y="6381750"/>
                </a:moveTo>
                <a:cubicBezTo>
                  <a:pt x="166549" y="6381750"/>
                  <a:pt x="181485" y="6366806"/>
                  <a:pt x="181485" y="6348413"/>
                </a:cubicBezTo>
                <a:cubicBezTo>
                  <a:pt x="181485" y="6329982"/>
                  <a:pt x="166549" y="6315075"/>
                  <a:pt x="148128" y="6315075"/>
                </a:cubicBezTo>
                <a:cubicBezTo>
                  <a:pt x="129745" y="6315075"/>
                  <a:pt x="114810" y="6329982"/>
                  <a:pt x="114810" y="6348413"/>
                </a:cubicBezTo>
                <a:cubicBezTo>
                  <a:pt x="114810" y="6366806"/>
                  <a:pt x="129745" y="6381750"/>
                  <a:pt x="148128" y="6381750"/>
                </a:cubicBezTo>
                <a:lnTo>
                  <a:pt x="148128" y="6381750"/>
                </a:lnTo>
                <a:close/>
                <a:moveTo>
                  <a:pt x="224347" y="4571724"/>
                </a:moveTo>
                <a:cubicBezTo>
                  <a:pt x="226833" y="4571724"/>
                  <a:pt x="228833" y="4569753"/>
                  <a:pt x="228833" y="4567266"/>
                </a:cubicBezTo>
                <a:cubicBezTo>
                  <a:pt x="228833" y="4564780"/>
                  <a:pt x="226833" y="4562751"/>
                  <a:pt x="224347" y="4562751"/>
                </a:cubicBezTo>
                <a:cubicBezTo>
                  <a:pt x="221890" y="4562751"/>
                  <a:pt x="219861" y="4564780"/>
                  <a:pt x="219861" y="4567266"/>
                </a:cubicBezTo>
                <a:cubicBezTo>
                  <a:pt x="219861" y="4569753"/>
                  <a:pt x="221890" y="4571724"/>
                  <a:pt x="224347" y="4571724"/>
                </a:cubicBezTo>
                <a:lnTo>
                  <a:pt x="224347" y="4571724"/>
                </a:lnTo>
                <a:close/>
                <a:moveTo>
                  <a:pt x="224347" y="5562157"/>
                </a:moveTo>
                <a:cubicBezTo>
                  <a:pt x="232005" y="5562157"/>
                  <a:pt x="238206" y="5555985"/>
                  <a:pt x="238206" y="5548327"/>
                </a:cubicBezTo>
                <a:cubicBezTo>
                  <a:pt x="238206" y="5540669"/>
                  <a:pt x="232005" y="5534468"/>
                  <a:pt x="224347" y="5534468"/>
                </a:cubicBezTo>
                <a:cubicBezTo>
                  <a:pt x="216689" y="5534468"/>
                  <a:pt x="210488" y="5540669"/>
                  <a:pt x="210488" y="5548327"/>
                </a:cubicBezTo>
                <a:cubicBezTo>
                  <a:pt x="210488" y="5555985"/>
                  <a:pt x="216689" y="5562157"/>
                  <a:pt x="224347" y="5562157"/>
                </a:cubicBezTo>
                <a:lnTo>
                  <a:pt x="224347" y="5562157"/>
                </a:lnTo>
                <a:close/>
                <a:moveTo>
                  <a:pt x="214803" y="5886450"/>
                </a:moveTo>
                <a:cubicBezTo>
                  <a:pt x="227933" y="5886450"/>
                  <a:pt x="238635" y="5875787"/>
                  <a:pt x="238635" y="5862619"/>
                </a:cubicBezTo>
                <a:cubicBezTo>
                  <a:pt x="238635" y="5849488"/>
                  <a:pt x="227933" y="5838826"/>
                  <a:pt x="214803" y="5838826"/>
                </a:cubicBezTo>
                <a:cubicBezTo>
                  <a:pt x="201635" y="5838826"/>
                  <a:pt x="191010" y="5849488"/>
                  <a:pt x="191010" y="5862619"/>
                </a:cubicBezTo>
                <a:cubicBezTo>
                  <a:pt x="191010" y="5875787"/>
                  <a:pt x="201635" y="5886450"/>
                  <a:pt x="214803" y="5886450"/>
                </a:cubicBezTo>
                <a:lnTo>
                  <a:pt x="214803" y="5886450"/>
                </a:lnTo>
                <a:close/>
                <a:moveTo>
                  <a:pt x="224361" y="5225125"/>
                </a:moveTo>
                <a:cubicBezTo>
                  <a:pt x="229991" y="5225125"/>
                  <a:pt x="234534" y="5220582"/>
                  <a:pt x="234534" y="5214952"/>
                </a:cubicBezTo>
                <a:cubicBezTo>
                  <a:pt x="234534" y="5209323"/>
                  <a:pt x="229991" y="5204751"/>
                  <a:pt x="224361" y="5204751"/>
                </a:cubicBezTo>
                <a:cubicBezTo>
                  <a:pt x="218732" y="5204751"/>
                  <a:pt x="214160" y="5209323"/>
                  <a:pt x="214160" y="5214952"/>
                </a:cubicBezTo>
                <a:cubicBezTo>
                  <a:pt x="214160" y="5220582"/>
                  <a:pt x="218732" y="5225125"/>
                  <a:pt x="224361" y="5225125"/>
                </a:cubicBezTo>
                <a:lnTo>
                  <a:pt x="224361" y="5225125"/>
                </a:lnTo>
                <a:close/>
                <a:moveTo>
                  <a:pt x="224347" y="4898418"/>
                </a:moveTo>
                <a:cubicBezTo>
                  <a:pt x="228376" y="4898418"/>
                  <a:pt x="231691" y="4895103"/>
                  <a:pt x="231691" y="4891073"/>
                </a:cubicBezTo>
                <a:cubicBezTo>
                  <a:pt x="231691" y="4887016"/>
                  <a:pt x="228376" y="4883758"/>
                  <a:pt x="224347" y="4883758"/>
                </a:cubicBezTo>
                <a:cubicBezTo>
                  <a:pt x="220289" y="4883758"/>
                  <a:pt x="217003" y="4887016"/>
                  <a:pt x="217003" y="4891073"/>
                </a:cubicBezTo>
                <a:cubicBezTo>
                  <a:pt x="217003" y="4895103"/>
                  <a:pt x="220289" y="4898418"/>
                  <a:pt x="224347" y="4898418"/>
                </a:cubicBezTo>
                <a:lnTo>
                  <a:pt x="224347" y="4898418"/>
                </a:lnTo>
                <a:close/>
                <a:moveTo>
                  <a:pt x="224333" y="4255356"/>
                </a:moveTo>
                <a:cubicBezTo>
                  <a:pt x="225704" y="4255356"/>
                  <a:pt x="226790" y="4254270"/>
                  <a:pt x="226790" y="4252927"/>
                </a:cubicBezTo>
                <a:cubicBezTo>
                  <a:pt x="226790" y="4251556"/>
                  <a:pt x="225704" y="4250470"/>
                  <a:pt x="224333" y="4250470"/>
                </a:cubicBezTo>
                <a:cubicBezTo>
                  <a:pt x="222990" y="4250470"/>
                  <a:pt x="221904" y="4251556"/>
                  <a:pt x="221904" y="4252927"/>
                </a:cubicBezTo>
                <a:cubicBezTo>
                  <a:pt x="221904" y="4254270"/>
                  <a:pt x="222990" y="4255356"/>
                  <a:pt x="224333" y="4255356"/>
                </a:cubicBezTo>
                <a:lnTo>
                  <a:pt x="224333" y="4255356"/>
                </a:lnTo>
                <a:close/>
                <a:moveTo>
                  <a:pt x="214822" y="6210300"/>
                </a:moveTo>
                <a:cubicBezTo>
                  <a:pt x="227974" y="6210300"/>
                  <a:pt x="238635" y="6199622"/>
                  <a:pt x="238635" y="6186488"/>
                </a:cubicBezTo>
                <a:cubicBezTo>
                  <a:pt x="238635" y="6173353"/>
                  <a:pt x="227974" y="6162675"/>
                  <a:pt x="214822" y="6162675"/>
                </a:cubicBezTo>
                <a:cubicBezTo>
                  <a:pt x="201671" y="6162675"/>
                  <a:pt x="191010" y="6173353"/>
                  <a:pt x="191010" y="6186488"/>
                </a:cubicBezTo>
                <a:cubicBezTo>
                  <a:pt x="191010" y="6199622"/>
                  <a:pt x="201671" y="6210300"/>
                  <a:pt x="214822" y="6210300"/>
                </a:cubicBezTo>
                <a:lnTo>
                  <a:pt x="214822" y="6210300"/>
                </a:lnTo>
                <a:close/>
                <a:moveTo>
                  <a:pt x="376765" y="6543675"/>
                </a:moveTo>
                <a:cubicBezTo>
                  <a:pt x="395179" y="6543675"/>
                  <a:pt x="410085" y="6528704"/>
                  <a:pt x="410085" y="6510338"/>
                </a:cubicBezTo>
                <a:cubicBezTo>
                  <a:pt x="410085" y="6491934"/>
                  <a:pt x="395179" y="6477000"/>
                  <a:pt x="376765" y="6477000"/>
                </a:cubicBezTo>
                <a:cubicBezTo>
                  <a:pt x="358316" y="6477000"/>
                  <a:pt x="343410" y="6491934"/>
                  <a:pt x="343410" y="6510338"/>
                </a:cubicBezTo>
                <a:cubicBezTo>
                  <a:pt x="343410" y="6528704"/>
                  <a:pt x="358316" y="6543675"/>
                  <a:pt x="376765" y="6543675"/>
                </a:cubicBezTo>
                <a:lnTo>
                  <a:pt x="376765" y="6543675"/>
                </a:lnTo>
                <a:close/>
                <a:moveTo>
                  <a:pt x="452964" y="6715126"/>
                </a:moveTo>
                <a:cubicBezTo>
                  <a:pt x="471361" y="6715126"/>
                  <a:pt x="486285" y="6700210"/>
                  <a:pt x="486285" y="6681822"/>
                </a:cubicBezTo>
                <a:cubicBezTo>
                  <a:pt x="486285" y="6663400"/>
                  <a:pt x="471361" y="6648450"/>
                  <a:pt x="452964" y="6648450"/>
                </a:cubicBezTo>
                <a:cubicBezTo>
                  <a:pt x="434499" y="6648450"/>
                  <a:pt x="419610" y="6663400"/>
                  <a:pt x="419610" y="6681822"/>
                </a:cubicBezTo>
                <a:cubicBezTo>
                  <a:pt x="419610" y="6700210"/>
                  <a:pt x="434499" y="6715126"/>
                  <a:pt x="452964" y="6715126"/>
                </a:cubicBezTo>
                <a:lnTo>
                  <a:pt x="452964" y="6715126"/>
                </a:lnTo>
                <a:close/>
                <a:moveTo>
                  <a:pt x="462508" y="6038850"/>
                </a:moveTo>
                <a:cubicBezTo>
                  <a:pt x="475649" y="6038850"/>
                  <a:pt x="486285" y="6028170"/>
                  <a:pt x="486285" y="6015020"/>
                </a:cubicBezTo>
                <a:cubicBezTo>
                  <a:pt x="486285" y="6001869"/>
                  <a:pt x="475649" y="5991226"/>
                  <a:pt x="462508" y="5991226"/>
                </a:cubicBezTo>
                <a:cubicBezTo>
                  <a:pt x="449332" y="5991226"/>
                  <a:pt x="438660" y="6001869"/>
                  <a:pt x="438660" y="6015020"/>
                </a:cubicBezTo>
                <a:cubicBezTo>
                  <a:pt x="438660" y="6028170"/>
                  <a:pt x="449332" y="6038850"/>
                  <a:pt x="462508" y="6038850"/>
                </a:cubicBezTo>
                <a:lnTo>
                  <a:pt x="462508" y="6038850"/>
                </a:lnTo>
                <a:close/>
                <a:moveTo>
                  <a:pt x="462501" y="6372226"/>
                </a:moveTo>
                <a:cubicBezTo>
                  <a:pt x="475652" y="6372226"/>
                  <a:pt x="486285" y="6361586"/>
                  <a:pt x="486285" y="6348428"/>
                </a:cubicBezTo>
                <a:cubicBezTo>
                  <a:pt x="486285" y="6335268"/>
                  <a:pt x="475652" y="6324600"/>
                  <a:pt x="462501" y="6324600"/>
                </a:cubicBezTo>
                <a:cubicBezTo>
                  <a:pt x="449321" y="6324600"/>
                  <a:pt x="438660" y="6335268"/>
                  <a:pt x="438660" y="6348428"/>
                </a:cubicBezTo>
                <a:cubicBezTo>
                  <a:pt x="438660" y="6361586"/>
                  <a:pt x="449321" y="6372226"/>
                  <a:pt x="462501" y="6372226"/>
                </a:cubicBezTo>
                <a:lnTo>
                  <a:pt x="462501" y="6372226"/>
                </a:lnTo>
                <a:close/>
                <a:moveTo>
                  <a:pt x="452961" y="5070696"/>
                </a:moveTo>
                <a:cubicBezTo>
                  <a:pt x="457448" y="5070696"/>
                  <a:pt x="461105" y="5067039"/>
                  <a:pt x="461105" y="5062523"/>
                </a:cubicBezTo>
                <a:cubicBezTo>
                  <a:pt x="461105" y="5058008"/>
                  <a:pt x="457448" y="5054380"/>
                  <a:pt x="452961" y="5054380"/>
                </a:cubicBezTo>
                <a:cubicBezTo>
                  <a:pt x="448418" y="5054380"/>
                  <a:pt x="444789" y="5058008"/>
                  <a:pt x="444789" y="5062523"/>
                </a:cubicBezTo>
                <a:cubicBezTo>
                  <a:pt x="444789" y="5067039"/>
                  <a:pt x="448418" y="5070696"/>
                  <a:pt x="452961" y="5070696"/>
                </a:cubicBezTo>
                <a:lnTo>
                  <a:pt x="452961" y="5070696"/>
                </a:lnTo>
                <a:close/>
                <a:moveTo>
                  <a:pt x="452974" y="5715000"/>
                </a:moveTo>
                <a:cubicBezTo>
                  <a:pt x="460849" y="5715000"/>
                  <a:pt x="467235" y="5708608"/>
                  <a:pt x="467235" y="5700726"/>
                </a:cubicBezTo>
                <a:cubicBezTo>
                  <a:pt x="467235" y="5692818"/>
                  <a:pt x="460849" y="5686426"/>
                  <a:pt x="452974" y="5686426"/>
                </a:cubicBezTo>
                <a:cubicBezTo>
                  <a:pt x="445073" y="5686426"/>
                  <a:pt x="438660" y="5692818"/>
                  <a:pt x="438660" y="5700726"/>
                </a:cubicBezTo>
                <a:cubicBezTo>
                  <a:pt x="438660" y="5708608"/>
                  <a:pt x="445073" y="5715000"/>
                  <a:pt x="452974" y="5715000"/>
                </a:cubicBezTo>
                <a:lnTo>
                  <a:pt x="452974" y="5715000"/>
                </a:lnTo>
                <a:close/>
                <a:moveTo>
                  <a:pt x="452976" y="5387864"/>
                </a:moveTo>
                <a:cubicBezTo>
                  <a:pt x="459034" y="5387864"/>
                  <a:pt x="463948" y="5382921"/>
                  <a:pt x="463948" y="5376863"/>
                </a:cubicBezTo>
                <a:cubicBezTo>
                  <a:pt x="463948" y="5370805"/>
                  <a:pt x="459034" y="5365861"/>
                  <a:pt x="452976" y="5365861"/>
                </a:cubicBezTo>
                <a:cubicBezTo>
                  <a:pt x="446889" y="5365861"/>
                  <a:pt x="441946" y="5370805"/>
                  <a:pt x="441946" y="5376863"/>
                </a:cubicBezTo>
                <a:cubicBezTo>
                  <a:pt x="441946" y="5382921"/>
                  <a:pt x="446889" y="5387864"/>
                  <a:pt x="452976" y="5387864"/>
                </a:cubicBezTo>
                <a:lnTo>
                  <a:pt x="452976" y="5387864"/>
                </a:lnTo>
                <a:close/>
                <a:moveTo>
                  <a:pt x="467249" y="7286626"/>
                </a:moveTo>
                <a:cubicBezTo>
                  <a:pt x="446196" y="7286626"/>
                  <a:pt x="429135" y="7303708"/>
                  <a:pt x="429135" y="7324726"/>
                </a:cubicBezTo>
                <a:cubicBezTo>
                  <a:pt x="429135" y="7345742"/>
                  <a:pt x="446196" y="7362826"/>
                  <a:pt x="467249" y="7362826"/>
                </a:cubicBezTo>
                <a:cubicBezTo>
                  <a:pt x="488274" y="7362826"/>
                  <a:pt x="505335" y="7345742"/>
                  <a:pt x="505335" y="7324726"/>
                </a:cubicBezTo>
                <a:cubicBezTo>
                  <a:pt x="505335" y="7303708"/>
                  <a:pt x="488274" y="7286626"/>
                  <a:pt x="467249" y="7286626"/>
                </a:cubicBezTo>
                <a:lnTo>
                  <a:pt x="467249" y="7286626"/>
                </a:lnTo>
                <a:close/>
                <a:moveTo>
                  <a:pt x="548211" y="4571310"/>
                </a:moveTo>
                <a:cubicBezTo>
                  <a:pt x="550440" y="4571310"/>
                  <a:pt x="552269" y="4569509"/>
                  <a:pt x="552269" y="4567252"/>
                </a:cubicBezTo>
                <a:cubicBezTo>
                  <a:pt x="552269" y="4564995"/>
                  <a:pt x="550440" y="4563166"/>
                  <a:pt x="548211" y="4563166"/>
                </a:cubicBezTo>
                <a:cubicBezTo>
                  <a:pt x="545954" y="4563166"/>
                  <a:pt x="544125" y="4564995"/>
                  <a:pt x="544125" y="4567252"/>
                </a:cubicBezTo>
                <a:cubicBezTo>
                  <a:pt x="544125" y="4569509"/>
                  <a:pt x="545954" y="4571310"/>
                  <a:pt x="548211" y="4571310"/>
                </a:cubicBezTo>
                <a:lnTo>
                  <a:pt x="548211" y="4571310"/>
                </a:lnTo>
                <a:close/>
                <a:moveTo>
                  <a:pt x="467251" y="7029450"/>
                </a:moveTo>
                <a:cubicBezTo>
                  <a:pt x="488255" y="7029450"/>
                  <a:pt x="505335" y="7012370"/>
                  <a:pt x="505335" y="6991334"/>
                </a:cubicBezTo>
                <a:cubicBezTo>
                  <a:pt x="505335" y="6970330"/>
                  <a:pt x="488255" y="6953250"/>
                  <a:pt x="467251" y="6953250"/>
                </a:cubicBezTo>
                <a:cubicBezTo>
                  <a:pt x="446182" y="6953250"/>
                  <a:pt x="429135" y="6970330"/>
                  <a:pt x="429135" y="6991334"/>
                </a:cubicBezTo>
                <a:cubicBezTo>
                  <a:pt x="429135" y="7012370"/>
                  <a:pt x="446182" y="7029450"/>
                  <a:pt x="467251" y="7029450"/>
                </a:cubicBezTo>
                <a:lnTo>
                  <a:pt x="467251" y="7029450"/>
                </a:lnTo>
                <a:close/>
                <a:moveTo>
                  <a:pt x="548211" y="4897603"/>
                </a:moveTo>
                <a:cubicBezTo>
                  <a:pt x="551812" y="4897603"/>
                  <a:pt x="554727" y="4894688"/>
                  <a:pt x="554727" y="4891088"/>
                </a:cubicBezTo>
                <a:cubicBezTo>
                  <a:pt x="554727" y="4887487"/>
                  <a:pt x="551812" y="4884573"/>
                  <a:pt x="548211" y="4884573"/>
                </a:cubicBezTo>
                <a:cubicBezTo>
                  <a:pt x="544611" y="4884573"/>
                  <a:pt x="541668" y="4887487"/>
                  <a:pt x="541668" y="4891088"/>
                </a:cubicBezTo>
                <a:cubicBezTo>
                  <a:pt x="541668" y="4894688"/>
                  <a:pt x="544611" y="4897603"/>
                  <a:pt x="548211" y="4897603"/>
                </a:cubicBezTo>
                <a:lnTo>
                  <a:pt x="548211" y="4897603"/>
                </a:lnTo>
                <a:close/>
                <a:moveTo>
                  <a:pt x="452961" y="4743988"/>
                </a:moveTo>
                <a:cubicBezTo>
                  <a:pt x="455876" y="4743988"/>
                  <a:pt x="458248" y="4741617"/>
                  <a:pt x="458248" y="4738674"/>
                </a:cubicBezTo>
                <a:cubicBezTo>
                  <a:pt x="458248" y="4735759"/>
                  <a:pt x="455876" y="4733387"/>
                  <a:pt x="452961" y="4733387"/>
                </a:cubicBezTo>
                <a:cubicBezTo>
                  <a:pt x="450018" y="4733387"/>
                  <a:pt x="447646" y="4735759"/>
                  <a:pt x="447646" y="4738674"/>
                </a:cubicBezTo>
                <a:cubicBezTo>
                  <a:pt x="447646" y="4741617"/>
                  <a:pt x="450018" y="4743988"/>
                  <a:pt x="452961" y="4743988"/>
                </a:cubicBezTo>
                <a:lnTo>
                  <a:pt x="452961" y="4743988"/>
                </a:lnTo>
                <a:close/>
                <a:moveTo>
                  <a:pt x="550226" y="4252927"/>
                </a:moveTo>
                <a:cubicBezTo>
                  <a:pt x="550226" y="4251784"/>
                  <a:pt x="549312" y="4250870"/>
                  <a:pt x="548197" y="4250870"/>
                </a:cubicBezTo>
                <a:cubicBezTo>
                  <a:pt x="547083" y="4250870"/>
                  <a:pt x="546168" y="4251784"/>
                  <a:pt x="546168" y="4252927"/>
                </a:cubicBezTo>
                <a:cubicBezTo>
                  <a:pt x="546168" y="4254042"/>
                  <a:pt x="547083" y="4254956"/>
                  <a:pt x="548197" y="4254956"/>
                </a:cubicBezTo>
                <a:cubicBezTo>
                  <a:pt x="549312" y="4254956"/>
                  <a:pt x="550226" y="4254042"/>
                  <a:pt x="550226" y="4252927"/>
                </a:cubicBezTo>
                <a:lnTo>
                  <a:pt x="550226" y="4252927"/>
                </a:lnTo>
                <a:close/>
                <a:moveTo>
                  <a:pt x="376747" y="5225125"/>
                </a:moveTo>
                <a:cubicBezTo>
                  <a:pt x="382376" y="5225125"/>
                  <a:pt x="386948" y="5220582"/>
                  <a:pt x="386948" y="5214952"/>
                </a:cubicBezTo>
                <a:cubicBezTo>
                  <a:pt x="386948" y="5209323"/>
                  <a:pt x="382376" y="5204751"/>
                  <a:pt x="376747" y="5204751"/>
                </a:cubicBezTo>
                <a:cubicBezTo>
                  <a:pt x="371118" y="5204751"/>
                  <a:pt x="366546" y="5209323"/>
                  <a:pt x="366546" y="5214952"/>
                </a:cubicBezTo>
                <a:cubicBezTo>
                  <a:pt x="366546" y="5220582"/>
                  <a:pt x="371118" y="5225125"/>
                  <a:pt x="376747" y="5225125"/>
                </a:cubicBezTo>
                <a:lnTo>
                  <a:pt x="376747" y="5225125"/>
                </a:lnTo>
                <a:close/>
                <a:moveTo>
                  <a:pt x="376733" y="5561757"/>
                </a:moveTo>
                <a:cubicBezTo>
                  <a:pt x="384162" y="5561757"/>
                  <a:pt x="390192" y="5555757"/>
                  <a:pt x="390192" y="5548327"/>
                </a:cubicBezTo>
                <a:cubicBezTo>
                  <a:pt x="390192" y="5540869"/>
                  <a:pt x="384162" y="5534868"/>
                  <a:pt x="376733" y="5534868"/>
                </a:cubicBezTo>
                <a:cubicBezTo>
                  <a:pt x="369303" y="5534868"/>
                  <a:pt x="363303" y="5540869"/>
                  <a:pt x="363303" y="5548327"/>
                </a:cubicBezTo>
                <a:cubicBezTo>
                  <a:pt x="363303" y="5555757"/>
                  <a:pt x="369303" y="5561757"/>
                  <a:pt x="376733" y="5561757"/>
                </a:cubicBezTo>
                <a:lnTo>
                  <a:pt x="376733" y="5561757"/>
                </a:lnTo>
                <a:close/>
                <a:moveTo>
                  <a:pt x="376761" y="4898017"/>
                </a:moveTo>
                <a:cubicBezTo>
                  <a:pt x="380590" y="4898017"/>
                  <a:pt x="383677" y="4894931"/>
                  <a:pt x="383677" y="4891073"/>
                </a:cubicBezTo>
                <a:cubicBezTo>
                  <a:pt x="383677" y="4887244"/>
                  <a:pt x="380590" y="4884159"/>
                  <a:pt x="376761" y="4884159"/>
                </a:cubicBezTo>
                <a:cubicBezTo>
                  <a:pt x="372904" y="4884159"/>
                  <a:pt x="369818" y="4887244"/>
                  <a:pt x="369818" y="4891073"/>
                </a:cubicBezTo>
                <a:cubicBezTo>
                  <a:pt x="369818" y="4894931"/>
                  <a:pt x="372904" y="4898017"/>
                  <a:pt x="376761" y="4898017"/>
                </a:cubicBezTo>
                <a:lnTo>
                  <a:pt x="376761" y="4898017"/>
                </a:lnTo>
                <a:close/>
                <a:moveTo>
                  <a:pt x="376747" y="4571724"/>
                </a:moveTo>
                <a:cubicBezTo>
                  <a:pt x="379205" y="4571724"/>
                  <a:pt x="381233" y="4569753"/>
                  <a:pt x="381233" y="4567266"/>
                </a:cubicBezTo>
                <a:cubicBezTo>
                  <a:pt x="381233" y="4564780"/>
                  <a:pt x="379205" y="4562751"/>
                  <a:pt x="376747" y="4562751"/>
                </a:cubicBezTo>
                <a:cubicBezTo>
                  <a:pt x="374261" y="4562751"/>
                  <a:pt x="372261" y="4564780"/>
                  <a:pt x="372261" y="4567266"/>
                </a:cubicBezTo>
                <a:cubicBezTo>
                  <a:pt x="372261" y="4569753"/>
                  <a:pt x="374261" y="4571724"/>
                  <a:pt x="376747" y="4571724"/>
                </a:cubicBezTo>
                <a:lnTo>
                  <a:pt x="376747" y="4571724"/>
                </a:lnTo>
                <a:close/>
                <a:moveTo>
                  <a:pt x="378790" y="4252927"/>
                </a:moveTo>
                <a:cubicBezTo>
                  <a:pt x="378790" y="4251784"/>
                  <a:pt x="377847" y="4250870"/>
                  <a:pt x="376733" y="4250870"/>
                </a:cubicBezTo>
                <a:cubicBezTo>
                  <a:pt x="375590" y="4250870"/>
                  <a:pt x="374704" y="4251784"/>
                  <a:pt x="374704" y="4252927"/>
                </a:cubicBezTo>
                <a:cubicBezTo>
                  <a:pt x="374704" y="4254042"/>
                  <a:pt x="375590" y="4254956"/>
                  <a:pt x="376733" y="4254956"/>
                </a:cubicBezTo>
                <a:cubicBezTo>
                  <a:pt x="377847" y="4254956"/>
                  <a:pt x="378790" y="4254042"/>
                  <a:pt x="378790" y="4252927"/>
                </a:cubicBezTo>
                <a:lnTo>
                  <a:pt x="378790" y="4252927"/>
                </a:lnTo>
                <a:close/>
                <a:moveTo>
                  <a:pt x="305310" y="7267575"/>
                </a:moveTo>
                <a:cubicBezTo>
                  <a:pt x="279010" y="7267575"/>
                  <a:pt x="257685" y="7288892"/>
                  <a:pt x="257685" y="7315183"/>
                </a:cubicBezTo>
                <a:cubicBezTo>
                  <a:pt x="257685" y="7341473"/>
                  <a:pt x="279010" y="7362826"/>
                  <a:pt x="305310" y="7362826"/>
                </a:cubicBezTo>
                <a:cubicBezTo>
                  <a:pt x="331644" y="7362826"/>
                  <a:pt x="352935" y="7341473"/>
                  <a:pt x="352935" y="7315183"/>
                </a:cubicBezTo>
                <a:cubicBezTo>
                  <a:pt x="352935" y="7288892"/>
                  <a:pt x="331644" y="7267575"/>
                  <a:pt x="305310" y="7267575"/>
                </a:cubicBezTo>
                <a:lnTo>
                  <a:pt x="305310" y="7267575"/>
                </a:lnTo>
                <a:close/>
                <a:moveTo>
                  <a:pt x="452976" y="4417681"/>
                </a:moveTo>
                <a:cubicBezTo>
                  <a:pt x="454519" y="4417681"/>
                  <a:pt x="455805" y="4416424"/>
                  <a:pt x="455805" y="4414852"/>
                </a:cubicBezTo>
                <a:cubicBezTo>
                  <a:pt x="455805" y="4413252"/>
                  <a:pt x="454519" y="4411995"/>
                  <a:pt x="452976" y="4411995"/>
                </a:cubicBezTo>
                <a:cubicBezTo>
                  <a:pt x="451375" y="4411995"/>
                  <a:pt x="450090" y="4413252"/>
                  <a:pt x="450090" y="4414852"/>
                </a:cubicBezTo>
                <a:cubicBezTo>
                  <a:pt x="450090" y="4416424"/>
                  <a:pt x="451375" y="4417681"/>
                  <a:pt x="452976" y="4417681"/>
                </a:cubicBezTo>
                <a:lnTo>
                  <a:pt x="452976" y="4417681"/>
                </a:lnTo>
                <a:close/>
                <a:moveTo>
                  <a:pt x="391035" y="7191375"/>
                </a:moveTo>
                <a:cubicBezTo>
                  <a:pt x="412081" y="7191375"/>
                  <a:pt x="429135" y="7174322"/>
                  <a:pt x="429135" y="7153275"/>
                </a:cubicBezTo>
                <a:cubicBezTo>
                  <a:pt x="429135" y="7132259"/>
                  <a:pt x="412081" y="7115175"/>
                  <a:pt x="391035" y="7115175"/>
                </a:cubicBezTo>
                <a:cubicBezTo>
                  <a:pt x="369988" y="7115175"/>
                  <a:pt x="352935" y="7132259"/>
                  <a:pt x="352935" y="7153275"/>
                </a:cubicBezTo>
                <a:cubicBezTo>
                  <a:pt x="352935" y="7174322"/>
                  <a:pt x="369988" y="7191375"/>
                  <a:pt x="391035" y="7191375"/>
                </a:cubicBezTo>
                <a:lnTo>
                  <a:pt x="391035" y="7191375"/>
                </a:lnTo>
                <a:close/>
                <a:moveTo>
                  <a:pt x="148133" y="5389078"/>
                </a:moveTo>
                <a:cubicBezTo>
                  <a:pt x="154905" y="5389078"/>
                  <a:pt x="160363" y="5383621"/>
                  <a:pt x="160363" y="5376877"/>
                </a:cubicBezTo>
                <a:cubicBezTo>
                  <a:pt x="160363" y="5370105"/>
                  <a:pt x="154905" y="5364647"/>
                  <a:pt x="148133" y="5364647"/>
                </a:cubicBezTo>
                <a:cubicBezTo>
                  <a:pt x="141389" y="5364647"/>
                  <a:pt x="135931" y="5370105"/>
                  <a:pt x="135931" y="5376877"/>
                </a:cubicBezTo>
                <a:cubicBezTo>
                  <a:pt x="135931" y="5383621"/>
                  <a:pt x="141389" y="5389078"/>
                  <a:pt x="148133" y="5389078"/>
                </a:cubicBezTo>
                <a:lnTo>
                  <a:pt x="148133" y="5389078"/>
                </a:lnTo>
                <a:close/>
                <a:moveTo>
                  <a:pt x="386272" y="6210300"/>
                </a:moveTo>
                <a:cubicBezTo>
                  <a:pt x="399407" y="6210300"/>
                  <a:pt x="410085" y="6199616"/>
                  <a:pt x="410085" y="6186472"/>
                </a:cubicBezTo>
                <a:cubicBezTo>
                  <a:pt x="410085" y="6173298"/>
                  <a:pt x="399407" y="6162675"/>
                  <a:pt x="386272" y="6162675"/>
                </a:cubicBezTo>
                <a:cubicBezTo>
                  <a:pt x="373106" y="6162675"/>
                  <a:pt x="362460" y="6173298"/>
                  <a:pt x="362460" y="6186472"/>
                </a:cubicBezTo>
                <a:cubicBezTo>
                  <a:pt x="362460" y="6199616"/>
                  <a:pt x="373106" y="6210300"/>
                  <a:pt x="386272" y="6210300"/>
                </a:cubicBezTo>
                <a:lnTo>
                  <a:pt x="386272" y="6210300"/>
                </a:lnTo>
                <a:close/>
                <a:moveTo>
                  <a:pt x="376735" y="5886450"/>
                </a:moveTo>
                <a:cubicBezTo>
                  <a:pt x="384607" y="5886450"/>
                  <a:pt x="391035" y="5880023"/>
                  <a:pt x="391035" y="5872151"/>
                </a:cubicBezTo>
                <a:cubicBezTo>
                  <a:pt x="391035" y="5864256"/>
                  <a:pt x="384607" y="5857875"/>
                  <a:pt x="376735" y="5857875"/>
                </a:cubicBezTo>
                <a:cubicBezTo>
                  <a:pt x="368841" y="5857875"/>
                  <a:pt x="362460" y="5864256"/>
                  <a:pt x="362460" y="5872151"/>
                </a:cubicBezTo>
                <a:cubicBezTo>
                  <a:pt x="362460" y="5880023"/>
                  <a:pt x="368841" y="5886450"/>
                  <a:pt x="376735" y="5886450"/>
                </a:cubicBezTo>
                <a:lnTo>
                  <a:pt x="376735" y="5886450"/>
                </a:lnTo>
                <a:close/>
                <a:moveTo>
                  <a:pt x="376762" y="6867526"/>
                </a:moveTo>
                <a:cubicBezTo>
                  <a:pt x="395193" y="6867526"/>
                  <a:pt x="410085" y="6852548"/>
                  <a:pt x="410085" y="6834188"/>
                </a:cubicBezTo>
                <a:cubicBezTo>
                  <a:pt x="410085" y="6815766"/>
                  <a:pt x="395193" y="6800850"/>
                  <a:pt x="376762" y="6800850"/>
                </a:cubicBezTo>
                <a:cubicBezTo>
                  <a:pt x="358332" y="6800850"/>
                  <a:pt x="343410" y="6815766"/>
                  <a:pt x="343410" y="6834188"/>
                </a:cubicBezTo>
                <a:cubicBezTo>
                  <a:pt x="343410" y="6852548"/>
                  <a:pt x="358332" y="6867526"/>
                  <a:pt x="376762" y="6867526"/>
                </a:cubicBezTo>
                <a:lnTo>
                  <a:pt x="376762" y="6867526"/>
                </a:lnTo>
                <a:close/>
                <a:moveTo>
                  <a:pt x="2234122" y="7658100"/>
                </a:moveTo>
                <a:cubicBezTo>
                  <a:pt x="2247281" y="7658100"/>
                  <a:pt x="2257935" y="7647453"/>
                  <a:pt x="2257935" y="7634302"/>
                </a:cubicBezTo>
                <a:cubicBezTo>
                  <a:pt x="2257935" y="7621152"/>
                  <a:pt x="2247281" y="7610475"/>
                  <a:pt x="2234122" y="7610475"/>
                </a:cubicBezTo>
                <a:cubicBezTo>
                  <a:pt x="2220963" y="7610475"/>
                  <a:pt x="2210310" y="7621152"/>
                  <a:pt x="2210310" y="7634302"/>
                </a:cubicBezTo>
                <a:cubicBezTo>
                  <a:pt x="2210310" y="7647453"/>
                  <a:pt x="2220963" y="7658100"/>
                  <a:pt x="2234122" y="7658100"/>
                </a:cubicBezTo>
                <a:lnTo>
                  <a:pt x="2234122" y="7658100"/>
                </a:lnTo>
                <a:close/>
                <a:moveTo>
                  <a:pt x="2157934" y="6848475"/>
                </a:moveTo>
                <a:cubicBezTo>
                  <a:pt x="2165805" y="6848475"/>
                  <a:pt x="2172210" y="6842094"/>
                  <a:pt x="2172210" y="6834200"/>
                </a:cubicBezTo>
                <a:cubicBezTo>
                  <a:pt x="2172210" y="6826304"/>
                  <a:pt x="2165805" y="6819900"/>
                  <a:pt x="2157934" y="6819900"/>
                </a:cubicBezTo>
                <a:cubicBezTo>
                  <a:pt x="2150039" y="6819900"/>
                  <a:pt x="2143635" y="6826304"/>
                  <a:pt x="2143635" y="6834200"/>
                </a:cubicBezTo>
                <a:cubicBezTo>
                  <a:pt x="2143635" y="6842094"/>
                  <a:pt x="2150039" y="6848475"/>
                  <a:pt x="2157934" y="6848475"/>
                </a:cubicBezTo>
                <a:lnTo>
                  <a:pt x="2157934" y="6848475"/>
                </a:lnTo>
                <a:close/>
                <a:moveTo>
                  <a:pt x="2157951" y="6188778"/>
                </a:moveTo>
                <a:cubicBezTo>
                  <a:pt x="2164466" y="6188778"/>
                  <a:pt x="2169752" y="6183492"/>
                  <a:pt x="2169752" y="6176977"/>
                </a:cubicBezTo>
                <a:cubicBezTo>
                  <a:pt x="2169752" y="6170462"/>
                  <a:pt x="2164466" y="6165147"/>
                  <a:pt x="2157951" y="6165147"/>
                </a:cubicBezTo>
                <a:cubicBezTo>
                  <a:pt x="2151407" y="6165147"/>
                  <a:pt x="2146092" y="6170462"/>
                  <a:pt x="2146092" y="6176977"/>
                </a:cubicBezTo>
                <a:cubicBezTo>
                  <a:pt x="2146092" y="6183492"/>
                  <a:pt x="2151407" y="6188778"/>
                  <a:pt x="2157951" y="6188778"/>
                </a:cubicBezTo>
                <a:lnTo>
                  <a:pt x="2157951" y="6188778"/>
                </a:lnTo>
                <a:close/>
                <a:moveTo>
                  <a:pt x="2073826" y="4738674"/>
                </a:moveTo>
                <a:cubicBezTo>
                  <a:pt x="2073826" y="4737759"/>
                  <a:pt x="2073111" y="4737045"/>
                  <a:pt x="2072197" y="4737045"/>
                </a:cubicBezTo>
                <a:cubicBezTo>
                  <a:pt x="2071283" y="4737045"/>
                  <a:pt x="2070568" y="4737759"/>
                  <a:pt x="2070568" y="4738674"/>
                </a:cubicBezTo>
                <a:cubicBezTo>
                  <a:pt x="2070568" y="4739559"/>
                  <a:pt x="2071283" y="4740331"/>
                  <a:pt x="2072197" y="4740331"/>
                </a:cubicBezTo>
                <a:cubicBezTo>
                  <a:pt x="2073111" y="4740331"/>
                  <a:pt x="2073826" y="4739559"/>
                  <a:pt x="2073826" y="4738674"/>
                </a:cubicBezTo>
                <a:lnTo>
                  <a:pt x="2073826" y="4738674"/>
                </a:lnTo>
                <a:close/>
                <a:moveTo>
                  <a:pt x="2157936" y="5219024"/>
                </a:moveTo>
                <a:cubicBezTo>
                  <a:pt x="2160165" y="5219024"/>
                  <a:pt x="2161994" y="5217195"/>
                  <a:pt x="2161994" y="5214938"/>
                </a:cubicBezTo>
                <a:cubicBezTo>
                  <a:pt x="2161994" y="5212680"/>
                  <a:pt x="2160165" y="5210851"/>
                  <a:pt x="2157936" y="5210851"/>
                </a:cubicBezTo>
                <a:cubicBezTo>
                  <a:pt x="2155650" y="5210851"/>
                  <a:pt x="2153850" y="5212680"/>
                  <a:pt x="2153850" y="5214938"/>
                </a:cubicBezTo>
                <a:cubicBezTo>
                  <a:pt x="2153850" y="5217195"/>
                  <a:pt x="2155650" y="5219024"/>
                  <a:pt x="2157936" y="5219024"/>
                </a:cubicBezTo>
                <a:lnTo>
                  <a:pt x="2157936" y="5219024"/>
                </a:lnTo>
                <a:close/>
                <a:moveTo>
                  <a:pt x="2157951" y="5554828"/>
                </a:moveTo>
                <a:cubicBezTo>
                  <a:pt x="2161551" y="5554828"/>
                  <a:pt x="2164437" y="5551913"/>
                  <a:pt x="2164437" y="5548313"/>
                </a:cubicBezTo>
                <a:cubicBezTo>
                  <a:pt x="2164437" y="5544684"/>
                  <a:pt x="2161551" y="5541798"/>
                  <a:pt x="2157951" y="5541798"/>
                </a:cubicBezTo>
                <a:cubicBezTo>
                  <a:pt x="2154350" y="5541798"/>
                  <a:pt x="2151407" y="5544684"/>
                  <a:pt x="2151407" y="5548313"/>
                </a:cubicBezTo>
                <a:cubicBezTo>
                  <a:pt x="2151407" y="5551913"/>
                  <a:pt x="2154350" y="5554828"/>
                  <a:pt x="2157951" y="5554828"/>
                </a:cubicBezTo>
                <a:lnTo>
                  <a:pt x="2157951" y="5554828"/>
                </a:lnTo>
                <a:close/>
                <a:moveTo>
                  <a:pt x="2157950" y="6524626"/>
                </a:moveTo>
                <a:cubicBezTo>
                  <a:pt x="2165832" y="6524626"/>
                  <a:pt x="2172210" y="6518220"/>
                  <a:pt x="2172210" y="6510338"/>
                </a:cubicBezTo>
                <a:cubicBezTo>
                  <a:pt x="2172210" y="6502428"/>
                  <a:pt x="2165832" y="6496050"/>
                  <a:pt x="2157950" y="6496050"/>
                </a:cubicBezTo>
                <a:cubicBezTo>
                  <a:pt x="2150012" y="6496050"/>
                  <a:pt x="2143635" y="6502428"/>
                  <a:pt x="2143635" y="6510338"/>
                </a:cubicBezTo>
                <a:cubicBezTo>
                  <a:pt x="2143635" y="6518220"/>
                  <a:pt x="2150012" y="6524626"/>
                  <a:pt x="2157950" y="6524626"/>
                </a:cubicBezTo>
                <a:lnTo>
                  <a:pt x="2157950" y="6524626"/>
                </a:lnTo>
                <a:close/>
                <a:moveTo>
                  <a:pt x="2153191" y="8724900"/>
                </a:moveTo>
                <a:cubicBezTo>
                  <a:pt x="2132129" y="8724900"/>
                  <a:pt x="2115060" y="8741970"/>
                  <a:pt x="2115060" y="8763000"/>
                </a:cubicBezTo>
                <a:cubicBezTo>
                  <a:pt x="2115060" y="8784030"/>
                  <a:pt x="2132129" y="8801100"/>
                  <a:pt x="2153191" y="8801100"/>
                </a:cubicBezTo>
                <a:cubicBezTo>
                  <a:pt x="2174222" y="8801100"/>
                  <a:pt x="2191260" y="8784030"/>
                  <a:pt x="2191260" y="8763000"/>
                </a:cubicBezTo>
                <a:cubicBezTo>
                  <a:pt x="2191260" y="8741970"/>
                  <a:pt x="2174222" y="8724900"/>
                  <a:pt x="2153191" y="8724900"/>
                </a:cubicBezTo>
                <a:lnTo>
                  <a:pt x="2153191" y="8724900"/>
                </a:lnTo>
                <a:close/>
                <a:moveTo>
                  <a:pt x="2153193" y="8477250"/>
                </a:moveTo>
                <a:cubicBezTo>
                  <a:pt x="2174196" y="8477250"/>
                  <a:pt x="2191260" y="8460187"/>
                  <a:pt x="2191260" y="8439150"/>
                </a:cubicBezTo>
                <a:cubicBezTo>
                  <a:pt x="2191260" y="8418113"/>
                  <a:pt x="2174196" y="8401050"/>
                  <a:pt x="2153193" y="8401050"/>
                </a:cubicBezTo>
                <a:cubicBezTo>
                  <a:pt x="2132123" y="8401050"/>
                  <a:pt x="2115060" y="8418113"/>
                  <a:pt x="2115060" y="8439150"/>
                </a:cubicBezTo>
                <a:cubicBezTo>
                  <a:pt x="2115060" y="8460187"/>
                  <a:pt x="2132123" y="8477250"/>
                  <a:pt x="2153193" y="8477250"/>
                </a:cubicBezTo>
                <a:lnTo>
                  <a:pt x="2153193" y="8477250"/>
                </a:lnTo>
                <a:close/>
                <a:moveTo>
                  <a:pt x="2157922" y="8153400"/>
                </a:moveTo>
                <a:cubicBezTo>
                  <a:pt x="2176336" y="8153400"/>
                  <a:pt x="2191260" y="8138477"/>
                  <a:pt x="2191260" y="8120063"/>
                </a:cubicBezTo>
                <a:cubicBezTo>
                  <a:pt x="2191260" y="8101649"/>
                  <a:pt x="2176336" y="8086726"/>
                  <a:pt x="2157922" y="8086726"/>
                </a:cubicBezTo>
                <a:cubicBezTo>
                  <a:pt x="2139476" y="8086726"/>
                  <a:pt x="2124585" y="8101649"/>
                  <a:pt x="2124585" y="8120063"/>
                </a:cubicBezTo>
                <a:cubicBezTo>
                  <a:pt x="2124585" y="8138477"/>
                  <a:pt x="2139476" y="8153400"/>
                  <a:pt x="2157922" y="8153400"/>
                </a:cubicBezTo>
                <a:lnTo>
                  <a:pt x="2157922" y="8153400"/>
                </a:lnTo>
                <a:close/>
                <a:moveTo>
                  <a:pt x="2157939" y="7172326"/>
                </a:moveTo>
                <a:cubicBezTo>
                  <a:pt x="2171064" y="7172326"/>
                  <a:pt x="2181735" y="7161680"/>
                  <a:pt x="2181735" y="7148513"/>
                </a:cubicBezTo>
                <a:cubicBezTo>
                  <a:pt x="2181735" y="7135346"/>
                  <a:pt x="2171064" y="7124700"/>
                  <a:pt x="2157939" y="7124700"/>
                </a:cubicBezTo>
                <a:cubicBezTo>
                  <a:pt x="2144748" y="7124700"/>
                  <a:pt x="2134110" y="7135346"/>
                  <a:pt x="2134110" y="7148513"/>
                </a:cubicBezTo>
                <a:cubicBezTo>
                  <a:pt x="2134110" y="7161680"/>
                  <a:pt x="2144748" y="7172326"/>
                  <a:pt x="2157939" y="7172326"/>
                </a:cubicBezTo>
                <a:lnTo>
                  <a:pt x="2157939" y="7172326"/>
                </a:lnTo>
                <a:close/>
                <a:moveTo>
                  <a:pt x="2157950" y="7496175"/>
                </a:moveTo>
                <a:cubicBezTo>
                  <a:pt x="2171088" y="7496175"/>
                  <a:pt x="2181735" y="7485485"/>
                  <a:pt x="2181735" y="7472363"/>
                </a:cubicBezTo>
                <a:cubicBezTo>
                  <a:pt x="2181735" y="7459212"/>
                  <a:pt x="2171088" y="7448550"/>
                  <a:pt x="2157950" y="7448550"/>
                </a:cubicBezTo>
                <a:cubicBezTo>
                  <a:pt x="2144784" y="7448550"/>
                  <a:pt x="2134110" y="7459212"/>
                  <a:pt x="2134110" y="7472363"/>
                </a:cubicBezTo>
                <a:cubicBezTo>
                  <a:pt x="2134110" y="7485485"/>
                  <a:pt x="2144784" y="7496175"/>
                  <a:pt x="2157950" y="7496175"/>
                </a:cubicBezTo>
                <a:lnTo>
                  <a:pt x="2157950" y="7496175"/>
                </a:lnTo>
                <a:close/>
                <a:moveTo>
                  <a:pt x="2157951" y="5880736"/>
                </a:moveTo>
                <a:cubicBezTo>
                  <a:pt x="2162666" y="5880736"/>
                  <a:pt x="2166466" y="5876878"/>
                  <a:pt x="2166466" y="5872163"/>
                </a:cubicBezTo>
                <a:cubicBezTo>
                  <a:pt x="2166466" y="5867420"/>
                  <a:pt x="2162666" y="5863590"/>
                  <a:pt x="2157951" y="5863590"/>
                </a:cubicBezTo>
                <a:cubicBezTo>
                  <a:pt x="2153207" y="5863590"/>
                  <a:pt x="2149378" y="5867420"/>
                  <a:pt x="2149378" y="5872163"/>
                </a:cubicBezTo>
                <a:cubicBezTo>
                  <a:pt x="2149378" y="5876878"/>
                  <a:pt x="2153207" y="5880736"/>
                  <a:pt x="2157951" y="5880736"/>
                </a:cubicBezTo>
                <a:lnTo>
                  <a:pt x="2157951" y="5880736"/>
                </a:lnTo>
                <a:close/>
                <a:moveTo>
                  <a:pt x="2243661" y="6360243"/>
                </a:moveTo>
                <a:cubicBezTo>
                  <a:pt x="2250177" y="6360243"/>
                  <a:pt x="2255463" y="6354928"/>
                  <a:pt x="2255463" y="6348413"/>
                </a:cubicBezTo>
                <a:cubicBezTo>
                  <a:pt x="2255463" y="6341869"/>
                  <a:pt x="2250177" y="6336583"/>
                  <a:pt x="2243661" y="6336583"/>
                </a:cubicBezTo>
                <a:cubicBezTo>
                  <a:pt x="2237118" y="6336583"/>
                  <a:pt x="2231831" y="6341869"/>
                  <a:pt x="2231831" y="6348413"/>
                </a:cubicBezTo>
                <a:cubicBezTo>
                  <a:pt x="2231831" y="6354928"/>
                  <a:pt x="2237118" y="6360243"/>
                  <a:pt x="2243661" y="6360243"/>
                </a:cubicBezTo>
                <a:lnTo>
                  <a:pt x="2243661" y="6360243"/>
                </a:lnTo>
                <a:close/>
                <a:moveTo>
                  <a:pt x="148133" y="5071081"/>
                </a:moveTo>
                <a:cubicBezTo>
                  <a:pt x="152876" y="5071081"/>
                  <a:pt x="156705" y="5067253"/>
                  <a:pt x="156705" y="5062538"/>
                </a:cubicBezTo>
                <a:cubicBezTo>
                  <a:pt x="156705" y="5057795"/>
                  <a:pt x="152876" y="5053994"/>
                  <a:pt x="148133" y="5053994"/>
                </a:cubicBezTo>
                <a:cubicBezTo>
                  <a:pt x="143418" y="5053994"/>
                  <a:pt x="139589" y="5057795"/>
                  <a:pt x="139589" y="5062538"/>
                </a:cubicBezTo>
                <a:cubicBezTo>
                  <a:pt x="139589" y="5067253"/>
                  <a:pt x="143418" y="5071081"/>
                  <a:pt x="148133" y="5071081"/>
                </a:cubicBezTo>
                <a:lnTo>
                  <a:pt x="148133" y="5071081"/>
                </a:lnTo>
                <a:close/>
                <a:moveTo>
                  <a:pt x="2157936" y="4893531"/>
                </a:moveTo>
                <a:cubicBezTo>
                  <a:pt x="2159251" y="4893531"/>
                  <a:pt x="2160365" y="4892445"/>
                  <a:pt x="2160365" y="4891073"/>
                </a:cubicBezTo>
                <a:cubicBezTo>
                  <a:pt x="2160365" y="4889730"/>
                  <a:pt x="2159251" y="4888645"/>
                  <a:pt x="2157936" y="4888645"/>
                </a:cubicBezTo>
                <a:cubicBezTo>
                  <a:pt x="2156565" y="4888645"/>
                  <a:pt x="2155479" y="4889730"/>
                  <a:pt x="2155479" y="4891073"/>
                </a:cubicBezTo>
                <a:cubicBezTo>
                  <a:pt x="2155479" y="4892445"/>
                  <a:pt x="2156565" y="4893531"/>
                  <a:pt x="2157936" y="4893531"/>
                </a:cubicBezTo>
                <a:lnTo>
                  <a:pt x="2157936" y="4893531"/>
                </a:lnTo>
                <a:close/>
                <a:moveTo>
                  <a:pt x="2243647" y="5381349"/>
                </a:moveTo>
                <a:cubicBezTo>
                  <a:pt x="2246133" y="5381349"/>
                  <a:pt x="2248133" y="5379320"/>
                  <a:pt x="2248133" y="5376863"/>
                </a:cubicBezTo>
                <a:cubicBezTo>
                  <a:pt x="2248133" y="5374377"/>
                  <a:pt x="2246133" y="5372376"/>
                  <a:pt x="2243647" y="5372376"/>
                </a:cubicBezTo>
                <a:cubicBezTo>
                  <a:pt x="2241161" y="5372376"/>
                  <a:pt x="2239161" y="5374377"/>
                  <a:pt x="2239161" y="5376863"/>
                </a:cubicBezTo>
                <a:cubicBezTo>
                  <a:pt x="2239161" y="5379320"/>
                  <a:pt x="2241161" y="5381349"/>
                  <a:pt x="2243647" y="5381349"/>
                </a:cubicBezTo>
                <a:lnTo>
                  <a:pt x="2243647" y="5381349"/>
                </a:lnTo>
                <a:close/>
                <a:moveTo>
                  <a:pt x="2243647" y="6696075"/>
                </a:moveTo>
                <a:cubicBezTo>
                  <a:pt x="2251536" y="6696075"/>
                  <a:pt x="2257935" y="6689656"/>
                  <a:pt x="2257935" y="6681801"/>
                </a:cubicBezTo>
                <a:cubicBezTo>
                  <a:pt x="2257935" y="6673892"/>
                  <a:pt x="2251536" y="6667500"/>
                  <a:pt x="2243647" y="6667500"/>
                </a:cubicBezTo>
                <a:cubicBezTo>
                  <a:pt x="2235731" y="6667500"/>
                  <a:pt x="2229360" y="6673892"/>
                  <a:pt x="2229360" y="6681801"/>
                </a:cubicBezTo>
                <a:cubicBezTo>
                  <a:pt x="2229360" y="6689656"/>
                  <a:pt x="2235731" y="6696075"/>
                  <a:pt x="2243647" y="6696075"/>
                </a:cubicBezTo>
                <a:lnTo>
                  <a:pt x="2243647" y="6696075"/>
                </a:lnTo>
                <a:close/>
                <a:moveTo>
                  <a:pt x="2243661" y="5065395"/>
                </a:moveTo>
                <a:cubicBezTo>
                  <a:pt x="2245233" y="5065395"/>
                  <a:pt x="2246490" y="5064109"/>
                  <a:pt x="2246490" y="5062538"/>
                </a:cubicBezTo>
                <a:cubicBezTo>
                  <a:pt x="2246490" y="5060966"/>
                  <a:pt x="2245233" y="5059680"/>
                  <a:pt x="2243661" y="5059680"/>
                </a:cubicBezTo>
                <a:cubicBezTo>
                  <a:pt x="2242061" y="5059680"/>
                  <a:pt x="2240804" y="5060966"/>
                  <a:pt x="2240804" y="5062538"/>
                </a:cubicBezTo>
                <a:cubicBezTo>
                  <a:pt x="2240804" y="5064109"/>
                  <a:pt x="2242061" y="5065395"/>
                  <a:pt x="2243661" y="5065395"/>
                </a:cubicBezTo>
                <a:lnTo>
                  <a:pt x="2243661" y="5065395"/>
                </a:lnTo>
                <a:close/>
                <a:moveTo>
                  <a:pt x="2243647" y="8305800"/>
                </a:moveTo>
                <a:cubicBezTo>
                  <a:pt x="2262044" y="8305800"/>
                  <a:pt x="2276985" y="8290860"/>
                  <a:pt x="2276985" y="8272463"/>
                </a:cubicBezTo>
                <a:cubicBezTo>
                  <a:pt x="2276985" y="8254066"/>
                  <a:pt x="2262044" y="8239126"/>
                  <a:pt x="2243647" y="8239126"/>
                </a:cubicBezTo>
                <a:cubicBezTo>
                  <a:pt x="2225218" y="8239126"/>
                  <a:pt x="2210310" y="8254066"/>
                  <a:pt x="2210310" y="8272463"/>
                </a:cubicBezTo>
                <a:cubicBezTo>
                  <a:pt x="2210310" y="8290860"/>
                  <a:pt x="2225218" y="8305800"/>
                  <a:pt x="2243647" y="8305800"/>
                </a:cubicBezTo>
                <a:lnTo>
                  <a:pt x="2243647" y="8305800"/>
                </a:lnTo>
                <a:close/>
                <a:moveTo>
                  <a:pt x="2234141" y="7019926"/>
                </a:moveTo>
                <a:cubicBezTo>
                  <a:pt x="2247309" y="7019926"/>
                  <a:pt x="2257935" y="7009262"/>
                  <a:pt x="2257935" y="6996094"/>
                </a:cubicBezTo>
                <a:cubicBezTo>
                  <a:pt x="2257935" y="6982964"/>
                  <a:pt x="2247309" y="6972300"/>
                  <a:pt x="2234141" y="6972300"/>
                </a:cubicBezTo>
                <a:cubicBezTo>
                  <a:pt x="2220973" y="6972300"/>
                  <a:pt x="2210310" y="6982964"/>
                  <a:pt x="2210310" y="6996094"/>
                </a:cubicBezTo>
                <a:cubicBezTo>
                  <a:pt x="2210310" y="7009262"/>
                  <a:pt x="2220973" y="7019926"/>
                  <a:pt x="2234141" y="7019926"/>
                </a:cubicBezTo>
                <a:lnTo>
                  <a:pt x="2234141" y="7019926"/>
                </a:lnTo>
                <a:close/>
                <a:moveTo>
                  <a:pt x="2229360" y="8896350"/>
                </a:moveTo>
                <a:cubicBezTo>
                  <a:pt x="2208281" y="8896350"/>
                  <a:pt x="2191260" y="8913404"/>
                  <a:pt x="2191260" y="8934483"/>
                </a:cubicBezTo>
                <a:cubicBezTo>
                  <a:pt x="2191260" y="8955529"/>
                  <a:pt x="2208281" y="8972550"/>
                  <a:pt x="2229360" y="8972550"/>
                </a:cubicBezTo>
                <a:cubicBezTo>
                  <a:pt x="2250405" y="8972550"/>
                  <a:pt x="2267460" y="8955529"/>
                  <a:pt x="2267460" y="8934483"/>
                </a:cubicBezTo>
                <a:cubicBezTo>
                  <a:pt x="2267460" y="8913404"/>
                  <a:pt x="2250405" y="8896350"/>
                  <a:pt x="2229360" y="8896350"/>
                </a:cubicBezTo>
                <a:lnTo>
                  <a:pt x="2229360" y="8896350"/>
                </a:lnTo>
                <a:close/>
                <a:moveTo>
                  <a:pt x="2243647" y="8639175"/>
                </a:moveTo>
                <a:cubicBezTo>
                  <a:pt x="2262038" y="8639175"/>
                  <a:pt x="2276985" y="8624259"/>
                  <a:pt x="2276985" y="8605837"/>
                </a:cubicBezTo>
                <a:cubicBezTo>
                  <a:pt x="2276985" y="8587415"/>
                  <a:pt x="2262038" y="8572500"/>
                  <a:pt x="2243647" y="8572500"/>
                </a:cubicBezTo>
                <a:cubicBezTo>
                  <a:pt x="2225225" y="8572500"/>
                  <a:pt x="2210310" y="8587415"/>
                  <a:pt x="2210310" y="8605837"/>
                </a:cubicBezTo>
                <a:cubicBezTo>
                  <a:pt x="2210310" y="8624259"/>
                  <a:pt x="2225225" y="8639175"/>
                  <a:pt x="2243647" y="8639175"/>
                </a:cubicBezTo>
                <a:lnTo>
                  <a:pt x="2243647" y="8639175"/>
                </a:lnTo>
                <a:close/>
                <a:moveTo>
                  <a:pt x="2234139" y="7343775"/>
                </a:moveTo>
                <a:cubicBezTo>
                  <a:pt x="2247264" y="7343775"/>
                  <a:pt x="2257935" y="7333105"/>
                  <a:pt x="2257935" y="7319946"/>
                </a:cubicBezTo>
                <a:cubicBezTo>
                  <a:pt x="2257935" y="7306788"/>
                  <a:pt x="2247264" y="7296150"/>
                  <a:pt x="2234139" y="7296150"/>
                </a:cubicBezTo>
                <a:cubicBezTo>
                  <a:pt x="2220980" y="7296150"/>
                  <a:pt x="2210310" y="7306788"/>
                  <a:pt x="2210310" y="7319946"/>
                </a:cubicBezTo>
                <a:cubicBezTo>
                  <a:pt x="2210310" y="7333105"/>
                  <a:pt x="2220980" y="7343775"/>
                  <a:pt x="2234139" y="7343775"/>
                </a:cubicBezTo>
                <a:lnTo>
                  <a:pt x="2234139" y="7343775"/>
                </a:lnTo>
                <a:close/>
                <a:moveTo>
                  <a:pt x="548197" y="5224311"/>
                </a:moveTo>
                <a:cubicBezTo>
                  <a:pt x="553369" y="5224311"/>
                  <a:pt x="557570" y="5220110"/>
                  <a:pt x="557570" y="5214938"/>
                </a:cubicBezTo>
                <a:cubicBezTo>
                  <a:pt x="557570" y="5209766"/>
                  <a:pt x="553369" y="5205565"/>
                  <a:pt x="548197" y="5205565"/>
                </a:cubicBezTo>
                <a:cubicBezTo>
                  <a:pt x="542996" y="5205565"/>
                  <a:pt x="538825" y="5209766"/>
                  <a:pt x="538825" y="5214938"/>
                </a:cubicBezTo>
                <a:cubicBezTo>
                  <a:pt x="538825" y="5220110"/>
                  <a:pt x="542996" y="5224311"/>
                  <a:pt x="548197" y="5224311"/>
                </a:cubicBezTo>
                <a:lnTo>
                  <a:pt x="548197" y="5224311"/>
                </a:lnTo>
                <a:close/>
                <a:moveTo>
                  <a:pt x="2243647" y="8001000"/>
                </a:moveTo>
                <a:cubicBezTo>
                  <a:pt x="2262050" y="8001000"/>
                  <a:pt x="2276985" y="7986066"/>
                  <a:pt x="2276985" y="7967663"/>
                </a:cubicBezTo>
                <a:cubicBezTo>
                  <a:pt x="2276985" y="7949259"/>
                  <a:pt x="2262050" y="7934326"/>
                  <a:pt x="2243647" y="7934326"/>
                </a:cubicBezTo>
                <a:cubicBezTo>
                  <a:pt x="2225244" y="7934326"/>
                  <a:pt x="2210310" y="7949259"/>
                  <a:pt x="2210310" y="7967663"/>
                </a:cubicBezTo>
                <a:cubicBezTo>
                  <a:pt x="2210310" y="7986066"/>
                  <a:pt x="2225244" y="8001000"/>
                  <a:pt x="2243647" y="8001000"/>
                </a:cubicBezTo>
                <a:lnTo>
                  <a:pt x="2243647" y="8001000"/>
                </a:lnTo>
                <a:close/>
                <a:moveTo>
                  <a:pt x="2243647" y="5707642"/>
                </a:moveTo>
                <a:cubicBezTo>
                  <a:pt x="2247476" y="5707642"/>
                  <a:pt x="2250562" y="5704528"/>
                  <a:pt x="2250562" y="5700727"/>
                </a:cubicBezTo>
                <a:cubicBezTo>
                  <a:pt x="2250562" y="5696870"/>
                  <a:pt x="2247476" y="5693784"/>
                  <a:pt x="2243647" y="5693784"/>
                </a:cubicBezTo>
                <a:cubicBezTo>
                  <a:pt x="2239818" y="5693784"/>
                  <a:pt x="2236732" y="5696870"/>
                  <a:pt x="2236732" y="5700727"/>
                </a:cubicBezTo>
                <a:cubicBezTo>
                  <a:pt x="2236732" y="5704528"/>
                  <a:pt x="2239818" y="5707642"/>
                  <a:pt x="2243647" y="5707642"/>
                </a:cubicBezTo>
                <a:lnTo>
                  <a:pt x="2243647" y="5707642"/>
                </a:lnTo>
                <a:close/>
                <a:moveTo>
                  <a:pt x="62422" y="6210300"/>
                </a:moveTo>
                <a:cubicBezTo>
                  <a:pt x="75595" y="6210300"/>
                  <a:pt x="86235" y="6199648"/>
                  <a:pt x="86235" y="6186488"/>
                </a:cubicBezTo>
                <a:cubicBezTo>
                  <a:pt x="86235" y="6173328"/>
                  <a:pt x="75595" y="6162675"/>
                  <a:pt x="62422" y="6162675"/>
                </a:cubicBezTo>
                <a:cubicBezTo>
                  <a:pt x="49279" y="6162675"/>
                  <a:pt x="38610" y="6173328"/>
                  <a:pt x="38610" y="6186488"/>
                </a:cubicBezTo>
                <a:cubicBezTo>
                  <a:pt x="38610" y="6199648"/>
                  <a:pt x="49279" y="6210300"/>
                  <a:pt x="62422" y="6210300"/>
                </a:cubicBezTo>
                <a:lnTo>
                  <a:pt x="62422" y="6210300"/>
                </a:lnTo>
                <a:close/>
                <a:moveTo>
                  <a:pt x="52897" y="5562572"/>
                </a:moveTo>
                <a:cubicBezTo>
                  <a:pt x="60784" y="5562572"/>
                  <a:pt x="67156" y="5556200"/>
                  <a:pt x="67156" y="5548341"/>
                </a:cubicBezTo>
                <a:cubicBezTo>
                  <a:pt x="67156" y="5540455"/>
                  <a:pt x="60784" y="5534054"/>
                  <a:pt x="52897" y="5534054"/>
                </a:cubicBezTo>
                <a:cubicBezTo>
                  <a:pt x="45039" y="5534054"/>
                  <a:pt x="38638" y="5540455"/>
                  <a:pt x="38638" y="5548341"/>
                </a:cubicBezTo>
                <a:cubicBezTo>
                  <a:pt x="38638" y="5556200"/>
                  <a:pt x="45039" y="5562572"/>
                  <a:pt x="52897" y="5562572"/>
                </a:cubicBezTo>
                <a:lnTo>
                  <a:pt x="52897" y="5562572"/>
                </a:lnTo>
                <a:close/>
                <a:moveTo>
                  <a:pt x="52897" y="4572124"/>
                </a:moveTo>
                <a:cubicBezTo>
                  <a:pt x="55612" y="4572124"/>
                  <a:pt x="57783" y="4569924"/>
                  <a:pt x="57783" y="4567238"/>
                </a:cubicBezTo>
                <a:cubicBezTo>
                  <a:pt x="57783" y="4564523"/>
                  <a:pt x="55612" y="4562352"/>
                  <a:pt x="52897" y="4562352"/>
                </a:cubicBezTo>
                <a:cubicBezTo>
                  <a:pt x="50182" y="4562352"/>
                  <a:pt x="48011" y="4564523"/>
                  <a:pt x="48011" y="4567238"/>
                </a:cubicBezTo>
                <a:cubicBezTo>
                  <a:pt x="48011" y="4569924"/>
                  <a:pt x="50182" y="4572124"/>
                  <a:pt x="52897" y="4572124"/>
                </a:cubicBezTo>
                <a:lnTo>
                  <a:pt x="52897" y="4572124"/>
                </a:lnTo>
                <a:close/>
                <a:moveTo>
                  <a:pt x="52897" y="5225539"/>
                </a:moveTo>
                <a:cubicBezTo>
                  <a:pt x="58755" y="5225539"/>
                  <a:pt x="63498" y="5220796"/>
                  <a:pt x="63498" y="5214938"/>
                </a:cubicBezTo>
                <a:cubicBezTo>
                  <a:pt x="63498" y="5209080"/>
                  <a:pt x="58755" y="5204337"/>
                  <a:pt x="52897" y="5204337"/>
                </a:cubicBezTo>
                <a:cubicBezTo>
                  <a:pt x="47039" y="5204337"/>
                  <a:pt x="42296" y="5209080"/>
                  <a:pt x="42296" y="5214938"/>
                </a:cubicBezTo>
                <a:cubicBezTo>
                  <a:pt x="42296" y="5220796"/>
                  <a:pt x="47039" y="5225539"/>
                  <a:pt x="52897" y="5225539"/>
                </a:cubicBezTo>
                <a:lnTo>
                  <a:pt x="52897" y="5225539"/>
                </a:lnTo>
                <a:close/>
                <a:moveTo>
                  <a:pt x="62404" y="5886450"/>
                </a:moveTo>
                <a:cubicBezTo>
                  <a:pt x="75581" y="5886450"/>
                  <a:pt x="86235" y="5875797"/>
                  <a:pt x="86235" y="5862619"/>
                </a:cubicBezTo>
                <a:cubicBezTo>
                  <a:pt x="86235" y="5849479"/>
                  <a:pt x="75581" y="5838826"/>
                  <a:pt x="62404" y="5838826"/>
                </a:cubicBezTo>
                <a:cubicBezTo>
                  <a:pt x="49263" y="5838826"/>
                  <a:pt x="38610" y="5849479"/>
                  <a:pt x="38610" y="5862619"/>
                </a:cubicBezTo>
                <a:cubicBezTo>
                  <a:pt x="38610" y="5875797"/>
                  <a:pt x="49263" y="5886450"/>
                  <a:pt x="62404" y="5886450"/>
                </a:cubicBezTo>
                <a:lnTo>
                  <a:pt x="62404" y="5886450"/>
                </a:lnTo>
                <a:close/>
                <a:moveTo>
                  <a:pt x="148133" y="4418510"/>
                </a:moveTo>
                <a:cubicBezTo>
                  <a:pt x="150190" y="4418510"/>
                  <a:pt x="151819" y="4416852"/>
                  <a:pt x="151819" y="4414852"/>
                </a:cubicBezTo>
                <a:cubicBezTo>
                  <a:pt x="151819" y="4412795"/>
                  <a:pt x="150190" y="4411166"/>
                  <a:pt x="148133" y="4411166"/>
                </a:cubicBezTo>
                <a:cubicBezTo>
                  <a:pt x="146133" y="4411166"/>
                  <a:pt x="144475" y="4412795"/>
                  <a:pt x="144475" y="4414852"/>
                </a:cubicBezTo>
                <a:cubicBezTo>
                  <a:pt x="144475" y="4416852"/>
                  <a:pt x="146133" y="4418510"/>
                  <a:pt x="148133" y="4418510"/>
                </a:cubicBezTo>
                <a:lnTo>
                  <a:pt x="148133" y="4418510"/>
                </a:lnTo>
                <a:close/>
                <a:moveTo>
                  <a:pt x="148119" y="4744389"/>
                </a:moveTo>
                <a:cubicBezTo>
                  <a:pt x="151290" y="4744389"/>
                  <a:pt x="153862" y="4741845"/>
                  <a:pt x="153862" y="4738674"/>
                </a:cubicBezTo>
                <a:cubicBezTo>
                  <a:pt x="153862" y="4735530"/>
                  <a:pt x="151290" y="4732987"/>
                  <a:pt x="148119" y="4732987"/>
                </a:cubicBezTo>
                <a:cubicBezTo>
                  <a:pt x="144975" y="4732987"/>
                  <a:pt x="142432" y="4735530"/>
                  <a:pt x="142432" y="4738674"/>
                </a:cubicBezTo>
                <a:cubicBezTo>
                  <a:pt x="142432" y="4741845"/>
                  <a:pt x="144975" y="4744389"/>
                  <a:pt x="148119" y="4744389"/>
                </a:cubicBezTo>
                <a:lnTo>
                  <a:pt x="148119" y="4744389"/>
                </a:lnTo>
                <a:close/>
                <a:moveTo>
                  <a:pt x="52897" y="6543675"/>
                </a:moveTo>
                <a:cubicBezTo>
                  <a:pt x="71319" y="6543675"/>
                  <a:pt x="86235" y="6528786"/>
                  <a:pt x="86235" y="6510355"/>
                </a:cubicBezTo>
                <a:cubicBezTo>
                  <a:pt x="86235" y="6491924"/>
                  <a:pt x="71319" y="6477000"/>
                  <a:pt x="52897" y="6477000"/>
                </a:cubicBezTo>
                <a:cubicBezTo>
                  <a:pt x="34476" y="6477000"/>
                  <a:pt x="19560" y="6491924"/>
                  <a:pt x="19560" y="6510355"/>
                </a:cubicBezTo>
                <a:cubicBezTo>
                  <a:pt x="19560" y="6528786"/>
                  <a:pt x="34476" y="6543675"/>
                  <a:pt x="52897" y="6543675"/>
                </a:cubicBezTo>
                <a:lnTo>
                  <a:pt x="52897" y="6543675"/>
                </a:lnTo>
                <a:close/>
                <a:moveTo>
                  <a:pt x="149776" y="4081463"/>
                </a:moveTo>
                <a:cubicBezTo>
                  <a:pt x="149776" y="4080548"/>
                  <a:pt x="149033" y="4079834"/>
                  <a:pt x="148119" y="4079834"/>
                </a:cubicBezTo>
                <a:cubicBezTo>
                  <a:pt x="147233" y="4079834"/>
                  <a:pt x="146518" y="4080548"/>
                  <a:pt x="146518" y="4081463"/>
                </a:cubicBezTo>
                <a:cubicBezTo>
                  <a:pt x="146518" y="4082348"/>
                  <a:pt x="147233" y="4083091"/>
                  <a:pt x="148119" y="4083091"/>
                </a:cubicBezTo>
                <a:cubicBezTo>
                  <a:pt x="149033" y="4083091"/>
                  <a:pt x="149776" y="4082348"/>
                  <a:pt x="149776" y="4081463"/>
                </a:cubicBezTo>
                <a:lnTo>
                  <a:pt x="149776" y="4081463"/>
                </a:lnTo>
                <a:close/>
                <a:moveTo>
                  <a:pt x="57660" y="6867526"/>
                </a:moveTo>
                <a:cubicBezTo>
                  <a:pt x="78705" y="6867526"/>
                  <a:pt x="95760" y="6850453"/>
                  <a:pt x="95760" y="6829458"/>
                </a:cubicBezTo>
                <a:cubicBezTo>
                  <a:pt x="95760" y="6808431"/>
                  <a:pt x="78705" y="6791326"/>
                  <a:pt x="57660" y="6791326"/>
                </a:cubicBezTo>
                <a:cubicBezTo>
                  <a:pt x="36614" y="6791326"/>
                  <a:pt x="19560" y="6808431"/>
                  <a:pt x="19560" y="6829458"/>
                </a:cubicBezTo>
                <a:cubicBezTo>
                  <a:pt x="19560" y="6850453"/>
                  <a:pt x="36614" y="6867526"/>
                  <a:pt x="57660" y="6867526"/>
                </a:cubicBezTo>
                <a:lnTo>
                  <a:pt x="57660" y="6867526"/>
                </a:lnTo>
                <a:close/>
                <a:moveTo>
                  <a:pt x="57646" y="7115175"/>
                </a:moveTo>
                <a:cubicBezTo>
                  <a:pt x="36605" y="7115175"/>
                  <a:pt x="19560" y="7132243"/>
                  <a:pt x="19560" y="7153275"/>
                </a:cubicBezTo>
                <a:cubicBezTo>
                  <a:pt x="19560" y="7174336"/>
                  <a:pt x="36605" y="7191375"/>
                  <a:pt x="57646" y="7191375"/>
                </a:cubicBezTo>
                <a:cubicBezTo>
                  <a:pt x="78686" y="7191375"/>
                  <a:pt x="95760" y="7174336"/>
                  <a:pt x="95760" y="7153275"/>
                </a:cubicBezTo>
                <a:cubicBezTo>
                  <a:pt x="95760" y="7132243"/>
                  <a:pt x="78686" y="7115175"/>
                  <a:pt x="57646" y="7115175"/>
                </a:cubicBezTo>
                <a:lnTo>
                  <a:pt x="57646" y="7115175"/>
                </a:lnTo>
                <a:close/>
                <a:moveTo>
                  <a:pt x="52883" y="4898832"/>
                </a:moveTo>
                <a:cubicBezTo>
                  <a:pt x="57169" y="4898832"/>
                  <a:pt x="60627" y="4895374"/>
                  <a:pt x="60627" y="4891116"/>
                </a:cubicBezTo>
                <a:cubicBezTo>
                  <a:pt x="60627" y="4886830"/>
                  <a:pt x="57169" y="4883344"/>
                  <a:pt x="52883" y="4883344"/>
                </a:cubicBezTo>
                <a:cubicBezTo>
                  <a:pt x="48625" y="4883344"/>
                  <a:pt x="45168" y="4886830"/>
                  <a:pt x="45168" y="4891116"/>
                </a:cubicBezTo>
                <a:cubicBezTo>
                  <a:pt x="45168" y="4895374"/>
                  <a:pt x="48625" y="4898832"/>
                  <a:pt x="52883" y="4898832"/>
                </a:cubicBezTo>
                <a:lnTo>
                  <a:pt x="52883" y="4898832"/>
                </a:lnTo>
                <a:close/>
                <a:moveTo>
                  <a:pt x="2072197" y="6696075"/>
                </a:moveTo>
                <a:cubicBezTo>
                  <a:pt x="2080079" y="6696075"/>
                  <a:pt x="2086485" y="6689708"/>
                  <a:pt x="2086485" y="6681813"/>
                </a:cubicBezTo>
                <a:cubicBezTo>
                  <a:pt x="2086485" y="6673918"/>
                  <a:pt x="2080079" y="6667500"/>
                  <a:pt x="2072197" y="6667500"/>
                </a:cubicBezTo>
                <a:cubicBezTo>
                  <a:pt x="2064315" y="6667500"/>
                  <a:pt x="2057910" y="6673918"/>
                  <a:pt x="2057910" y="6681813"/>
                </a:cubicBezTo>
                <a:cubicBezTo>
                  <a:pt x="2057910" y="6689708"/>
                  <a:pt x="2064315" y="6696075"/>
                  <a:pt x="2072197" y="6696075"/>
                </a:cubicBezTo>
                <a:lnTo>
                  <a:pt x="2072197" y="6696075"/>
                </a:lnTo>
                <a:close/>
                <a:moveTo>
                  <a:pt x="2072197" y="6034764"/>
                </a:moveTo>
                <a:cubicBezTo>
                  <a:pt x="2077826" y="6034764"/>
                  <a:pt x="2082398" y="6030192"/>
                  <a:pt x="2082398" y="6024563"/>
                </a:cubicBezTo>
                <a:cubicBezTo>
                  <a:pt x="2082398" y="6018962"/>
                  <a:pt x="2077826" y="6014362"/>
                  <a:pt x="2072197" y="6014362"/>
                </a:cubicBezTo>
                <a:cubicBezTo>
                  <a:pt x="2066568" y="6014362"/>
                  <a:pt x="2061996" y="6018962"/>
                  <a:pt x="2061996" y="6024563"/>
                </a:cubicBezTo>
                <a:cubicBezTo>
                  <a:pt x="2061996" y="6030192"/>
                  <a:pt x="2066568" y="6034764"/>
                  <a:pt x="2072197" y="6034764"/>
                </a:cubicBezTo>
                <a:lnTo>
                  <a:pt x="2072197" y="6034764"/>
                </a:lnTo>
                <a:close/>
                <a:moveTo>
                  <a:pt x="2072211" y="6361458"/>
                </a:moveTo>
                <a:cubicBezTo>
                  <a:pt x="2079412" y="6361458"/>
                  <a:pt x="2085242" y="6355628"/>
                  <a:pt x="2085242" y="6348427"/>
                </a:cubicBezTo>
                <a:cubicBezTo>
                  <a:pt x="2085242" y="6341198"/>
                  <a:pt x="2079412" y="6335368"/>
                  <a:pt x="2072211" y="6335368"/>
                </a:cubicBezTo>
                <a:cubicBezTo>
                  <a:pt x="2064982" y="6335368"/>
                  <a:pt x="2059153" y="6341198"/>
                  <a:pt x="2059153" y="6348427"/>
                </a:cubicBezTo>
                <a:cubicBezTo>
                  <a:pt x="2059153" y="6355628"/>
                  <a:pt x="2064982" y="6361458"/>
                  <a:pt x="2072211" y="6361458"/>
                </a:cubicBezTo>
                <a:lnTo>
                  <a:pt x="2072211" y="6361458"/>
                </a:lnTo>
                <a:close/>
                <a:moveTo>
                  <a:pt x="2072197" y="5065810"/>
                </a:moveTo>
                <a:cubicBezTo>
                  <a:pt x="2073997" y="5065810"/>
                  <a:pt x="2075455" y="5064324"/>
                  <a:pt x="2075455" y="5062523"/>
                </a:cubicBezTo>
                <a:cubicBezTo>
                  <a:pt x="2075455" y="5060723"/>
                  <a:pt x="2073997" y="5059266"/>
                  <a:pt x="2072197" y="5059266"/>
                </a:cubicBezTo>
                <a:cubicBezTo>
                  <a:pt x="2070397" y="5059266"/>
                  <a:pt x="2068940" y="5060723"/>
                  <a:pt x="2068940" y="5062523"/>
                </a:cubicBezTo>
                <a:cubicBezTo>
                  <a:pt x="2068940" y="5064324"/>
                  <a:pt x="2070397" y="5065810"/>
                  <a:pt x="2072197" y="5065810"/>
                </a:cubicBezTo>
                <a:lnTo>
                  <a:pt x="2072197" y="5065810"/>
                </a:lnTo>
                <a:close/>
                <a:moveTo>
                  <a:pt x="2072197" y="5382164"/>
                </a:moveTo>
                <a:cubicBezTo>
                  <a:pt x="2075112" y="5382164"/>
                  <a:pt x="2077483" y="5379792"/>
                  <a:pt x="2077483" y="5376877"/>
                </a:cubicBezTo>
                <a:cubicBezTo>
                  <a:pt x="2077483" y="5373934"/>
                  <a:pt x="2075112" y="5371562"/>
                  <a:pt x="2072197" y="5371562"/>
                </a:cubicBezTo>
                <a:cubicBezTo>
                  <a:pt x="2069282" y="5371562"/>
                  <a:pt x="2066911" y="5373934"/>
                  <a:pt x="2066911" y="5376877"/>
                </a:cubicBezTo>
                <a:cubicBezTo>
                  <a:pt x="2066911" y="5379792"/>
                  <a:pt x="2069282" y="5382164"/>
                  <a:pt x="2072197" y="5382164"/>
                </a:cubicBezTo>
                <a:lnTo>
                  <a:pt x="2072197" y="5382164"/>
                </a:lnTo>
                <a:close/>
                <a:moveTo>
                  <a:pt x="2072197" y="5708456"/>
                </a:moveTo>
                <a:cubicBezTo>
                  <a:pt x="2076483" y="5708456"/>
                  <a:pt x="2079941" y="5704999"/>
                  <a:pt x="2079941" y="5700741"/>
                </a:cubicBezTo>
                <a:cubicBezTo>
                  <a:pt x="2079941" y="5696455"/>
                  <a:pt x="2076483" y="5692969"/>
                  <a:pt x="2072197" y="5692969"/>
                </a:cubicBezTo>
                <a:cubicBezTo>
                  <a:pt x="2067911" y="5692969"/>
                  <a:pt x="2064453" y="5696455"/>
                  <a:pt x="2064453" y="5700741"/>
                </a:cubicBezTo>
                <a:cubicBezTo>
                  <a:pt x="2064453" y="5704999"/>
                  <a:pt x="2067911" y="5708456"/>
                  <a:pt x="2072197" y="5708456"/>
                </a:cubicBezTo>
                <a:lnTo>
                  <a:pt x="2072197" y="5708456"/>
                </a:lnTo>
                <a:close/>
                <a:moveTo>
                  <a:pt x="2072216" y="7677150"/>
                </a:moveTo>
                <a:cubicBezTo>
                  <a:pt x="2090647" y="7677150"/>
                  <a:pt x="2105535" y="7662246"/>
                  <a:pt x="2105535" y="7643832"/>
                </a:cubicBezTo>
                <a:cubicBezTo>
                  <a:pt x="2105535" y="7625380"/>
                  <a:pt x="2090647" y="7610475"/>
                  <a:pt x="2072216" y="7610475"/>
                </a:cubicBezTo>
                <a:cubicBezTo>
                  <a:pt x="2053785" y="7610475"/>
                  <a:pt x="2038860" y="7625380"/>
                  <a:pt x="2038860" y="7643832"/>
                </a:cubicBezTo>
                <a:cubicBezTo>
                  <a:pt x="2038860" y="7662246"/>
                  <a:pt x="2053785" y="7677150"/>
                  <a:pt x="2072216" y="7677150"/>
                </a:cubicBezTo>
                <a:lnTo>
                  <a:pt x="2072216" y="7677150"/>
                </a:lnTo>
                <a:close/>
                <a:moveTo>
                  <a:pt x="2076960" y="8648700"/>
                </a:moveTo>
                <a:cubicBezTo>
                  <a:pt x="2098005" y="8648700"/>
                  <a:pt x="2115060" y="8631613"/>
                  <a:pt x="2115060" y="8610600"/>
                </a:cubicBezTo>
                <a:cubicBezTo>
                  <a:pt x="2115060" y="8589587"/>
                  <a:pt x="2098005" y="8572500"/>
                  <a:pt x="2076960" y="8572500"/>
                </a:cubicBezTo>
                <a:cubicBezTo>
                  <a:pt x="2055915" y="8572500"/>
                  <a:pt x="2038860" y="8589587"/>
                  <a:pt x="2038860" y="8610600"/>
                </a:cubicBezTo>
                <a:cubicBezTo>
                  <a:pt x="2038860" y="8631613"/>
                  <a:pt x="2055915" y="8648700"/>
                  <a:pt x="2076960" y="8648700"/>
                </a:cubicBezTo>
                <a:lnTo>
                  <a:pt x="2076960" y="8648700"/>
                </a:lnTo>
                <a:close/>
                <a:moveTo>
                  <a:pt x="2076975" y="8896350"/>
                </a:moveTo>
                <a:cubicBezTo>
                  <a:pt x="2055936" y="8896350"/>
                  <a:pt x="2038860" y="8913427"/>
                  <a:pt x="2038860" y="8934465"/>
                </a:cubicBezTo>
                <a:cubicBezTo>
                  <a:pt x="2038860" y="8955504"/>
                  <a:pt x="2055936" y="8972550"/>
                  <a:pt x="2076975" y="8972550"/>
                </a:cubicBezTo>
                <a:cubicBezTo>
                  <a:pt x="2098014" y="8972550"/>
                  <a:pt x="2115060" y="8955504"/>
                  <a:pt x="2115060" y="8934465"/>
                </a:cubicBezTo>
                <a:cubicBezTo>
                  <a:pt x="2115060" y="8913427"/>
                  <a:pt x="2098014" y="8896350"/>
                  <a:pt x="2076975" y="8896350"/>
                </a:cubicBezTo>
                <a:lnTo>
                  <a:pt x="2076975" y="8896350"/>
                </a:lnTo>
                <a:close/>
                <a:moveTo>
                  <a:pt x="2081740" y="7019926"/>
                </a:moveTo>
                <a:cubicBezTo>
                  <a:pt x="2094880" y="7019926"/>
                  <a:pt x="2105535" y="7009235"/>
                  <a:pt x="2105535" y="6996096"/>
                </a:cubicBezTo>
                <a:cubicBezTo>
                  <a:pt x="2105535" y="6982954"/>
                  <a:pt x="2094880" y="6972300"/>
                  <a:pt x="2081740" y="6972300"/>
                </a:cubicBezTo>
                <a:cubicBezTo>
                  <a:pt x="2068564" y="6972300"/>
                  <a:pt x="2057910" y="6982954"/>
                  <a:pt x="2057910" y="6996096"/>
                </a:cubicBezTo>
                <a:cubicBezTo>
                  <a:pt x="2057910" y="7009235"/>
                  <a:pt x="2068564" y="7019926"/>
                  <a:pt x="2081740" y="7019926"/>
                </a:cubicBezTo>
                <a:lnTo>
                  <a:pt x="2081740" y="7019926"/>
                </a:lnTo>
                <a:close/>
                <a:moveTo>
                  <a:pt x="2072213" y="8305800"/>
                </a:moveTo>
                <a:cubicBezTo>
                  <a:pt x="2090643" y="8305800"/>
                  <a:pt x="2105535" y="8290854"/>
                  <a:pt x="2105535" y="8272463"/>
                </a:cubicBezTo>
                <a:cubicBezTo>
                  <a:pt x="2105535" y="8254072"/>
                  <a:pt x="2090643" y="8239126"/>
                  <a:pt x="2072213" y="8239126"/>
                </a:cubicBezTo>
                <a:cubicBezTo>
                  <a:pt x="2053782" y="8239126"/>
                  <a:pt x="2038860" y="8254072"/>
                  <a:pt x="2038860" y="8272463"/>
                </a:cubicBezTo>
                <a:cubicBezTo>
                  <a:pt x="2038860" y="8290854"/>
                  <a:pt x="2053782" y="8305800"/>
                  <a:pt x="2072213" y="8305800"/>
                </a:cubicBezTo>
                <a:lnTo>
                  <a:pt x="2072213" y="8305800"/>
                </a:lnTo>
                <a:close/>
                <a:moveTo>
                  <a:pt x="2072197" y="8001000"/>
                </a:moveTo>
                <a:cubicBezTo>
                  <a:pt x="2090594" y="8001000"/>
                  <a:pt x="2105535" y="7986067"/>
                  <a:pt x="2105535" y="7967680"/>
                </a:cubicBezTo>
                <a:cubicBezTo>
                  <a:pt x="2105535" y="7949259"/>
                  <a:pt x="2090594" y="7934326"/>
                  <a:pt x="2072197" y="7934326"/>
                </a:cubicBezTo>
                <a:cubicBezTo>
                  <a:pt x="2053767" y="7934326"/>
                  <a:pt x="2038860" y="7949259"/>
                  <a:pt x="2038860" y="7967680"/>
                </a:cubicBezTo>
                <a:cubicBezTo>
                  <a:pt x="2038860" y="7986067"/>
                  <a:pt x="2053767" y="8001000"/>
                  <a:pt x="2072197" y="8001000"/>
                </a:cubicBezTo>
                <a:lnTo>
                  <a:pt x="2072197" y="8001000"/>
                </a:lnTo>
                <a:close/>
                <a:moveTo>
                  <a:pt x="2081737" y="7343775"/>
                </a:moveTo>
                <a:cubicBezTo>
                  <a:pt x="2094880" y="7343775"/>
                  <a:pt x="2105535" y="7333098"/>
                  <a:pt x="2105535" y="7319963"/>
                </a:cubicBezTo>
                <a:cubicBezTo>
                  <a:pt x="2105535" y="7306828"/>
                  <a:pt x="2094880" y="7296150"/>
                  <a:pt x="2081737" y="7296150"/>
                </a:cubicBezTo>
                <a:cubicBezTo>
                  <a:pt x="2068594" y="7296150"/>
                  <a:pt x="2057910" y="7306828"/>
                  <a:pt x="2057910" y="7319963"/>
                </a:cubicBezTo>
                <a:cubicBezTo>
                  <a:pt x="2057910" y="7333098"/>
                  <a:pt x="2068594" y="7343775"/>
                  <a:pt x="2081737" y="7343775"/>
                </a:cubicBezTo>
                <a:lnTo>
                  <a:pt x="2081737" y="7343775"/>
                </a:lnTo>
                <a:close/>
                <a:moveTo>
                  <a:pt x="52897" y="4255356"/>
                </a:moveTo>
                <a:cubicBezTo>
                  <a:pt x="54240" y="4255356"/>
                  <a:pt x="55355" y="4254270"/>
                  <a:pt x="55355" y="4252927"/>
                </a:cubicBezTo>
                <a:cubicBezTo>
                  <a:pt x="55355" y="4251556"/>
                  <a:pt x="54240" y="4250470"/>
                  <a:pt x="52897" y="4250470"/>
                </a:cubicBezTo>
                <a:cubicBezTo>
                  <a:pt x="51554" y="4250470"/>
                  <a:pt x="50440" y="4251556"/>
                  <a:pt x="50440" y="4252927"/>
                </a:cubicBezTo>
                <a:cubicBezTo>
                  <a:pt x="50440" y="4254270"/>
                  <a:pt x="51554" y="4255356"/>
                  <a:pt x="52897" y="4255356"/>
                </a:cubicBezTo>
                <a:lnTo>
                  <a:pt x="52897" y="4255356"/>
                </a:lnTo>
                <a:close/>
                <a:moveTo>
                  <a:pt x="2157940" y="7829550"/>
                </a:moveTo>
                <a:cubicBezTo>
                  <a:pt x="2176317" y="7829550"/>
                  <a:pt x="2191260" y="7814635"/>
                  <a:pt x="2191260" y="7796213"/>
                </a:cubicBezTo>
                <a:cubicBezTo>
                  <a:pt x="2191260" y="7777791"/>
                  <a:pt x="2176317" y="7762875"/>
                  <a:pt x="2157940" y="7762875"/>
                </a:cubicBezTo>
                <a:cubicBezTo>
                  <a:pt x="2139492" y="7762875"/>
                  <a:pt x="2124585" y="7777791"/>
                  <a:pt x="2124585" y="7796213"/>
                </a:cubicBezTo>
                <a:cubicBezTo>
                  <a:pt x="2124585" y="7814635"/>
                  <a:pt x="2139492" y="7829550"/>
                  <a:pt x="2157940" y="7829550"/>
                </a:cubicBezTo>
                <a:lnTo>
                  <a:pt x="2157940" y="7829550"/>
                </a:lnTo>
                <a:close/>
                <a:moveTo>
                  <a:pt x="1110186" y="4742374"/>
                </a:moveTo>
                <a:cubicBezTo>
                  <a:pt x="1112187" y="4742374"/>
                  <a:pt x="1113844" y="4740745"/>
                  <a:pt x="1113844" y="4738688"/>
                </a:cubicBezTo>
                <a:cubicBezTo>
                  <a:pt x="1113844" y="4736688"/>
                  <a:pt x="1112187" y="4735002"/>
                  <a:pt x="1110186" y="4735002"/>
                </a:cubicBezTo>
                <a:cubicBezTo>
                  <a:pt x="1108158" y="4735002"/>
                  <a:pt x="1106500" y="4736688"/>
                  <a:pt x="1106500" y="4738688"/>
                </a:cubicBezTo>
                <a:cubicBezTo>
                  <a:pt x="1106500" y="4740745"/>
                  <a:pt x="1108158" y="4742374"/>
                  <a:pt x="1110186" y="4742374"/>
                </a:cubicBezTo>
                <a:lnTo>
                  <a:pt x="1110186" y="4742374"/>
                </a:lnTo>
                <a:close/>
                <a:moveTo>
                  <a:pt x="948259" y="6038850"/>
                </a:moveTo>
                <a:cubicBezTo>
                  <a:pt x="956155" y="6038850"/>
                  <a:pt x="962535" y="6032446"/>
                  <a:pt x="962535" y="6024550"/>
                </a:cubicBezTo>
                <a:cubicBezTo>
                  <a:pt x="962535" y="6016680"/>
                  <a:pt x="956155" y="6010275"/>
                  <a:pt x="948259" y="6010275"/>
                </a:cubicBezTo>
                <a:cubicBezTo>
                  <a:pt x="940364" y="6010275"/>
                  <a:pt x="933960" y="6016680"/>
                  <a:pt x="933960" y="6024550"/>
                </a:cubicBezTo>
                <a:cubicBezTo>
                  <a:pt x="933960" y="6032446"/>
                  <a:pt x="940364" y="6038850"/>
                  <a:pt x="948259" y="6038850"/>
                </a:cubicBezTo>
                <a:lnTo>
                  <a:pt x="948259" y="6038850"/>
                </a:lnTo>
                <a:close/>
                <a:moveTo>
                  <a:pt x="1112201" y="4414852"/>
                </a:moveTo>
                <a:cubicBezTo>
                  <a:pt x="1112201" y="4413709"/>
                  <a:pt x="1111286" y="4412795"/>
                  <a:pt x="1110172" y="4412795"/>
                </a:cubicBezTo>
                <a:cubicBezTo>
                  <a:pt x="1109058" y="4412795"/>
                  <a:pt x="1108143" y="4413709"/>
                  <a:pt x="1108143" y="4414852"/>
                </a:cubicBezTo>
                <a:cubicBezTo>
                  <a:pt x="1108143" y="4415967"/>
                  <a:pt x="1109058" y="4416881"/>
                  <a:pt x="1110172" y="4416881"/>
                </a:cubicBezTo>
                <a:cubicBezTo>
                  <a:pt x="1111286" y="4416881"/>
                  <a:pt x="1112201" y="4415967"/>
                  <a:pt x="1112201" y="4414852"/>
                </a:cubicBezTo>
                <a:lnTo>
                  <a:pt x="1112201" y="4414852"/>
                </a:lnTo>
                <a:close/>
                <a:moveTo>
                  <a:pt x="1033972" y="7191375"/>
                </a:moveTo>
                <a:cubicBezTo>
                  <a:pt x="1052363" y="7191375"/>
                  <a:pt x="1067310" y="7176428"/>
                  <a:pt x="1067310" y="7158038"/>
                </a:cubicBezTo>
                <a:cubicBezTo>
                  <a:pt x="1067310" y="7139647"/>
                  <a:pt x="1052363" y="7124700"/>
                  <a:pt x="1033972" y="7124700"/>
                </a:cubicBezTo>
                <a:cubicBezTo>
                  <a:pt x="1015550" y="7124700"/>
                  <a:pt x="1000635" y="7139647"/>
                  <a:pt x="1000635" y="7158038"/>
                </a:cubicBezTo>
                <a:cubicBezTo>
                  <a:pt x="1000635" y="7176428"/>
                  <a:pt x="1015550" y="7191375"/>
                  <a:pt x="1033972" y="7191375"/>
                </a:cubicBezTo>
                <a:lnTo>
                  <a:pt x="1033972" y="7191375"/>
                </a:lnTo>
                <a:close/>
                <a:moveTo>
                  <a:pt x="1019700" y="7515226"/>
                </a:moveTo>
                <a:cubicBezTo>
                  <a:pt x="1040747" y="7515226"/>
                  <a:pt x="1057785" y="7498134"/>
                  <a:pt x="1057785" y="7477126"/>
                </a:cubicBezTo>
                <a:cubicBezTo>
                  <a:pt x="1057785" y="7456087"/>
                  <a:pt x="1040747" y="7439026"/>
                  <a:pt x="1019700" y="7439026"/>
                </a:cubicBezTo>
                <a:cubicBezTo>
                  <a:pt x="998623" y="7439026"/>
                  <a:pt x="981585" y="7456087"/>
                  <a:pt x="981585" y="7477126"/>
                </a:cubicBezTo>
                <a:cubicBezTo>
                  <a:pt x="981585" y="7498134"/>
                  <a:pt x="998623" y="7515226"/>
                  <a:pt x="1019700" y="7515226"/>
                </a:cubicBezTo>
                <a:lnTo>
                  <a:pt x="1019700" y="7515226"/>
                </a:lnTo>
                <a:close/>
                <a:moveTo>
                  <a:pt x="1110172" y="5068653"/>
                </a:moveTo>
                <a:cubicBezTo>
                  <a:pt x="1113544" y="5068653"/>
                  <a:pt x="1116287" y="5065938"/>
                  <a:pt x="1116287" y="5062538"/>
                </a:cubicBezTo>
                <a:cubicBezTo>
                  <a:pt x="1116287" y="5059137"/>
                  <a:pt x="1113544" y="5056423"/>
                  <a:pt x="1110172" y="5056423"/>
                </a:cubicBezTo>
                <a:cubicBezTo>
                  <a:pt x="1106800" y="5056423"/>
                  <a:pt x="1104057" y="5059137"/>
                  <a:pt x="1104057" y="5062538"/>
                </a:cubicBezTo>
                <a:cubicBezTo>
                  <a:pt x="1104057" y="5065938"/>
                  <a:pt x="1106800" y="5068653"/>
                  <a:pt x="1110172" y="5068653"/>
                </a:cubicBezTo>
                <a:lnTo>
                  <a:pt x="1110172" y="5068653"/>
                </a:lnTo>
                <a:close/>
                <a:moveTo>
                  <a:pt x="1110172" y="5712914"/>
                </a:moveTo>
                <a:cubicBezTo>
                  <a:pt x="1116916" y="5712914"/>
                  <a:pt x="1122402" y="5707456"/>
                  <a:pt x="1122402" y="5700741"/>
                </a:cubicBezTo>
                <a:cubicBezTo>
                  <a:pt x="1122402" y="5693969"/>
                  <a:pt x="1116916" y="5688511"/>
                  <a:pt x="1110172" y="5688511"/>
                </a:cubicBezTo>
                <a:cubicBezTo>
                  <a:pt x="1103428" y="5688511"/>
                  <a:pt x="1097942" y="5693969"/>
                  <a:pt x="1097942" y="5700741"/>
                </a:cubicBezTo>
                <a:cubicBezTo>
                  <a:pt x="1097942" y="5707456"/>
                  <a:pt x="1103428" y="5712914"/>
                  <a:pt x="1110172" y="5712914"/>
                </a:cubicBezTo>
                <a:lnTo>
                  <a:pt x="1110172" y="5712914"/>
                </a:lnTo>
                <a:close/>
                <a:moveTo>
                  <a:pt x="1110172" y="7019926"/>
                </a:moveTo>
                <a:cubicBezTo>
                  <a:pt x="1128559" y="7019926"/>
                  <a:pt x="1143510" y="7005002"/>
                  <a:pt x="1143510" y="6986570"/>
                </a:cubicBezTo>
                <a:cubicBezTo>
                  <a:pt x="1143510" y="6968174"/>
                  <a:pt x="1128559" y="6953250"/>
                  <a:pt x="1110172" y="6953250"/>
                </a:cubicBezTo>
                <a:cubicBezTo>
                  <a:pt x="1091751" y="6953250"/>
                  <a:pt x="1076835" y="6968174"/>
                  <a:pt x="1076835" y="6986570"/>
                </a:cubicBezTo>
                <a:cubicBezTo>
                  <a:pt x="1076835" y="7005002"/>
                  <a:pt x="1091751" y="7019926"/>
                  <a:pt x="1110172" y="7019926"/>
                </a:cubicBezTo>
                <a:lnTo>
                  <a:pt x="1110172" y="7019926"/>
                </a:lnTo>
                <a:close/>
                <a:moveTo>
                  <a:pt x="1100647" y="6696075"/>
                </a:moveTo>
                <a:cubicBezTo>
                  <a:pt x="1113806" y="6696075"/>
                  <a:pt x="1124460" y="6685393"/>
                  <a:pt x="1124460" y="6672263"/>
                </a:cubicBezTo>
                <a:cubicBezTo>
                  <a:pt x="1124460" y="6659104"/>
                  <a:pt x="1113806" y="6648450"/>
                  <a:pt x="1100647" y="6648450"/>
                </a:cubicBezTo>
                <a:cubicBezTo>
                  <a:pt x="1087488" y="6648450"/>
                  <a:pt x="1076835" y="6659104"/>
                  <a:pt x="1076835" y="6672263"/>
                </a:cubicBezTo>
                <a:cubicBezTo>
                  <a:pt x="1076835" y="6685393"/>
                  <a:pt x="1087488" y="6696075"/>
                  <a:pt x="1100647" y="6696075"/>
                </a:cubicBezTo>
                <a:lnTo>
                  <a:pt x="1100647" y="6696075"/>
                </a:lnTo>
                <a:close/>
                <a:moveTo>
                  <a:pt x="1033990" y="6867526"/>
                </a:moveTo>
                <a:cubicBezTo>
                  <a:pt x="1052367" y="6867526"/>
                  <a:pt x="1067310" y="6852582"/>
                  <a:pt x="1067310" y="6834205"/>
                </a:cubicBezTo>
                <a:cubicBezTo>
                  <a:pt x="1067310" y="6815793"/>
                  <a:pt x="1052367" y="6800850"/>
                  <a:pt x="1033990" y="6800850"/>
                </a:cubicBezTo>
                <a:cubicBezTo>
                  <a:pt x="1015542" y="6800850"/>
                  <a:pt x="1000635" y="6815793"/>
                  <a:pt x="1000635" y="6834205"/>
                </a:cubicBezTo>
                <a:cubicBezTo>
                  <a:pt x="1000635" y="6852582"/>
                  <a:pt x="1015542" y="6867526"/>
                  <a:pt x="1033990" y="6867526"/>
                </a:cubicBezTo>
                <a:lnTo>
                  <a:pt x="1033990" y="6867526"/>
                </a:lnTo>
                <a:close/>
                <a:moveTo>
                  <a:pt x="1100664" y="6372226"/>
                </a:moveTo>
                <a:cubicBezTo>
                  <a:pt x="1113814" y="6372226"/>
                  <a:pt x="1124460" y="6361553"/>
                  <a:pt x="1124460" y="6348413"/>
                </a:cubicBezTo>
                <a:cubicBezTo>
                  <a:pt x="1124460" y="6335272"/>
                  <a:pt x="1113814" y="6324600"/>
                  <a:pt x="1100664" y="6324600"/>
                </a:cubicBezTo>
                <a:cubicBezTo>
                  <a:pt x="1087515" y="6324600"/>
                  <a:pt x="1076835" y="6335272"/>
                  <a:pt x="1076835" y="6348413"/>
                </a:cubicBezTo>
                <a:cubicBezTo>
                  <a:pt x="1076835" y="6361553"/>
                  <a:pt x="1087515" y="6372226"/>
                  <a:pt x="1100664" y="6372226"/>
                </a:cubicBezTo>
                <a:lnTo>
                  <a:pt x="1100664" y="6372226"/>
                </a:lnTo>
                <a:close/>
                <a:moveTo>
                  <a:pt x="1110186" y="5385836"/>
                </a:moveTo>
                <a:cubicBezTo>
                  <a:pt x="1115130" y="5385836"/>
                  <a:pt x="1119130" y="5381806"/>
                  <a:pt x="1119130" y="5376863"/>
                </a:cubicBezTo>
                <a:cubicBezTo>
                  <a:pt x="1119130" y="5371920"/>
                  <a:pt x="1115130" y="5367890"/>
                  <a:pt x="1110186" y="5367890"/>
                </a:cubicBezTo>
                <a:cubicBezTo>
                  <a:pt x="1105214" y="5367890"/>
                  <a:pt x="1101214" y="5371920"/>
                  <a:pt x="1101214" y="5376863"/>
                </a:cubicBezTo>
                <a:cubicBezTo>
                  <a:pt x="1101214" y="5381806"/>
                  <a:pt x="1105214" y="5385836"/>
                  <a:pt x="1110186" y="5385836"/>
                </a:cubicBezTo>
                <a:lnTo>
                  <a:pt x="1110186" y="5385836"/>
                </a:lnTo>
                <a:close/>
                <a:moveTo>
                  <a:pt x="1110172" y="6038850"/>
                </a:moveTo>
                <a:cubicBezTo>
                  <a:pt x="1118054" y="6038850"/>
                  <a:pt x="1124460" y="6032471"/>
                  <a:pt x="1124460" y="6024563"/>
                </a:cubicBezTo>
                <a:cubicBezTo>
                  <a:pt x="1124460" y="6016654"/>
                  <a:pt x="1118054" y="6010275"/>
                  <a:pt x="1110172" y="6010275"/>
                </a:cubicBezTo>
                <a:cubicBezTo>
                  <a:pt x="1102264" y="6010275"/>
                  <a:pt x="1095885" y="6016654"/>
                  <a:pt x="1095885" y="6024563"/>
                </a:cubicBezTo>
                <a:cubicBezTo>
                  <a:pt x="1095885" y="6032471"/>
                  <a:pt x="1102264" y="6038850"/>
                  <a:pt x="1110172" y="6038850"/>
                </a:cubicBezTo>
                <a:lnTo>
                  <a:pt x="1110172" y="6038850"/>
                </a:lnTo>
                <a:close/>
                <a:moveTo>
                  <a:pt x="1033986" y="5223096"/>
                </a:moveTo>
                <a:cubicBezTo>
                  <a:pt x="1038473" y="5223096"/>
                  <a:pt x="1042130" y="5219439"/>
                  <a:pt x="1042130" y="5214952"/>
                </a:cubicBezTo>
                <a:cubicBezTo>
                  <a:pt x="1042130" y="5210466"/>
                  <a:pt x="1038473" y="5206780"/>
                  <a:pt x="1033986" y="5206780"/>
                </a:cubicBezTo>
                <a:cubicBezTo>
                  <a:pt x="1029443" y="5206780"/>
                  <a:pt x="1025814" y="5210466"/>
                  <a:pt x="1025814" y="5214952"/>
                </a:cubicBezTo>
                <a:cubicBezTo>
                  <a:pt x="1025814" y="5219439"/>
                  <a:pt x="1029443" y="5223096"/>
                  <a:pt x="1033986" y="5223096"/>
                </a:cubicBezTo>
                <a:lnTo>
                  <a:pt x="1033986" y="5223096"/>
                </a:lnTo>
                <a:close/>
                <a:moveTo>
                  <a:pt x="943485" y="7362826"/>
                </a:moveTo>
                <a:cubicBezTo>
                  <a:pt x="964530" y="7362826"/>
                  <a:pt x="981585" y="7345764"/>
                  <a:pt x="981585" y="7324709"/>
                </a:cubicBezTo>
                <a:cubicBezTo>
                  <a:pt x="981585" y="7303655"/>
                  <a:pt x="964530" y="7286626"/>
                  <a:pt x="943485" y="7286626"/>
                </a:cubicBezTo>
                <a:cubicBezTo>
                  <a:pt x="922440" y="7286626"/>
                  <a:pt x="905385" y="7303655"/>
                  <a:pt x="905385" y="7324709"/>
                </a:cubicBezTo>
                <a:cubicBezTo>
                  <a:pt x="905385" y="7345764"/>
                  <a:pt x="922440" y="7362826"/>
                  <a:pt x="943485" y="7362826"/>
                </a:cubicBezTo>
                <a:lnTo>
                  <a:pt x="943485" y="7362826"/>
                </a:lnTo>
                <a:close/>
                <a:moveTo>
                  <a:pt x="943499" y="7591426"/>
                </a:moveTo>
                <a:cubicBezTo>
                  <a:pt x="922438" y="7591426"/>
                  <a:pt x="905385" y="7608457"/>
                  <a:pt x="905385" y="7629526"/>
                </a:cubicBezTo>
                <a:cubicBezTo>
                  <a:pt x="905385" y="7650566"/>
                  <a:pt x="922438" y="7667626"/>
                  <a:pt x="943499" y="7667626"/>
                </a:cubicBezTo>
                <a:cubicBezTo>
                  <a:pt x="964531" y="7667626"/>
                  <a:pt x="981585" y="7650566"/>
                  <a:pt x="981585" y="7629526"/>
                </a:cubicBezTo>
                <a:cubicBezTo>
                  <a:pt x="981585" y="7608457"/>
                  <a:pt x="964531" y="7591426"/>
                  <a:pt x="943499" y="7591426"/>
                </a:cubicBezTo>
                <a:lnTo>
                  <a:pt x="943499" y="7591426"/>
                </a:lnTo>
                <a:close/>
                <a:moveTo>
                  <a:pt x="948247" y="7019926"/>
                </a:moveTo>
                <a:cubicBezTo>
                  <a:pt x="966662" y="7019926"/>
                  <a:pt x="981585" y="7004977"/>
                  <a:pt x="981585" y="6986572"/>
                </a:cubicBezTo>
                <a:cubicBezTo>
                  <a:pt x="981585" y="6968199"/>
                  <a:pt x="966662" y="6953250"/>
                  <a:pt x="948247" y="6953250"/>
                </a:cubicBezTo>
                <a:cubicBezTo>
                  <a:pt x="929832" y="6953250"/>
                  <a:pt x="914910" y="6968199"/>
                  <a:pt x="914910" y="6986572"/>
                </a:cubicBezTo>
                <a:cubicBezTo>
                  <a:pt x="914910" y="7004977"/>
                  <a:pt x="929832" y="7019926"/>
                  <a:pt x="948247" y="7019926"/>
                </a:cubicBezTo>
                <a:lnTo>
                  <a:pt x="948247" y="7019926"/>
                </a:lnTo>
                <a:close/>
                <a:moveTo>
                  <a:pt x="948247" y="6372226"/>
                </a:moveTo>
                <a:cubicBezTo>
                  <a:pt x="961414" y="6372226"/>
                  <a:pt x="972060" y="6361555"/>
                  <a:pt x="972060" y="6348429"/>
                </a:cubicBezTo>
                <a:cubicBezTo>
                  <a:pt x="972060" y="6335304"/>
                  <a:pt x="961414" y="6324600"/>
                  <a:pt x="948247" y="6324600"/>
                </a:cubicBezTo>
                <a:cubicBezTo>
                  <a:pt x="935080" y="6324600"/>
                  <a:pt x="924435" y="6335304"/>
                  <a:pt x="924435" y="6348429"/>
                </a:cubicBezTo>
                <a:cubicBezTo>
                  <a:pt x="924435" y="6361555"/>
                  <a:pt x="935080" y="6372226"/>
                  <a:pt x="948247" y="6372226"/>
                </a:cubicBezTo>
                <a:lnTo>
                  <a:pt x="948247" y="6372226"/>
                </a:lnTo>
                <a:close/>
                <a:moveTo>
                  <a:pt x="1035601" y="4252927"/>
                </a:moveTo>
                <a:cubicBezTo>
                  <a:pt x="1035601" y="4252013"/>
                  <a:pt x="1034887" y="4251270"/>
                  <a:pt x="1034001" y="4251270"/>
                </a:cubicBezTo>
                <a:cubicBezTo>
                  <a:pt x="1033058" y="4251270"/>
                  <a:pt x="1032343" y="4252013"/>
                  <a:pt x="1032343" y="4252927"/>
                </a:cubicBezTo>
                <a:cubicBezTo>
                  <a:pt x="1032343" y="4253813"/>
                  <a:pt x="1033058" y="4254556"/>
                  <a:pt x="1034001" y="4254556"/>
                </a:cubicBezTo>
                <a:cubicBezTo>
                  <a:pt x="1034887" y="4254556"/>
                  <a:pt x="1035601" y="4253813"/>
                  <a:pt x="1035601" y="4252927"/>
                </a:cubicBezTo>
                <a:lnTo>
                  <a:pt x="1035601" y="4252927"/>
                </a:lnTo>
                <a:close/>
                <a:moveTo>
                  <a:pt x="948266" y="6715126"/>
                </a:moveTo>
                <a:cubicBezTo>
                  <a:pt x="966708" y="6715126"/>
                  <a:pt x="981585" y="6700249"/>
                  <a:pt x="981585" y="6681807"/>
                </a:cubicBezTo>
                <a:cubicBezTo>
                  <a:pt x="981585" y="6663404"/>
                  <a:pt x="966708" y="6648450"/>
                  <a:pt x="948266" y="6648450"/>
                </a:cubicBezTo>
                <a:cubicBezTo>
                  <a:pt x="929863" y="6648450"/>
                  <a:pt x="914910" y="6663404"/>
                  <a:pt x="914910" y="6681807"/>
                </a:cubicBezTo>
                <a:cubicBezTo>
                  <a:pt x="914910" y="6700249"/>
                  <a:pt x="929863" y="6715126"/>
                  <a:pt x="948266" y="6715126"/>
                </a:cubicBezTo>
                <a:lnTo>
                  <a:pt x="948266" y="6715126"/>
                </a:lnTo>
                <a:close/>
                <a:moveTo>
                  <a:pt x="1110172" y="7343775"/>
                </a:moveTo>
                <a:cubicBezTo>
                  <a:pt x="1128580" y="7343775"/>
                  <a:pt x="1143510" y="7328852"/>
                  <a:pt x="1143510" y="7310423"/>
                </a:cubicBezTo>
                <a:cubicBezTo>
                  <a:pt x="1143510" y="7292024"/>
                  <a:pt x="1128580" y="7277100"/>
                  <a:pt x="1110172" y="7277100"/>
                </a:cubicBezTo>
                <a:cubicBezTo>
                  <a:pt x="1091765" y="7277100"/>
                  <a:pt x="1076835" y="7292024"/>
                  <a:pt x="1076835" y="7310423"/>
                </a:cubicBezTo>
                <a:cubicBezTo>
                  <a:pt x="1076835" y="7328852"/>
                  <a:pt x="1091765" y="7343775"/>
                  <a:pt x="1110172" y="7343775"/>
                </a:cubicBezTo>
                <a:lnTo>
                  <a:pt x="1110172" y="7343775"/>
                </a:lnTo>
                <a:close/>
                <a:moveTo>
                  <a:pt x="1034000" y="5886450"/>
                </a:moveTo>
                <a:cubicBezTo>
                  <a:pt x="1041882" y="5886450"/>
                  <a:pt x="1048260" y="5880023"/>
                  <a:pt x="1048260" y="5872149"/>
                </a:cubicBezTo>
                <a:cubicBezTo>
                  <a:pt x="1048260" y="5864275"/>
                  <a:pt x="1041882" y="5857875"/>
                  <a:pt x="1034000" y="5857875"/>
                </a:cubicBezTo>
                <a:cubicBezTo>
                  <a:pt x="1026062" y="5857875"/>
                  <a:pt x="1019685" y="5864275"/>
                  <a:pt x="1019685" y="5872149"/>
                </a:cubicBezTo>
                <a:cubicBezTo>
                  <a:pt x="1019685" y="5880023"/>
                  <a:pt x="1026062" y="5886450"/>
                  <a:pt x="1034000" y="5886450"/>
                </a:cubicBezTo>
                <a:lnTo>
                  <a:pt x="1034000" y="5886450"/>
                </a:lnTo>
                <a:close/>
                <a:moveTo>
                  <a:pt x="1034001" y="5559328"/>
                </a:moveTo>
                <a:cubicBezTo>
                  <a:pt x="1040059" y="5559328"/>
                  <a:pt x="1044973" y="5554385"/>
                  <a:pt x="1044973" y="5548327"/>
                </a:cubicBezTo>
                <a:cubicBezTo>
                  <a:pt x="1044973" y="5542212"/>
                  <a:pt x="1040059" y="5537297"/>
                  <a:pt x="1034001" y="5537297"/>
                </a:cubicBezTo>
                <a:cubicBezTo>
                  <a:pt x="1027914" y="5537297"/>
                  <a:pt x="1022971" y="5542212"/>
                  <a:pt x="1022971" y="5548327"/>
                </a:cubicBezTo>
                <a:cubicBezTo>
                  <a:pt x="1022971" y="5554385"/>
                  <a:pt x="1027914" y="5559328"/>
                  <a:pt x="1034001" y="5559328"/>
                </a:cubicBezTo>
                <a:lnTo>
                  <a:pt x="1034001" y="5559328"/>
                </a:lnTo>
                <a:close/>
                <a:moveTo>
                  <a:pt x="1024466" y="6210300"/>
                </a:moveTo>
                <a:cubicBezTo>
                  <a:pt x="1037606" y="6210300"/>
                  <a:pt x="1048260" y="6199647"/>
                  <a:pt x="1048260" y="6186469"/>
                </a:cubicBezTo>
                <a:cubicBezTo>
                  <a:pt x="1048260" y="6173292"/>
                  <a:pt x="1037606" y="6162675"/>
                  <a:pt x="1024466" y="6162675"/>
                </a:cubicBezTo>
                <a:cubicBezTo>
                  <a:pt x="1011288" y="6162675"/>
                  <a:pt x="1000635" y="6173292"/>
                  <a:pt x="1000635" y="6186469"/>
                </a:cubicBezTo>
                <a:cubicBezTo>
                  <a:pt x="1000635" y="6199647"/>
                  <a:pt x="1011288" y="6210300"/>
                  <a:pt x="1024466" y="6210300"/>
                </a:cubicBezTo>
                <a:lnTo>
                  <a:pt x="1024466" y="6210300"/>
                </a:lnTo>
                <a:close/>
                <a:moveTo>
                  <a:pt x="1033986" y="4570510"/>
                </a:moveTo>
                <a:cubicBezTo>
                  <a:pt x="1035758" y="4570510"/>
                  <a:pt x="1037244" y="4569024"/>
                  <a:pt x="1037244" y="4567252"/>
                </a:cubicBezTo>
                <a:cubicBezTo>
                  <a:pt x="1037244" y="4565423"/>
                  <a:pt x="1035758" y="4563966"/>
                  <a:pt x="1033986" y="4563966"/>
                </a:cubicBezTo>
                <a:cubicBezTo>
                  <a:pt x="1032158" y="4563966"/>
                  <a:pt x="1030700" y="4565423"/>
                  <a:pt x="1030700" y="4567252"/>
                </a:cubicBezTo>
                <a:cubicBezTo>
                  <a:pt x="1030700" y="4569024"/>
                  <a:pt x="1032158" y="4570510"/>
                  <a:pt x="1033986" y="4570510"/>
                </a:cubicBezTo>
                <a:lnTo>
                  <a:pt x="1033986" y="4570510"/>
                </a:lnTo>
                <a:close/>
                <a:moveTo>
                  <a:pt x="1024462" y="6534150"/>
                </a:moveTo>
                <a:cubicBezTo>
                  <a:pt x="1037575" y="6534150"/>
                  <a:pt x="1048260" y="6523496"/>
                  <a:pt x="1048260" y="6510353"/>
                </a:cubicBezTo>
                <a:cubicBezTo>
                  <a:pt x="1048260" y="6497210"/>
                  <a:pt x="1037575" y="6486526"/>
                  <a:pt x="1024462" y="6486526"/>
                </a:cubicBezTo>
                <a:cubicBezTo>
                  <a:pt x="1011289" y="6486526"/>
                  <a:pt x="1000635" y="6497210"/>
                  <a:pt x="1000635" y="6510353"/>
                </a:cubicBezTo>
                <a:cubicBezTo>
                  <a:pt x="1000635" y="6523496"/>
                  <a:pt x="1011289" y="6534150"/>
                  <a:pt x="1024462" y="6534150"/>
                </a:cubicBezTo>
                <a:lnTo>
                  <a:pt x="1024462" y="6534150"/>
                </a:lnTo>
                <a:close/>
                <a:moveTo>
                  <a:pt x="1033986" y="4896374"/>
                </a:moveTo>
                <a:cubicBezTo>
                  <a:pt x="1036901" y="4896374"/>
                  <a:pt x="1039273" y="4894003"/>
                  <a:pt x="1039273" y="4891088"/>
                </a:cubicBezTo>
                <a:cubicBezTo>
                  <a:pt x="1039273" y="4888173"/>
                  <a:pt x="1036901" y="4885802"/>
                  <a:pt x="1033986" y="4885802"/>
                </a:cubicBezTo>
                <a:cubicBezTo>
                  <a:pt x="1031043" y="4885802"/>
                  <a:pt x="1028671" y="4888173"/>
                  <a:pt x="1028671" y="4891088"/>
                </a:cubicBezTo>
                <a:cubicBezTo>
                  <a:pt x="1028671" y="4894003"/>
                  <a:pt x="1031043" y="4896374"/>
                  <a:pt x="1033986" y="4896374"/>
                </a:cubicBezTo>
                <a:lnTo>
                  <a:pt x="1033986" y="4896374"/>
                </a:lnTo>
                <a:close/>
                <a:moveTo>
                  <a:pt x="1262558" y="5712128"/>
                </a:moveTo>
                <a:cubicBezTo>
                  <a:pt x="1268873" y="5712128"/>
                  <a:pt x="1273988" y="5707014"/>
                  <a:pt x="1273988" y="5700727"/>
                </a:cubicBezTo>
                <a:cubicBezTo>
                  <a:pt x="1273988" y="5694412"/>
                  <a:pt x="1268873" y="5689297"/>
                  <a:pt x="1262558" y="5689297"/>
                </a:cubicBezTo>
                <a:cubicBezTo>
                  <a:pt x="1256271" y="5689297"/>
                  <a:pt x="1251156" y="5694412"/>
                  <a:pt x="1251156" y="5700727"/>
                </a:cubicBezTo>
                <a:cubicBezTo>
                  <a:pt x="1251156" y="5707014"/>
                  <a:pt x="1256271" y="5712128"/>
                  <a:pt x="1262558" y="5712128"/>
                </a:cubicBezTo>
                <a:lnTo>
                  <a:pt x="1262558" y="5712128"/>
                </a:lnTo>
                <a:close/>
                <a:moveTo>
                  <a:pt x="1262559" y="6038850"/>
                </a:moveTo>
                <a:cubicBezTo>
                  <a:pt x="1270467" y="6038850"/>
                  <a:pt x="1276860" y="6032438"/>
                  <a:pt x="1276860" y="6024563"/>
                </a:cubicBezTo>
                <a:cubicBezTo>
                  <a:pt x="1276860" y="6016688"/>
                  <a:pt x="1270467" y="6010275"/>
                  <a:pt x="1262559" y="6010275"/>
                </a:cubicBezTo>
                <a:cubicBezTo>
                  <a:pt x="1254677" y="6010275"/>
                  <a:pt x="1248285" y="6016688"/>
                  <a:pt x="1248285" y="6024563"/>
                </a:cubicBezTo>
                <a:cubicBezTo>
                  <a:pt x="1248285" y="6032438"/>
                  <a:pt x="1254677" y="6038850"/>
                  <a:pt x="1262559" y="6038850"/>
                </a:cubicBezTo>
                <a:lnTo>
                  <a:pt x="1262559" y="6038850"/>
                </a:lnTo>
                <a:close/>
                <a:moveTo>
                  <a:pt x="1262543" y="5068253"/>
                </a:moveTo>
                <a:cubicBezTo>
                  <a:pt x="1265715" y="5068253"/>
                  <a:pt x="1268287" y="5065710"/>
                  <a:pt x="1268287" y="5062538"/>
                </a:cubicBezTo>
                <a:cubicBezTo>
                  <a:pt x="1268287" y="5059394"/>
                  <a:pt x="1265715" y="5056823"/>
                  <a:pt x="1262543" y="5056823"/>
                </a:cubicBezTo>
                <a:cubicBezTo>
                  <a:pt x="1259400" y="5056823"/>
                  <a:pt x="1256857" y="5059394"/>
                  <a:pt x="1256857" y="5062538"/>
                </a:cubicBezTo>
                <a:cubicBezTo>
                  <a:pt x="1256857" y="5065710"/>
                  <a:pt x="1259400" y="5068253"/>
                  <a:pt x="1262543" y="5068253"/>
                </a:cubicBezTo>
                <a:lnTo>
                  <a:pt x="1262543" y="5068253"/>
                </a:lnTo>
                <a:close/>
                <a:moveTo>
                  <a:pt x="1262558" y="5385421"/>
                </a:moveTo>
                <a:cubicBezTo>
                  <a:pt x="1267301" y="5385421"/>
                  <a:pt x="1271130" y="5381621"/>
                  <a:pt x="1271130" y="5376877"/>
                </a:cubicBezTo>
                <a:cubicBezTo>
                  <a:pt x="1271130" y="5372133"/>
                  <a:pt x="1267301" y="5368305"/>
                  <a:pt x="1262558" y="5368305"/>
                </a:cubicBezTo>
                <a:cubicBezTo>
                  <a:pt x="1257843" y="5368305"/>
                  <a:pt x="1254014" y="5372133"/>
                  <a:pt x="1254014" y="5376877"/>
                </a:cubicBezTo>
                <a:cubicBezTo>
                  <a:pt x="1254014" y="5381621"/>
                  <a:pt x="1257843" y="5385421"/>
                  <a:pt x="1262558" y="5385421"/>
                </a:cubicBezTo>
                <a:lnTo>
                  <a:pt x="1262558" y="5385421"/>
                </a:lnTo>
                <a:close/>
                <a:moveTo>
                  <a:pt x="1272079" y="6372226"/>
                </a:moveTo>
                <a:cubicBezTo>
                  <a:pt x="1285256" y="6372226"/>
                  <a:pt x="1295910" y="6361544"/>
                  <a:pt x="1295910" y="6348413"/>
                </a:cubicBezTo>
                <a:cubicBezTo>
                  <a:pt x="1295910" y="6335246"/>
                  <a:pt x="1285256" y="6324600"/>
                  <a:pt x="1272079" y="6324600"/>
                </a:cubicBezTo>
                <a:cubicBezTo>
                  <a:pt x="1258938" y="6324600"/>
                  <a:pt x="1248285" y="6335246"/>
                  <a:pt x="1248285" y="6348413"/>
                </a:cubicBezTo>
                <a:cubicBezTo>
                  <a:pt x="1248285" y="6361544"/>
                  <a:pt x="1258938" y="6372226"/>
                  <a:pt x="1272079" y="6372226"/>
                </a:cubicBezTo>
                <a:lnTo>
                  <a:pt x="1272079" y="6372226"/>
                </a:lnTo>
                <a:close/>
                <a:moveTo>
                  <a:pt x="1262558" y="4742374"/>
                </a:moveTo>
                <a:cubicBezTo>
                  <a:pt x="1264615" y="4742374"/>
                  <a:pt x="1266244" y="4740745"/>
                  <a:pt x="1266244" y="4738688"/>
                </a:cubicBezTo>
                <a:cubicBezTo>
                  <a:pt x="1266244" y="4736688"/>
                  <a:pt x="1264615" y="4735002"/>
                  <a:pt x="1262558" y="4735002"/>
                </a:cubicBezTo>
                <a:cubicBezTo>
                  <a:pt x="1260558" y="4735002"/>
                  <a:pt x="1258900" y="4736688"/>
                  <a:pt x="1258900" y="4738688"/>
                </a:cubicBezTo>
                <a:cubicBezTo>
                  <a:pt x="1258900" y="4740745"/>
                  <a:pt x="1260558" y="4742374"/>
                  <a:pt x="1262558" y="4742374"/>
                </a:cubicBezTo>
                <a:lnTo>
                  <a:pt x="1262558" y="4742374"/>
                </a:lnTo>
                <a:close/>
                <a:moveTo>
                  <a:pt x="1357808" y="4569681"/>
                </a:moveTo>
                <a:cubicBezTo>
                  <a:pt x="1359179" y="4569681"/>
                  <a:pt x="1360265" y="4568595"/>
                  <a:pt x="1360265" y="4567252"/>
                </a:cubicBezTo>
                <a:cubicBezTo>
                  <a:pt x="1360265" y="4565880"/>
                  <a:pt x="1359179" y="4564795"/>
                  <a:pt x="1357808" y="4564795"/>
                </a:cubicBezTo>
                <a:cubicBezTo>
                  <a:pt x="1356465" y="4564795"/>
                  <a:pt x="1355379" y="4565880"/>
                  <a:pt x="1355379" y="4567252"/>
                </a:cubicBezTo>
                <a:cubicBezTo>
                  <a:pt x="1355379" y="4568595"/>
                  <a:pt x="1356465" y="4569681"/>
                  <a:pt x="1357808" y="4569681"/>
                </a:cubicBezTo>
                <a:lnTo>
                  <a:pt x="1357808" y="4569681"/>
                </a:lnTo>
                <a:close/>
                <a:moveTo>
                  <a:pt x="1267307" y="7915275"/>
                </a:moveTo>
                <a:cubicBezTo>
                  <a:pt x="1246274" y="7915275"/>
                  <a:pt x="1229235" y="7932371"/>
                  <a:pt x="1229235" y="7953403"/>
                </a:cubicBezTo>
                <a:cubicBezTo>
                  <a:pt x="1229235" y="7974436"/>
                  <a:pt x="1246274" y="7991475"/>
                  <a:pt x="1267307" y="7991475"/>
                </a:cubicBezTo>
                <a:cubicBezTo>
                  <a:pt x="1288339" y="7991475"/>
                  <a:pt x="1305435" y="7974436"/>
                  <a:pt x="1305435" y="7953403"/>
                </a:cubicBezTo>
                <a:cubicBezTo>
                  <a:pt x="1305435" y="7932371"/>
                  <a:pt x="1288339" y="7915275"/>
                  <a:pt x="1267307" y="7915275"/>
                </a:cubicBezTo>
                <a:lnTo>
                  <a:pt x="1267307" y="7915275"/>
                </a:lnTo>
                <a:close/>
                <a:moveTo>
                  <a:pt x="1267319" y="7667626"/>
                </a:moveTo>
                <a:cubicBezTo>
                  <a:pt x="1288389" y="7667626"/>
                  <a:pt x="1305435" y="7650556"/>
                  <a:pt x="1305435" y="7629526"/>
                </a:cubicBezTo>
                <a:cubicBezTo>
                  <a:pt x="1305435" y="7608495"/>
                  <a:pt x="1288389" y="7591426"/>
                  <a:pt x="1267319" y="7591426"/>
                </a:cubicBezTo>
                <a:cubicBezTo>
                  <a:pt x="1246248" y="7591426"/>
                  <a:pt x="1229235" y="7608495"/>
                  <a:pt x="1229235" y="7629526"/>
                </a:cubicBezTo>
                <a:cubicBezTo>
                  <a:pt x="1229235" y="7650556"/>
                  <a:pt x="1246248" y="7667626"/>
                  <a:pt x="1267319" y="7667626"/>
                </a:cubicBezTo>
                <a:lnTo>
                  <a:pt x="1267319" y="7667626"/>
                </a:lnTo>
                <a:close/>
                <a:moveTo>
                  <a:pt x="1262554" y="7019926"/>
                </a:moveTo>
                <a:cubicBezTo>
                  <a:pt x="1280947" y="7019926"/>
                  <a:pt x="1295910" y="7004992"/>
                  <a:pt x="1295910" y="6986588"/>
                </a:cubicBezTo>
                <a:cubicBezTo>
                  <a:pt x="1295910" y="6968184"/>
                  <a:pt x="1280947" y="6953250"/>
                  <a:pt x="1262554" y="6953250"/>
                </a:cubicBezTo>
                <a:cubicBezTo>
                  <a:pt x="1244197" y="6953250"/>
                  <a:pt x="1229235" y="6968184"/>
                  <a:pt x="1229235" y="6986588"/>
                </a:cubicBezTo>
                <a:cubicBezTo>
                  <a:pt x="1229235" y="7004992"/>
                  <a:pt x="1244197" y="7019926"/>
                  <a:pt x="1262554" y="7019926"/>
                </a:cubicBezTo>
                <a:lnTo>
                  <a:pt x="1262554" y="7019926"/>
                </a:lnTo>
                <a:close/>
                <a:moveTo>
                  <a:pt x="1262556" y="7343775"/>
                </a:moveTo>
                <a:cubicBezTo>
                  <a:pt x="1280970" y="7343775"/>
                  <a:pt x="1295910" y="7328828"/>
                  <a:pt x="1295910" y="7310438"/>
                </a:cubicBezTo>
                <a:cubicBezTo>
                  <a:pt x="1295910" y="7292016"/>
                  <a:pt x="1280970" y="7277100"/>
                  <a:pt x="1262556" y="7277100"/>
                </a:cubicBezTo>
                <a:cubicBezTo>
                  <a:pt x="1244143" y="7277100"/>
                  <a:pt x="1229235" y="7292016"/>
                  <a:pt x="1229235" y="7310438"/>
                </a:cubicBezTo>
                <a:cubicBezTo>
                  <a:pt x="1229235" y="7328828"/>
                  <a:pt x="1244143" y="7343775"/>
                  <a:pt x="1262556" y="7343775"/>
                </a:cubicBezTo>
                <a:lnTo>
                  <a:pt x="1262556" y="7343775"/>
                </a:lnTo>
                <a:close/>
                <a:moveTo>
                  <a:pt x="1272082" y="6696075"/>
                </a:moveTo>
                <a:cubicBezTo>
                  <a:pt x="1285255" y="6696075"/>
                  <a:pt x="1295910" y="6685421"/>
                  <a:pt x="1295910" y="6672278"/>
                </a:cubicBezTo>
                <a:cubicBezTo>
                  <a:pt x="1295910" y="6659104"/>
                  <a:pt x="1285255" y="6648450"/>
                  <a:pt x="1272082" y="6648450"/>
                </a:cubicBezTo>
                <a:cubicBezTo>
                  <a:pt x="1258939" y="6648450"/>
                  <a:pt x="1248285" y="6659104"/>
                  <a:pt x="1248285" y="6672278"/>
                </a:cubicBezTo>
                <a:cubicBezTo>
                  <a:pt x="1248285" y="6685421"/>
                  <a:pt x="1258939" y="6696075"/>
                  <a:pt x="1272082" y="6696075"/>
                </a:cubicBezTo>
                <a:lnTo>
                  <a:pt x="1272082" y="6696075"/>
                </a:lnTo>
                <a:close/>
                <a:moveTo>
                  <a:pt x="1186372" y="7191375"/>
                </a:moveTo>
                <a:cubicBezTo>
                  <a:pt x="1204786" y="7191375"/>
                  <a:pt x="1219710" y="7176452"/>
                  <a:pt x="1219710" y="7158038"/>
                </a:cubicBezTo>
                <a:cubicBezTo>
                  <a:pt x="1219710" y="7139624"/>
                  <a:pt x="1204786" y="7124700"/>
                  <a:pt x="1186372" y="7124700"/>
                </a:cubicBezTo>
                <a:cubicBezTo>
                  <a:pt x="1167958" y="7124700"/>
                  <a:pt x="1153035" y="7139624"/>
                  <a:pt x="1153035" y="7158038"/>
                </a:cubicBezTo>
                <a:cubicBezTo>
                  <a:pt x="1153035" y="7176452"/>
                  <a:pt x="1167958" y="7191375"/>
                  <a:pt x="1186372" y="7191375"/>
                </a:cubicBezTo>
                <a:lnTo>
                  <a:pt x="1186372" y="7191375"/>
                </a:lnTo>
                <a:close/>
                <a:moveTo>
                  <a:pt x="1186372" y="4895974"/>
                </a:moveTo>
                <a:cubicBezTo>
                  <a:pt x="1189087" y="4895974"/>
                  <a:pt x="1191258" y="4893803"/>
                  <a:pt x="1191258" y="4891088"/>
                </a:cubicBezTo>
                <a:cubicBezTo>
                  <a:pt x="1191258" y="4888402"/>
                  <a:pt x="1189087" y="4886202"/>
                  <a:pt x="1186372" y="4886202"/>
                </a:cubicBezTo>
                <a:cubicBezTo>
                  <a:pt x="1183657" y="4886202"/>
                  <a:pt x="1181486" y="4888402"/>
                  <a:pt x="1181486" y="4891088"/>
                </a:cubicBezTo>
                <a:cubicBezTo>
                  <a:pt x="1181486" y="4893803"/>
                  <a:pt x="1183657" y="4895974"/>
                  <a:pt x="1186372" y="4895974"/>
                </a:cubicBezTo>
                <a:lnTo>
                  <a:pt x="1186372" y="4895974"/>
                </a:lnTo>
                <a:close/>
                <a:moveTo>
                  <a:pt x="1264201" y="4414866"/>
                </a:moveTo>
                <a:cubicBezTo>
                  <a:pt x="1264201" y="4413952"/>
                  <a:pt x="1263458" y="4413209"/>
                  <a:pt x="1262543" y="4413209"/>
                </a:cubicBezTo>
                <a:cubicBezTo>
                  <a:pt x="1261658" y="4413209"/>
                  <a:pt x="1260943" y="4413952"/>
                  <a:pt x="1260943" y="4414866"/>
                </a:cubicBezTo>
                <a:cubicBezTo>
                  <a:pt x="1260943" y="4415752"/>
                  <a:pt x="1261658" y="4416467"/>
                  <a:pt x="1262543" y="4416467"/>
                </a:cubicBezTo>
                <a:cubicBezTo>
                  <a:pt x="1263458" y="4416467"/>
                  <a:pt x="1264201" y="4415752"/>
                  <a:pt x="1264201" y="4414866"/>
                </a:cubicBezTo>
                <a:lnTo>
                  <a:pt x="1264201" y="4414866"/>
                </a:lnTo>
                <a:close/>
                <a:moveTo>
                  <a:pt x="1186372" y="5558915"/>
                </a:moveTo>
                <a:cubicBezTo>
                  <a:pt x="1192230" y="5558915"/>
                  <a:pt x="1196973" y="5554171"/>
                  <a:pt x="1196973" y="5548341"/>
                </a:cubicBezTo>
                <a:cubicBezTo>
                  <a:pt x="1196973" y="5542455"/>
                  <a:pt x="1192230" y="5537711"/>
                  <a:pt x="1186372" y="5537711"/>
                </a:cubicBezTo>
                <a:cubicBezTo>
                  <a:pt x="1180514" y="5537711"/>
                  <a:pt x="1175771" y="5542455"/>
                  <a:pt x="1175771" y="5548341"/>
                </a:cubicBezTo>
                <a:cubicBezTo>
                  <a:pt x="1175771" y="5554171"/>
                  <a:pt x="1180514" y="5558915"/>
                  <a:pt x="1186372" y="5558915"/>
                </a:cubicBezTo>
                <a:lnTo>
                  <a:pt x="1186372" y="5558915"/>
                </a:lnTo>
                <a:close/>
                <a:moveTo>
                  <a:pt x="1186358" y="4570081"/>
                </a:moveTo>
                <a:cubicBezTo>
                  <a:pt x="1187929" y="4570081"/>
                  <a:pt x="1189215" y="4568795"/>
                  <a:pt x="1189215" y="4567252"/>
                </a:cubicBezTo>
                <a:cubicBezTo>
                  <a:pt x="1189215" y="4565652"/>
                  <a:pt x="1187929" y="4564395"/>
                  <a:pt x="1186358" y="4564395"/>
                </a:cubicBezTo>
                <a:cubicBezTo>
                  <a:pt x="1184786" y="4564395"/>
                  <a:pt x="1183529" y="4565652"/>
                  <a:pt x="1183529" y="4567252"/>
                </a:cubicBezTo>
                <a:cubicBezTo>
                  <a:pt x="1183529" y="4568795"/>
                  <a:pt x="1184786" y="4570081"/>
                  <a:pt x="1186358" y="4570081"/>
                </a:cubicBezTo>
                <a:lnTo>
                  <a:pt x="1186358" y="4570081"/>
                </a:lnTo>
                <a:close/>
                <a:moveTo>
                  <a:pt x="1186358" y="5222668"/>
                </a:moveTo>
                <a:cubicBezTo>
                  <a:pt x="1190644" y="5222668"/>
                  <a:pt x="1194102" y="5219210"/>
                  <a:pt x="1194102" y="5214952"/>
                </a:cubicBezTo>
                <a:cubicBezTo>
                  <a:pt x="1194102" y="5210694"/>
                  <a:pt x="1190644" y="5207208"/>
                  <a:pt x="1186358" y="5207208"/>
                </a:cubicBezTo>
                <a:cubicBezTo>
                  <a:pt x="1182100" y="5207208"/>
                  <a:pt x="1178643" y="5210694"/>
                  <a:pt x="1178643" y="5214952"/>
                </a:cubicBezTo>
                <a:cubicBezTo>
                  <a:pt x="1178643" y="5219210"/>
                  <a:pt x="1182100" y="5222668"/>
                  <a:pt x="1186358" y="5222668"/>
                </a:cubicBezTo>
                <a:lnTo>
                  <a:pt x="1186358" y="5222668"/>
                </a:lnTo>
                <a:close/>
                <a:moveTo>
                  <a:pt x="1186372" y="5886008"/>
                </a:moveTo>
                <a:cubicBezTo>
                  <a:pt x="1194030" y="5886008"/>
                  <a:pt x="1200231" y="5879806"/>
                  <a:pt x="1200231" y="5872149"/>
                </a:cubicBezTo>
                <a:cubicBezTo>
                  <a:pt x="1200231" y="5864519"/>
                  <a:pt x="1194030" y="5858318"/>
                  <a:pt x="1186372" y="5858318"/>
                </a:cubicBezTo>
                <a:cubicBezTo>
                  <a:pt x="1178743" y="5858318"/>
                  <a:pt x="1172513" y="5864519"/>
                  <a:pt x="1172513" y="5872149"/>
                </a:cubicBezTo>
                <a:cubicBezTo>
                  <a:pt x="1172513" y="5879806"/>
                  <a:pt x="1178743" y="5886008"/>
                  <a:pt x="1186372" y="5886008"/>
                </a:cubicBezTo>
                <a:lnTo>
                  <a:pt x="1186372" y="5886008"/>
                </a:lnTo>
                <a:close/>
                <a:moveTo>
                  <a:pt x="1191135" y="7515226"/>
                </a:moveTo>
                <a:cubicBezTo>
                  <a:pt x="1212188" y="7515226"/>
                  <a:pt x="1229235" y="7498172"/>
                  <a:pt x="1229235" y="7477142"/>
                </a:cubicBezTo>
                <a:cubicBezTo>
                  <a:pt x="1229235" y="7456110"/>
                  <a:pt x="1212188" y="7439026"/>
                  <a:pt x="1191135" y="7439026"/>
                </a:cubicBezTo>
                <a:cubicBezTo>
                  <a:pt x="1170081" y="7439026"/>
                  <a:pt x="1153035" y="7456110"/>
                  <a:pt x="1153035" y="7477142"/>
                </a:cubicBezTo>
                <a:cubicBezTo>
                  <a:pt x="1153035" y="7498172"/>
                  <a:pt x="1170081" y="7515226"/>
                  <a:pt x="1191135" y="7515226"/>
                </a:cubicBezTo>
                <a:lnTo>
                  <a:pt x="1191135" y="7515226"/>
                </a:lnTo>
                <a:close/>
                <a:moveTo>
                  <a:pt x="1191121" y="7762875"/>
                </a:moveTo>
                <a:cubicBezTo>
                  <a:pt x="1170080" y="7762875"/>
                  <a:pt x="1153035" y="7779915"/>
                  <a:pt x="1153035" y="7800975"/>
                </a:cubicBezTo>
                <a:cubicBezTo>
                  <a:pt x="1153035" y="7822008"/>
                  <a:pt x="1170080" y="7839075"/>
                  <a:pt x="1191121" y="7839075"/>
                </a:cubicBezTo>
                <a:cubicBezTo>
                  <a:pt x="1212161" y="7839075"/>
                  <a:pt x="1229235" y="7822008"/>
                  <a:pt x="1229235" y="7800975"/>
                </a:cubicBezTo>
                <a:cubicBezTo>
                  <a:pt x="1229235" y="7779915"/>
                  <a:pt x="1212161" y="7762875"/>
                  <a:pt x="1191121" y="7762875"/>
                </a:cubicBezTo>
                <a:lnTo>
                  <a:pt x="1191121" y="7762875"/>
                </a:lnTo>
                <a:close/>
                <a:moveTo>
                  <a:pt x="1095900" y="7667626"/>
                </a:moveTo>
                <a:cubicBezTo>
                  <a:pt x="1116938" y="7667626"/>
                  <a:pt x="1133985" y="7650572"/>
                  <a:pt x="1133985" y="7629526"/>
                </a:cubicBezTo>
                <a:cubicBezTo>
                  <a:pt x="1133985" y="7608479"/>
                  <a:pt x="1116938" y="7591426"/>
                  <a:pt x="1095900" y="7591426"/>
                </a:cubicBezTo>
                <a:cubicBezTo>
                  <a:pt x="1074861" y="7591426"/>
                  <a:pt x="1057785" y="7608479"/>
                  <a:pt x="1057785" y="7629526"/>
                </a:cubicBezTo>
                <a:cubicBezTo>
                  <a:pt x="1057785" y="7650572"/>
                  <a:pt x="1074861" y="7667626"/>
                  <a:pt x="1095900" y="7667626"/>
                </a:cubicBezTo>
                <a:lnTo>
                  <a:pt x="1095900" y="7667626"/>
                </a:lnTo>
                <a:close/>
                <a:moveTo>
                  <a:pt x="1186372" y="6191250"/>
                </a:moveTo>
                <a:cubicBezTo>
                  <a:pt x="1194273" y="6191250"/>
                  <a:pt x="1200660" y="6184828"/>
                  <a:pt x="1200660" y="6176963"/>
                </a:cubicBezTo>
                <a:cubicBezTo>
                  <a:pt x="1200660" y="6169074"/>
                  <a:pt x="1194273" y="6162675"/>
                  <a:pt x="1186372" y="6162675"/>
                </a:cubicBezTo>
                <a:cubicBezTo>
                  <a:pt x="1178471" y="6162675"/>
                  <a:pt x="1172085" y="6169074"/>
                  <a:pt x="1172085" y="6176963"/>
                </a:cubicBezTo>
                <a:cubicBezTo>
                  <a:pt x="1172085" y="6184828"/>
                  <a:pt x="1178471" y="6191250"/>
                  <a:pt x="1186372" y="6191250"/>
                </a:cubicBezTo>
                <a:lnTo>
                  <a:pt x="1186372" y="6191250"/>
                </a:lnTo>
                <a:close/>
                <a:moveTo>
                  <a:pt x="1195897" y="6534150"/>
                </a:moveTo>
                <a:cubicBezTo>
                  <a:pt x="1209041" y="6534150"/>
                  <a:pt x="1219710" y="6523496"/>
                  <a:pt x="1219710" y="6510338"/>
                </a:cubicBezTo>
                <a:cubicBezTo>
                  <a:pt x="1219710" y="6497180"/>
                  <a:pt x="1209041" y="6486526"/>
                  <a:pt x="1195897" y="6486526"/>
                </a:cubicBezTo>
                <a:cubicBezTo>
                  <a:pt x="1182754" y="6486526"/>
                  <a:pt x="1172085" y="6497180"/>
                  <a:pt x="1172085" y="6510338"/>
                </a:cubicBezTo>
                <a:cubicBezTo>
                  <a:pt x="1172085" y="6523496"/>
                  <a:pt x="1182754" y="6534150"/>
                  <a:pt x="1195897" y="6534150"/>
                </a:cubicBezTo>
                <a:lnTo>
                  <a:pt x="1195897" y="6534150"/>
                </a:lnTo>
                <a:close/>
                <a:moveTo>
                  <a:pt x="1186372" y="6867526"/>
                </a:moveTo>
                <a:cubicBezTo>
                  <a:pt x="1204776" y="6867526"/>
                  <a:pt x="1219710" y="6852629"/>
                  <a:pt x="1219710" y="6834226"/>
                </a:cubicBezTo>
                <a:cubicBezTo>
                  <a:pt x="1219710" y="6815784"/>
                  <a:pt x="1204776" y="6800850"/>
                  <a:pt x="1186372" y="6800850"/>
                </a:cubicBezTo>
                <a:cubicBezTo>
                  <a:pt x="1167969" y="6800850"/>
                  <a:pt x="1153035" y="6815784"/>
                  <a:pt x="1153035" y="6834226"/>
                </a:cubicBezTo>
                <a:cubicBezTo>
                  <a:pt x="1153035" y="6852629"/>
                  <a:pt x="1167969" y="6867526"/>
                  <a:pt x="1186372" y="6867526"/>
                </a:cubicBezTo>
                <a:lnTo>
                  <a:pt x="1186372" y="6867526"/>
                </a:lnTo>
                <a:close/>
                <a:moveTo>
                  <a:pt x="786322" y="6372226"/>
                </a:moveTo>
                <a:cubicBezTo>
                  <a:pt x="799480" y="6372226"/>
                  <a:pt x="810135" y="6361556"/>
                  <a:pt x="810135" y="6348413"/>
                </a:cubicBezTo>
                <a:cubicBezTo>
                  <a:pt x="810135" y="6335270"/>
                  <a:pt x="799480" y="6324600"/>
                  <a:pt x="786322" y="6324600"/>
                </a:cubicBezTo>
                <a:cubicBezTo>
                  <a:pt x="773196" y="6324600"/>
                  <a:pt x="762510" y="6335270"/>
                  <a:pt x="762510" y="6348413"/>
                </a:cubicBezTo>
                <a:cubicBezTo>
                  <a:pt x="762510" y="6361556"/>
                  <a:pt x="773196" y="6372226"/>
                  <a:pt x="786322" y="6372226"/>
                </a:cubicBezTo>
                <a:lnTo>
                  <a:pt x="786322" y="6372226"/>
                </a:lnTo>
                <a:close/>
                <a:moveTo>
                  <a:pt x="714869" y="7191375"/>
                </a:moveTo>
                <a:cubicBezTo>
                  <a:pt x="735945" y="7191375"/>
                  <a:pt x="752985" y="7174322"/>
                  <a:pt x="752985" y="7153259"/>
                </a:cubicBezTo>
                <a:cubicBezTo>
                  <a:pt x="752985" y="7132229"/>
                  <a:pt x="735945" y="7115175"/>
                  <a:pt x="714869" y="7115175"/>
                </a:cubicBezTo>
                <a:cubicBezTo>
                  <a:pt x="693856" y="7115175"/>
                  <a:pt x="676785" y="7132229"/>
                  <a:pt x="676785" y="7153259"/>
                </a:cubicBezTo>
                <a:cubicBezTo>
                  <a:pt x="676785" y="7174322"/>
                  <a:pt x="693856" y="7191375"/>
                  <a:pt x="714869" y="7191375"/>
                </a:cubicBezTo>
                <a:lnTo>
                  <a:pt x="714869" y="7191375"/>
                </a:lnTo>
                <a:close/>
                <a:moveTo>
                  <a:pt x="624397" y="7019926"/>
                </a:moveTo>
                <a:cubicBezTo>
                  <a:pt x="642810" y="7019926"/>
                  <a:pt x="657735" y="7005011"/>
                  <a:pt x="657735" y="6986573"/>
                </a:cubicBezTo>
                <a:cubicBezTo>
                  <a:pt x="657735" y="6968164"/>
                  <a:pt x="642810" y="6953250"/>
                  <a:pt x="624397" y="6953250"/>
                </a:cubicBezTo>
                <a:cubicBezTo>
                  <a:pt x="606014" y="6953250"/>
                  <a:pt x="591060" y="6968164"/>
                  <a:pt x="591060" y="6986573"/>
                </a:cubicBezTo>
                <a:cubicBezTo>
                  <a:pt x="591060" y="7005011"/>
                  <a:pt x="606014" y="7019926"/>
                  <a:pt x="624397" y="7019926"/>
                </a:cubicBezTo>
                <a:lnTo>
                  <a:pt x="624397" y="7019926"/>
                </a:lnTo>
                <a:close/>
                <a:moveTo>
                  <a:pt x="700583" y="4897203"/>
                </a:moveTo>
                <a:cubicBezTo>
                  <a:pt x="703983" y="4897203"/>
                  <a:pt x="706698" y="4894460"/>
                  <a:pt x="706698" y="4891088"/>
                </a:cubicBezTo>
                <a:cubicBezTo>
                  <a:pt x="706698" y="4887716"/>
                  <a:pt x="703983" y="4884973"/>
                  <a:pt x="700583" y="4884973"/>
                </a:cubicBezTo>
                <a:cubicBezTo>
                  <a:pt x="697211" y="4884973"/>
                  <a:pt x="694496" y="4887716"/>
                  <a:pt x="694496" y="4891088"/>
                </a:cubicBezTo>
                <a:cubicBezTo>
                  <a:pt x="694496" y="4894460"/>
                  <a:pt x="697211" y="4897203"/>
                  <a:pt x="700583" y="4897203"/>
                </a:cubicBezTo>
                <a:lnTo>
                  <a:pt x="700583" y="4897203"/>
                </a:lnTo>
                <a:close/>
                <a:moveTo>
                  <a:pt x="619620" y="7362826"/>
                </a:moveTo>
                <a:cubicBezTo>
                  <a:pt x="640658" y="7362826"/>
                  <a:pt x="657735" y="7345772"/>
                  <a:pt x="657735" y="7324726"/>
                </a:cubicBezTo>
                <a:cubicBezTo>
                  <a:pt x="657735" y="7303649"/>
                  <a:pt x="640658" y="7286626"/>
                  <a:pt x="619620" y="7286626"/>
                </a:cubicBezTo>
                <a:cubicBezTo>
                  <a:pt x="598581" y="7286626"/>
                  <a:pt x="581535" y="7303649"/>
                  <a:pt x="581535" y="7324726"/>
                </a:cubicBezTo>
                <a:cubicBezTo>
                  <a:pt x="581535" y="7345772"/>
                  <a:pt x="598581" y="7362826"/>
                  <a:pt x="619620" y="7362826"/>
                </a:cubicBezTo>
                <a:lnTo>
                  <a:pt x="619620" y="7362826"/>
                </a:lnTo>
                <a:close/>
                <a:moveTo>
                  <a:pt x="702226" y="4252927"/>
                </a:moveTo>
                <a:cubicBezTo>
                  <a:pt x="702226" y="4252013"/>
                  <a:pt x="701483" y="4251270"/>
                  <a:pt x="700569" y="4251270"/>
                </a:cubicBezTo>
                <a:cubicBezTo>
                  <a:pt x="699683" y="4251270"/>
                  <a:pt x="698968" y="4252013"/>
                  <a:pt x="698968" y="4252927"/>
                </a:cubicBezTo>
                <a:cubicBezTo>
                  <a:pt x="698968" y="4253813"/>
                  <a:pt x="699683" y="4254556"/>
                  <a:pt x="700569" y="4254556"/>
                </a:cubicBezTo>
                <a:cubicBezTo>
                  <a:pt x="701483" y="4254556"/>
                  <a:pt x="702226" y="4253813"/>
                  <a:pt x="702226" y="4252927"/>
                </a:cubicBezTo>
                <a:lnTo>
                  <a:pt x="702226" y="4252927"/>
                </a:lnTo>
                <a:close/>
                <a:moveTo>
                  <a:pt x="700581" y="6867526"/>
                </a:moveTo>
                <a:cubicBezTo>
                  <a:pt x="719019" y="6867526"/>
                  <a:pt x="733935" y="6852577"/>
                  <a:pt x="733935" y="6834204"/>
                </a:cubicBezTo>
                <a:cubicBezTo>
                  <a:pt x="733935" y="6815766"/>
                  <a:pt x="719019" y="6800850"/>
                  <a:pt x="700581" y="6800850"/>
                </a:cubicBezTo>
                <a:cubicBezTo>
                  <a:pt x="682175" y="6800850"/>
                  <a:pt x="667260" y="6815766"/>
                  <a:pt x="667260" y="6834204"/>
                </a:cubicBezTo>
                <a:cubicBezTo>
                  <a:pt x="667260" y="6852577"/>
                  <a:pt x="682175" y="6867526"/>
                  <a:pt x="700581" y="6867526"/>
                </a:cubicBezTo>
                <a:lnTo>
                  <a:pt x="700581" y="6867526"/>
                </a:lnTo>
                <a:close/>
                <a:moveTo>
                  <a:pt x="624379" y="6715126"/>
                </a:moveTo>
                <a:cubicBezTo>
                  <a:pt x="642792" y="6715126"/>
                  <a:pt x="657735" y="6700210"/>
                  <a:pt x="657735" y="6681788"/>
                </a:cubicBezTo>
                <a:cubicBezTo>
                  <a:pt x="657735" y="6663366"/>
                  <a:pt x="642792" y="6648450"/>
                  <a:pt x="624379" y="6648450"/>
                </a:cubicBezTo>
                <a:cubicBezTo>
                  <a:pt x="606002" y="6648450"/>
                  <a:pt x="591060" y="6663366"/>
                  <a:pt x="591060" y="6681788"/>
                </a:cubicBezTo>
                <a:cubicBezTo>
                  <a:pt x="591060" y="6700210"/>
                  <a:pt x="606002" y="6715126"/>
                  <a:pt x="624379" y="6715126"/>
                </a:cubicBezTo>
                <a:lnTo>
                  <a:pt x="624379" y="6715126"/>
                </a:lnTo>
                <a:close/>
                <a:moveTo>
                  <a:pt x="700578" y="6543675"/>
                </a:moveTo>
                <a:cubicBezTo>
                  <a:pt x="718999" y="6543675"/>
                  <a:pt x="733935" y="6528740"/>
                  <a:pt x="733935" y="6510357"/>
                </a:cubicBezTo>
                <a:cubicBezTo>
                  <a:pt x="733935" y="6491936"/>
                  <a:pt x="718999" y="6477000"/>
                  <a:pt x="700578" y="6477000"/>
                </a:cubicBezTo>
                <a:cubicBezTo>
                  <a:pt x="682195" y="6477000"/>
                  <a:pt x="667260" y="6491936"/>
                  <a:pt x="667260" y="6510357"/>
                </a:cubicBezTo>
                <a:cubicBezTo>
                  <a:pt x="667260" y="6528740"/>
                  <a:pt x="682195" y="6543675"/>
                  <a:pt x="700578" y="6543675"/>
                </a:cubicBezTo>
                <a:lnTo>
                  <a:pt x="700578" y="6543675"/>
                </a:lnTo>
                <a:close/>
                <a:moveTo>
                  <a:pt x="700583" y="5223896"/>
                </a:moveTo>
                <a:cubicBezTo>
                  <a:pt x="705555" y="5223896"/>
                  <a:pt x="709555" y="5219896"/>
                  <a:pt x="709555" y="5214952"/>
                </a:cubicBezTo>
                <a:cubicBezTo>
                  <a:pt x="709555" y="5209980"/>
                  <a:pt x="705555" y="5205980"/>
                  <a:pt x="700583" y="5205980"/>
                </a:cubicBezTo>
                <a:cubicBezTo>
                  <a:pt x="695668" y="5205980"/>
                  <a:pt x="691639" y="5209980"/>
                  <a:pt x="691639" y="5214952"/>
                </a:cubicBezTo>
                <a:cubicBezTo>
                  <a:pt x="691639" y="5219896"/>
                  <a:pt x="695668" y="5223896"/>
                  <a:pt x="700583" y="5223896"/>
                </a:cubicBezTo>
                <a:lnTo>
                  <a:pt x="700583" y="5223896"/>
                </a:lnTo>
                <a:close/>
                <a:moveTo>
                  <a:pt x="700583" y="5560943"/>
                </a:moveTo>
                <a:cubicBezTo>
                  <a:pt x="707584" y="5560943"/>
                  <a:pt x="713242" y="5555314"/>
                  <a:pt x="713242" y="5548341"/>
                </a:cubicBezTo>
                <a:cubicBezTo>
                  <a:pt x="713242" y="5541369"/>
                  <a:pt x="707584" y="5535683"/>
                  <a:pt x="700583" y="5535683"/>
                </a:cubicBezTo>
                <a:cubicBezTo>
                  <a:pt x="693611" y="5535683"/>
                  <a:pt x="687953" y="5541369"/>
                  <a:pt x="687953" y="5548341"/>
                </a:cubicBezTo>
                <a:cubicBezTo>
                  <a:pt x="687953" y="5555314"/>
                  <a:pt x="693611" y="5560943"/>
                  <a:pt x="700583" y="5560943"/>
                </a:cubicBezTo>
                <a:lnTo>
                  <a:pt x="700583" y="5560943"/>
                </a:lnTo>
                <a:close/>
                <a:moveTo>
                  <a:pt x="710105" y="6210300"/>
                </a:moveTo>
                <a:cubicBezTo>
                  <a:pt x="723273" y="6210300"/>
                  <a:pt x="733935" y="6199646"/>
                  <a:pt x="733935" y="6186488"/>
                </a:cubicBezTo>
                <a:cubicBezTo>
                  <a:pt x="733935" y="6173330"/>
                  <a:pt x="723273" y="6162675"/>
                  <a:pt x="710105" y="6162675"/>
                </a:cubicBezTo>
                <a:cubicBezTo>
                  <a:pt x="696971" y="6162675"/>
                  <a:pt x="686310" y="6173330"/>
                  <a:pt x="686310" y="6186488"/>
                </a:cubicBezTo>
                <a:cubicBezTo>
                  <a:pt x="686310" y="6199646"/>
                  <a:pt x="696971" y="6210300"/>
                  <a:pt x="710105" y="6210300"/>
                </a:cubicBezTo>
                <a:lnTo>
                  <a:pt x="710105" y="6210300"/>
                </a:lnTo>
                <a:close/>
                <a:moveTo>
                  <a:pt x="700585" y="5886450"/>
                </a:moveTo>
                <a:cubicBezTo>
                  <a:pt x="708498" y="5886450"/>
                  <a:pt x="714885" y="5880064"/>
                  <a:pt x="714885" y="5872150"/>
                </a:cubicBezTo>
                <a:cubicBezTo>
                  <a:pt x="714885" y="5864286"/>
                  <a:pt x="708498" y="5857875"/>
                  <a:pt x="700585" y="5857875"/>
                </a:cubicBezTo>
                <a:cubicBezTo>
                  <a:pt x="692696" y="5857875"/>
                  <a:pt x="686310" y="5864286"/>
                  <a:pt x="686310" y="5872150"/>
                </a:cubicBezTo>
                <a:cubicBezTo>
                  <a:pt x="686310" y="5880064"/>
                  <a:pt x="692696" y="5886450"/>
                  <a:pt x="700585" y="5886450"/>
                </a:cubicBezTo>
                <a:lnTo>
                  <a:pt x="700585" y="5886450"/>
                </a:lnTo>
                <a:close/>
                <a:moveTo>
                  <a:pt x="700583" y="4570910"/>
                </a:moveTo>
                <a:cubicBezTo>
                  <a:pt x="702640" y="4570910"/>
                  <a:pt x="704269" y="4569252"/>
                  <a:pt x="704269" y="4567252"/>
                </a:cubicBezTo>
                <a:cubicBezTo>
                  <a:pt x="704269" y="4565195"/>
                  <a:pt x="702640" y="4563566"/>
                  <a:pt x="700583" y="4563566"/>
                </a:cubicBezTo>
                <a:cubicBezTo>
                  <a:pt x="698583" y="4563566"/>
                  <a:pt x="696925" y="4565195"/>
                  <a:pt x="696925" y="4567252"/>
                </a:cubicBezTo>
                <a:cubicBezTo>
                  <a:pt x="696925" y="4569252"/>
                  <a:pt x="698583" y="4570910"/>
                  <a:pt x="700583" y="4570910"/>
                </a:cubicBezTo>
                <a:lnTo>
                  <a:pt x="700583" y="4570910"/>
                </a:lnTo>
                <a:close/>
                <a:moveTo>
                  <a:pt x="948247" y="5713358"/>
                </a:moveTo>
                <a:cubicBezTo>
                  <a:pt x="955219" y="5713358"/>
                  <a:pt x="960877" y="5707670"/>
                  <a:pt x="960877" y="5700727"/>
                </a:cubicBezTo>
                <a:cubicBezTo>
                  <a:pt x="960877" y="5693755"/>
                  <a:pt x="955219" y="5688068"/>
                  <a:pt x="948247" y="5688068"/>
                </a:cubicBezTo>
                <a:cubicBezTo>
                  <a:pt x="941275" y="5688068"/>
                  <a:pt x="935617" y="5693755"/>
                  <a:pt x="935617" y="5700727"/>
                </a:cubicBezTo>
                <a:cubicBezTo>
                  <a:pt x="935617" y="5707670"/>
                  <a:pt x="941275" y="5713358"/>
                  <a:pt x="948247" y="5713358"/>
                </a:cubicBezTo>
                <a:lnTo>
                  <a:pt x="948247" y="5713358"/>
                </a:lnTo>
                <a:close/>
                <a:moveTo>
                  <a:pt x="552960" y="7439026"/>
                </a:moveTo>
                <a:cubicBezTo>
                  <a:pt x="526651" y="7439026"/>
                  <a:pt x="505335" y="7460376"/>
                  <a:pt x="505335" y="7486650"/>
                </a:cubicBezTo>
                <a:cubicBezTo>
                  <a:pt x="505335" y="7512926"/>
                  <a:pt x="526651" y="7534275"/>
                  <a:pt x="552960" y="7534275"/>
                </a:cubicBezTo>
                <a:cubicBezTo>
                  <a:pt x="579234" y="7534275"/>
                  <a:pt x="600585" y="7512926"/>
                  <a:pt x="600585" y="7486650"/>
                </a:cubicBezTo>
                <a:cubicBezTo>
                  <a:pt x="600585" y="7460376"/>
                  <a:pt x="579234" y="7439026"/>
                  <a:pt x="552960" y="7439026"/>
                </a:cubicBezTo>
                <a:lnTo>
                  <a:pt x="552960" y="7439026"/>
                </a:lnTo>
                <a:close/>
                <a:moveTo>
                  <a:pt x="614872" y="6372226"/>
                </a:moveTo>
                <a:cubicBezTo>
                  <a:pt x="628054" y="6372226"/>
                  <a:pt x="638685" y="6361594"/>
                  <a:pt x="638685" y="6348413"/>
                </a:cubicBezTo>
                <a:cubicBezTo>
                  <a:pt x="638685" y="6335231"/>
                  <a:pt x="628054" y="6324600"/>
                  <a:pt x="614872" y="6324600"/>
                </a:cubicBezTo>
                <a:cubicBezTo>
                  <a:pt x="601721" y="6324600"/>
                  <a:pt x="591060" y="6335231"/>
                  <a:pt x="591060" y="6348413"/>
                </a:cubicBezTo>
                <a:cubicBezTo>
                  <a:pt x="591060" y="6361594"/>
                  <a:pt x="601721" y="6372226"/>
                  <a:pt x="614872" y="6372226"/>
                </a:cubicBezTo>
                <a:lnTo>
                  <a:pt x="614872" y="6372226"/>
                </a:lnTo>
                <a:close/>
                <a:moveTo>
                  <a:pt x="548216" y="6543675"/>
                </a:moveTo>
                <a:cubicBezTo>
                  <a:pt x="566609" y="6543675"/>
                  <a:pt x="581535" y="6528770"/>
                  <a:pt x="581535" y="6510356"/>
                </a:cubicBezTo>
                <a:cubicBezTo>
                  <a:pt x="581535" y="6491905"/>
                  <a:pt x="566609" y="6477000"/>
                  <a:pt x="548216" y="6477000"/>
                </a:cubicBezTo>
                <a:cubicBezTo>
                  <a:pt x="529823" y="6477000"/>
                  <a:pt x="514860" y="6491905"/>
                  <a:pt x="514860" y="6510356"/>
                </a:cubicBezTo>
                <a:cubicBezTo>
                  <a:pt x="514860" y="6528770"/>
                  <a:pt x="529823" y="6543675"/>
                  <a:pt x="548216" y="6543675"/>
                </a:cubicBezTo>
                <a:lnTo>
                  <a:pt x="548216" y="6543675"/>
                </a:lnTo>
                <a:close/>
                <a:moveTo>
                  <a:pt x="548197" y="5886450"/>
                </a:moveTo>
                <a:cubicBezTo>
                  <a:pt x="556086" y="5886450"/>
                  <a:pt x="562485" y="5880070"/>
                  <a:pt x="562485" y="5872175"/>
                </a:cubicBezTo>
                <a:cubicBezTo>
                  <a:pt x="562485" y="5864280"/>
                  <a:pt x="556086" y="5857875"/>
                  <a:pt x="548197" y="5857875"/>
                </a:cubicBezTo>
                <a:cubicBezTo>
                  <a:pt x="540308" y="5857875"/>
                  <a:pt x="533910" y="5864280"/>
                  <a:pt x="533910" y="5872175"/>
                </a:cubicBezTo>
                <a:cubicBezTo>
                  <a:pt x="533910" y="5880070"/>
                  <a:pt x="540308" y="5886450"/>
                  <a:pt x="548197" y="5886450"/>
                </a:cubicBezTo>
                <a:lnTo>
                  <a:pt x="548197" y="5886450"/>
                </a:lnTo>
                <a:close/>
                <a:moveTo>
                  <a:pt x="538688" y="6210300"/>
                </a:moveTo>
                <a:cubicBezTo>
                  <a:pt x="551814" y="6210300"/>
                  <a:pt x="562485" y="6199630"/>
                  <a:pt x="562485" y="6186472"/>
                </a:cubicBezTo>
                <a:cubicBezTo>
                  <a:pt x="562485" y="6173313"/>
                  <a:pt x="551814" y="6162675"/>
                  <a:pt x="538688" y="6162675"/>
                </a:cubicBezTo>
                <a:cubicBezTo>
                  <a:pt x="525498" y="6162675"/>
                  <a:pt x="514860" y="6173313"/>
                  <a:pt x="514860" y="6186472"/>
                </a:cubicBezTo>
                <a:cubicBezTo>
                  <a:pt x="514860" y="6199630"/>
                  <a:pt x="525498" y="6210300"/>
                  <a:pt x="538688" y="6210300"/>
                </a:cubicBezTo>
                <a:lnTo>
                  <a:pt x="538688" y="6210300"/>
                </a:lnTo>
                <a:close/>
                <a:moveTo>
                  <a:pt x="548197" y="6867526"/>
                </a:moveTo>
                <a:cubicBezTo>
                  <a:pt x="566602" y="6867526"/>
                  <a:pt x="581535" y="6852618"/>
                  <a:pt x="581535" y="6834204"/>
                </a:cubicBezTo>
                <a:cubicBezTo>
                  <a:pt x="581535" y="6815790"/>
                  <a:pt x="566602" y="6800850"/>
                  <a:pt x="548197" y="6800850"/>
                </a:cubicBezTo>
                <a:cubicBezTo>
                  <a:pt x="529792" y="6800850"/>
                  <a:pt x="514860" y="6815790"/>
                  <a:pt x="514860" y="6834204"/>
                </a:cubicBezTo>
                <a:cubicBezTo>
                  <a:pt x="514860" y="6852618"/>
                  <a:pt x="529792" y="6867526"/>
                  <a:pt x="548197" y="6867526"/>
                </a:cubicBezTo>
                <a:lnTo>
                  <a:pt x="548197" y="6867526"/>
                </a:lnTo>
                <a:close/>
                <a:moveTo>
                  <a:pt x="624397" y="5714972"/>
                </a:moveTo>
                <a:cubicBezTo>
                  <a:pt x="632284" y="5714972"/>
                  <a:pt x="638656" y="5708571"/>
                  <a:pt x="638656" y="5700713"/>
                </a:cubicBezTo>
                <a:cubicBezTo>
                  <a:pt x="638656" y="5692826"/>
                  <a:pt x="632284" y="5686454"/>
                  <a:pt x="624397" y="5686454"/>
                </a:cubicBezTo>
                <a:cubicBezTo>
                  <a:pt x="616539" y="5686454"/>
                  <a:pt x="610138" y="5692826"/>
                  <a:pt x="610138" y="5700713"/>
                </a:cubicBezTo>
                <a:cubicBezTo>
                  <a:pt x="610138" y="5708571"/>
                  <a:pt x="616539" y="5714972"/>
                  <a:pt x="624397" y="5714972"/>
                </a:cubicBezTo>
                <a:lnTo>
                  <a:pt x="624397" y="5714972"/>
                </a:lnTo>
                <a:close/>
                <a:moveTo>
                  <a:pt x="624383" y="4417681"/>
                </a:moveTo>
                <a:cubicBezTo>
                  <a:pt x="625954" y="4417681"/>
                  <a:pt x="627240" y="4416424"/>
                  <a:pt x="627240" y="4414852"/>
                </a:cubicBezTo>
                <a:cubicBezTo>
                  <a:pt x="627240" y="4413252"/>
                  <a:pt x="625954" y="4411995"/>
                  <a:pt x="624383" y="4411995"/>
                </a:cubicBezTo>
                <a:cubicBezTo>
                  <a:pt x="622811" y="4411995"/>
                  <a:pt x="621554" y="4413252"/>
                  <a:pt x="621554" y="4414852"/>
                </a:cubicBezTo>
                <a:cubicBezTo>
                  <a:pt x="621554" y="4416424"/>
                  <a:pt x="622811" y="4417681"/>
                  <a:pt x="624383" y="4417681"/>
                </a:cubicBezTo>
                <a:lnTo>
                  <a:pt x="624383" y="4417681"/>
                </a:lnTo>
                <a:close/>
                <a:moveTo>
                  <a:pt x="624397" y="5387864"/>
                </a:moveTo>
                <a:cubicBezTo>
                  <a:pt x="630484" y="5387864"/>
                  <a:pt x="635398" y="5382921"/>
                  <a:pt x="635398" y="5376863"/>
                </a:cubicBezTo>
                <a:cubicBezTo>
                  <a:pt x="635398" y="5370805"/>
                  <a:pt x="630484" y="5365861"/>
                  <a:pt x="624397" y="5365861"/>
                </a:cubicBezTo>
                <a:cubicBezTo>
                  <a:pt x="618311" y="5365861"/>
                  <a:pt x="613396" y="5370805"/>
                  <a:pt x="613396" y="5376863"/>
                </a:cubicBezTo>
                <a:cubicBezTo>
                  <a:pt x="613396" y="5382921"/>
                  <a:pt x="618311" y="5387864"/>
                  <a:pt x="624397" y="5387864"/>
                </a:cubicBezTo>
                <a:lnTo>
                  <a:pt x="624397" y="5387864"/>
                </a:lnTo>
                <a:close/>
                <a:moveTo>
                  <a:pt x="614854" y="6038850"/>
                </a:moveTo>
                <a:cubicBezTo>
                  <a:pt x="628031" y="6038850"/>
                  <a:pt x="638685" y="6028197"/>
                  <a:pt x="638685" y="6015056"/>
                </a:cubicBezTo>
                <a:cubicBezTo>
                  <a:pt x="638685" y="6001879"/>
                  <a:pt x="628031" y="5991226"/>
                  <a:pt x="614854" y="5991226"/>
                </a:cubicBezTo>
                <a:cubicBezTo>
                  <a:pt x="601713" y="5991226"/>
                  <a:pt x="591060" y="6001879"/>
                  <a:pt x="591060" y="6015056"/>
                </a:cubicBezTo>
                <a:cubicBezTo>
                  <a:pt x="591060" y="6028197"/>
                  <a:pt x="601713" y="6038850"/>
                  <a:pt x="614854" y="6038850"/>
                </a:cubicBezTo>
                <a:lnTo>
                  <a:pt x="614854" y="6038850"/>
                </a:lnTo>
                <a:close/>
                <a:moveTo>
                  <a:pt x="624383" y="5070282"/>
                </a:moveTo>
                <a:cubicBezTo>
                  <a:pt x="628669" y="5070282"/>
                  <a:pt x="632127" y="5066824"/>
                  <a:pt x="632127" y="5062538"/>
                </a:cubicBezTo>
                <a:cubicBezTo>
                  <a:pt x="632127" y="5058251"/>
                  <a:pt x="628669" y="5054794"/>
                  <a:pt x="624383" y="5054794"/>
                </a:cubicBezTo>
                <a:cubicBezTo>
                  <a:pt x="620125" y="5054794"/>
                  <a:pt x="616668" y="5058251"/>
                  <a:pt x="616668" y="5062538"/>
                </a:cubicBezTo>
                <a:cubicBezTo>
                  <a:pt x="616668" y="5066824"/>
                  <a:pt x="620125" y="5070282"/>
                  <a:pt x="624383" y="5070282"/>
                </a:cubicBezTo>
                <a:lnTo>
                  <a:pt x="624383" y="5070282"/>
                </a:lnTo>
                <a:close/>
                <a:moveTo>
                  <a:pt x="624397" y="4743574"/>
                </a:moveTo>
                <a:cubicBezTo>
                  <a:pt x="627112" y="4743574"/>
                  <a:pt x="629283" y="4741402"/>
                  <a:pt x="629283" y="4738688"/>
                </a:cubicBezTo>
                <a:cubicBezTo>
                  <a:pt x="629283" y="4736002"/>
                  <a:pt x="627112" y="4733802"/>
                  <a:pt x="624397" y="4733802"/>
                </a:cubicBezTo>
                <a:cubicBezTo>
                  <a:pt x="621682" y="4733802"/>
                  <a:pt x="619511" y="4736002"/>
                  <a:pt x="619511" y="4738688"/>
                </a:cubicBezTo>
                <a:cubicBezTo>
                  <a:pt x="619511" y="4741402"/>
                  <a:pt x="621682" y="4743574"/>
                  <a:pt x="624397" y="4743574"/>
                </a:cubicBezTo>
                <a:lnTo>
                  <a:pt x="624397" y="4743574"/>
                </a:lnTo>
                <a:close/>
                <a:moveTo>
                  <a:pt x="543450" y="7191375"/>
                </a:moveTo>
                <a:cubicBezTo>
                  <a:pt x="564489" y="7191375"/>
                  <a:pt x="581535" y="7174298"/>
                  <a:pt x="581535" y="7153260"/>
                </a:cubicBezTo>
                <a:cubicBezTo>
                  <a:pt x="581535" y="7132222"/>
                  <a:pt x="564489" y="7115175"/>
                  <a:pt x="543450" y="7115175"/>
                </a:cubicBezTo>
                <a:cubicBezTo>
                  <a:pt x="522381" y="7115175"/>
                  <a:pt x="505335" y="7132222"/>
                  <a:pt x="505335" y="7153260"/>
                </a:cubicBezTo>
                <a:cubicBezTo>
                  <a:pt x="505335" y="7174298"/>
                  <a:pt x="522381" y="7191375"/>
                  <a:pt x="543450" y="7191375"/>
                </a:cubicBezTo>
                <a:lnTo>
                  <a:pt x="543450" y="7191375"/>
                </a:lnTo>
                <a:close/>
                <a:moveTo>
                  <a:pt x="862504" y="6210300"/>
                </a:moveTo>
                <a:cubicBezTo>
                  <a:pt x="875680" y="6210300"/>
                  <a:pt x="886335" y="6199646"/>
                  <a:pt x="886335" y="6186505"/>
                </a:cubicBezTo>
                <a:cubicBezTo>
                  <a:pt x="886335" y="6173366"/>
                  <a:pt x="875680" y="6162675"/>
                  <a:pt x="862504" y="6162675"/>
                </a:cubicBezTo>
                <a:cubicBezTo>
                  <a:pt x="849364" y="6162675"/>
                  <a:pt x="838710" y="6173366"/>
                  <a:pt x="838710" y="6186505"/>
                </a:cubicBezTo>
                <a:cubicBezTo>
                  <a:pt x="838710" y="6199646"/>
                  <a:pt x="849364" y="6210300"/>
                  <a:pt x="862504" y="6210300"/>
                </a:cubicBezTo>
                <a:lnTo>
                  <a:pt x="862504" y="6210300"/>
                </a:lnTo>
                <a:close/>
                <a:moveTo>
                  <a:pt x="862522" y="6534150"/>
                </a:moveTo>
                <a:cubicBezTo>
                  <a:pt x="875681" y="6534150"/>
                  <a:pt x="886335" y="6523503"/>
                  <a:pt x="886335" y="6510352"/>
                </a:cubicBezTo>
                <a:cubicBezTo>
                  <a:pt x="886335" y="6497202"/>
                  <a:pt x="875681" y="6486526"/>
                  <a:pt x="862522" y="6486526"/>
                </a:cubicBezTo>
                <a:cubicBezTo>
                  <a:pt x="849392" y="6486526"/>
                  <a:pt x="838710" y="6497202"/>
                  <a:pt x="838710" y="6510352"/>
                </a:cubicBezTo>
                <a:cubicBezTo>
                  <a:pt x="838710" y="6523503"/>
                  <a:pt x="849392" y="6534150"/>
                  <a:pt x="862522" y="6534150"/>
                </a:cubicBezTo>
                <a:lnTo>
                  <a:pt x="862522" y="6534150"/>
                </a:lnTo>
                <a:close/>
                <a:moveTo>
                  <a:pt x="862508" y="4896803"/>
                </a:moveTo>
                <a:cubicBezTo>
                  <a:pt x="865651" y="4896803"/>
                  <a:pt x="868223" y="4894231"/>
                  <a:pt x="868223" y="4891088"/>
                </a:cubicBezTo>
                <a:cubicBezTo>
                  <a:pt x="868223" y="4887944"/>
                  <a:pt x="865651" y="4885373"/>
                  <a:pt x="862508" y="4885373"/>
                </a:cubicBezTo>
                <a:cubicBezTo>
                  <a:pt x="859393" y="4885373"/>
                  <a:pt x="856821" y="4887944"/>
                  <a:pt x="856821" y="4891088"/>
                </a:cubicBezTo>
                <a:cubicBezTo>
                  <a:pt x="856821" y="4894231"/>
                  <a:pt x="859393" y="4896803"/>
                  <a:pt x="862508" y="4896803"/>
                </a:cubicBezTo>
                <a:lnTo>
                  <a:pt x="862508" y="4896803"/>
                </a:lnTo>
                <a:close/>
                <a:moveTo>
                  <a:pt x="862505" y="6867526"/>
                </a:moveTo>
                <a:cubicBezTo>
                  <a:pt x="880945" y="6867526"/>
                  <a:pt x="895860" y="6852592"/>
                  <a:pt x="895860" y="6834205"/>
                </a:cubicBezTo>
                <a:cubicBezTo>
                  <a:pt x="895860" y="6815784"/>
                  <a:pt x="880945" y="6800850"/>
                  <a:pt x="862505" y="6800850"/>
                </a:cubicBezTo>
                <a:cubicBezTo>
                  <a:pt x="844099" y="6800850"/>
                  <a:pt x="829185" y="6815784"/>
                  <a:pt x="829185" y="6834205"/>
                </a:cubicBezTo>
                <a:cubicBezTo>
                  <a:pt x="829185" y="6852592"/>
                  <a:pt x="844099" y="6867526"/>
                  <a:pt x="862505" y="6867526"/>
                </a:cubicBezTo>
                <a:lnTo>
                  <a:pt x="862505" y="6867526"/>
                </a:lnTo>
                <a:close/>
                <a:moveTo>
                  <a:pt x="862509" y="5886450"/>
                </a:moveTo>
                <a:cubicBezTo>
                  <a:pt x="870424" y="5886450"/>
                  <a:pt x="876810" y="5880071"/>
                  <a:pt x="876810" y="5872163"/>
                </a:cubicBezTo>
                <a:cubicBezTo>
                  <a:pt x="876810" y="5864281"/>
                  <a:pt x="870424" y="5857875"/>
                  <a:pt x="862509" y="5857875"/>
                </a:cubicBezTo>
                <a:cubicBezTo>
                  <a:pt x="854620" y="5857875"/>
                  <a:pt x="848235" y="5864281"/>
                  <a:pt x="848235" y="5872163"/>
                </a:cubicBezTo>
                <a:cubicBezTo>
                  <a:pt x="848235" y="5880071"/>
                  <a:pt x="854620" y="5886450"/>
                  <a:pt x="862509" y="5886450"/>
                </a:cubicBezTo>
                <a:lnTo>
                  <a:pt x="862509" y="5886450"/>
                </a:lnTo>
                <a:close/>
                <a:moveTo>
                  <a:pt x="862508" y="5560128"/>
                </a:moveTo>
                <a:cubicBezTo>
                  <a:pt x="869052" y="5560128"/>
                  <a:pt x="874338" y="5554842"/>
                  <a:pt x="874338" y="5548327"/>
                </a:cubicBezTo>
                <a:cubicBezTo>
                  <a:pt x="874338" y="5541812"/>
                  <a:pt x="869052" y="5536497"/>
                  <a:pt x="862508" y="5536497"/>
                </a:cubicBezTo>
                <a:cubicBezTo>
                  <a:pt x="855964" y="5536497"/>
                  <a:pt x="850706" y="5541812"/>
                  <a:pt x="850706" y="5548327"/>
                </a:cubicBezTo>
                <a:cubicBezTo>
                  <a:pt x="850706" y="5554842"/>
                  <a:pt x="855964" y="5560128"/>
                  <a:pt x="862508" y="5560128"/>
                </a:cubicBezTo>
                <a:lnTo>
                  <a:pt x="862508" y="5560128"/>
                </a:lnTo>
                <a:close/>
                <a:moveTo>
                  <a:pt x="862508" y="5223511"/>
                </a:moveTo>
                <a:cubicBezTo>
                  <a:pt x="867251" y="5223511"/>
                  <a:pt x="871080" y="5219653"/>
                  <a:pt x="871080" y="5214938"/>
                </a:cubicBezTo>
                <a:cubicBezTo>
                  <a:pt x="871080" y="5210223"/>
                  <a:pt x="867251" y="5206365"/>
                  <a:pt x="862508" y="5206365"/>
                </a:cubicBezTo>
                <a:cubicBezTo>
                  <a:pt x="857793" y="5206365"/>
                  <a:pt x="853964" y="5210223"/>
                  <a:pt x="853964" y="5214938"/>
                </a:cubicBezTo>
                <a:cubicBezTo>
                  <a:pt x="853964" y="5219653"/>
                  <a:pt x="857793" y="5223511"/>
                  <a:pt x="862508" y="5223511"/>
                </a:cubicBezTo>
                <a:lnTo>
                  <a:pt x="862508" y="5223511"/>
                </a:lnTo>
                <a:close/>
                <a:moveTo>
                  <a:pt x="948233" y="4742760"/>
                </a:moveTo>
                <a:cubicBezTo>
                  <a:pt x="950462" y="4742760"/>
                  <a:pt x="952319" y="4740931"/>
                  <a:pt x="952319" y="4738674"/>
                </a:cubicBezTo>
                <a:cubicBezTo>
                  <a:pt x="952319" y="4736416"/>
                  <a:pt x="950462" y="4734616"/>
                  <a:pt x="948233" y="4734616"/>
                </a:cubicBezTo>
                <a:cubicBezTo>
                  <a:pt x="945975" y="4734616"/>
                  <a:pt x="944175" y="4736416"/>
                  <a:pt x="944175" y="4738674"/>
                </a:cubicBezTo>
                <a:cubicBezTo>
                  <a:pt x="944175" y="4740931"/>
                  <a:pt x="945975" y="4742760"/>
                  <a:pt x="948233" y="4742760"/>
                </a:cubicBezTo>
                <a:lnTo>
                  <a:pt x="948233" y="4742760"/>
                </a:lnTo>
                <a:close/>
                <a:moveTo>
                  <a:pt x="948247" y="5069053"/>
                </a:moveTo>
                <a:cubicBezTo>
                  <a:pt x="951848" y="5069053"/>
                  <a:pt x="954762" y="5066138"/>
                  <a:pt x="954762" y="5062538"/>
                </a:cubicBezTo>
                <a:cubicBezTo>
                  <a:pt x="954762" y="5058909"/>
                  <a:pt x="951848" y="5056023"/>
                  <a:pt x="948247" y="5056023"/>
                </a:cubicBezTo>
                <a:cubicBezTo>
                  <a:pt x="944618" y="5056023"/>
                  <a:pt x="941732" y="5058909"/>
                  <a:pt x="941732" y="5062538"/>
                </a:cubicBezTo>
                <a:cubicBezTo>
                  <a:pt x="941732" y="5066138"/>
                  <a:pt x="944618" y="5069053"/>
                  <a:pt x="948247" y="5069053"/>
                </a:cubicBezTo>
                <a:lnTo>
                  <a:pt x="948247" y="5069053"/>
                </a:lnTo>
                <a:close/>
                <a:moveTo>
                  <a:pt x="705342" y="7439026"/>
                </a:moveTo>
                <a:cubicBezTo>
                  <a:pt x="679087" y="7439026"/>
                  <a:pt x="657735" y="7460324"/>
                  <a:pt x="657735" y="7486668"/>
                </a:cubicBezTo>
                <a:cubicBezTo>
                  <a:pt x="657735" y="7512977"/>
                  <a:pt x="679087" y="7534275"/>
                  <a:pt x="705342" y="7534275"/>
                </a:cubicBezTo>
                <a:cubicBezTo>
                  <a:pt x="731667" y="7534275"/>
                  <a:pt x="752985" y="7512977"/>
                  <a:pt x="752985" y="7486668"/>
                </a:cubicBezTo>
                <a:cubicBezTo>
                  <a:pt x="752985" y="7460324"/>
                  <a:pt x="731667" y="7439026"/>
                  <a:pt x="705342" y="7439026"/>
                </a:cubicBezTo>
                <a:lnTo>
                  <a:pt x="705342" y="7439026"/>
                </a:lnTo>
                <a:close/>
                <a:moveTo>
                  <a:pt x="948261" y="5386249"/>
                </a:moveTo>
                <a:cubicBezTo>
                  <a:pt x="953433" y="5386249"/>
                  <a:pt x="957605" y="5382049"/>
                  <a:pt x="957605" y="5376877"/>
                </a:cubicBezTo>
                <a:cubicBezTo>
                  <a:pt x="957605" y="5371705"/>
                  <a:pt x="953433" y="5367476"/>
                  <a:pt x="948261" y="5367476"/>
                </a:cubicBezTo>
                <a:cubicBezTo>
                  <a:pt x="943089" y="5367476"/>
                  <a:pt x="938889" y="5371705"/>
                  <a:pt x="938889" y="5376877"/>
                </a:cubicBezTo>
                <a:cubicBezTo>
                  <a:pt x="938889" y="5382049"/>
                  <a:pt x="943089" y="5386249"/>
                  <a:pt x="948261" y="5386249"/>
                </a:cubicBezTo>
                <a:lnTo>
                  <a:pt x="948261" y="5386249"/>
                </a:lnTo>
                <a:close/>
                <a:moveTo>
                  <a:pt x="867285" y="7515226"/>
                </a:moveTo>
                <a:cubicBezTo>
                  <a:pt x="888331" y="7515226"/>
                  <a:pt x="905385" y="7498194"/>
                  <a:pt x="905385" y="7477140"/>
                </a:cubicBezTo>
                <a:cubicBezTo>
                  <a:pt x="905385" y="7456086"/>
                  <a:pt x="888331" y="7439026"/>
                  <a:pt x="867285" y="7439026"/>
                </a:cubicBezTo>
                <a:cubicBezTo>
                  <a:pt x="846239" y="7439026"/>
                  <a:pt x="829185" y="7456086"/>
                  <a:pt x="829185" y="7477140"/>
                </a:cubicBezTo>
                <a:cubicBezTo>
                  <a:pt x="829185" y="7498194"/>
                  <a:pt x="846239" y="7515226"/>
                  <a:pt x="867285" y="7515226"/>
                </a:cubicBezTo>
                <a:lnTo>
                  <a:pt x="867285" y="7515226"/>
                </a:lnTo>
                <a:close/>
                <a:moveTo>
                  <a:pt x="950290" y="4414852"/>
                </a:moveTo>
                <a:cubicBezTo>
                  <a:pt x="950290" y="4413709"/>
                  <a:pt x="949347" y="4412795"/>
                  <a:pt x="948233" y="4412795"/>
                </a:cubicBezTo>
                <a:cubicBezTo>
                  <a:pt x="947090" y="4412795"/>
                  <a:pt x="946204" y="4413709"/>
                  <a:pt x="946204" y="4414852"/>
                </a:cubicBezTo>
                <a:cubicBezTo>
                  <a:pt x="946204" y="4415967"/>
                  <a:pt x="947090" y="4416881"/>
                  <a:pt x="948233" y="4416881"/>
                </a:cubicBezTo>
                <a:cubicBezTo>
                  <a:pt x="949347" y="4416881"/>
                  <a:pt x="950290" y="4415967"/>
                  <a:pt x="950290" y="4414852"/>
                </a:cubicBezTo>
                <a:lnTo>
                  <a:pt x="950290" y="4414852"/>
                </a:lnTo>
                <a:close/>
                <a:moveTo>
                  <a:pt x="867268" y="7191375"/>
                </a:moveTo>
                <a:cubicBezTo>
                  <a:pt x="888356" y="7191375"/>
                  <a:pt x="905385" y="7174314"/>
                  <a:pt x="905385" y="7153259"/>
                </a:cubicBezTo>
                <a:cubicBezTo>
                  <a:pt x="905385" y="7132204"/>
                  <a:pt x="888356" y="7115175"/>
                  <a:pt x="867268" y="7115175"/>
                </a:cubicBezTo>
                <a:cubicBezTo>
                  <a:pt x="846213" y="7115175"/>
                  <a:pt x="829185" y="7132204"/>
                  <a:pt x="829185" y="7153259"/>
                </a:cubicBezTo>
                <a:cubicBezTo>
                  <a:pt x="829185" y="7174314"/>
                  <a:pt x="846213" y="7191375"/>
                  <a:pt x="867268" y="7191375"/>
                </a:cubicBezTo>
                <a:lnTo>
                  <a:pt x="867268" y="7191375"/>
                </a:lnTo>
                <a:close/>
                <a:moveTo>
                  <a:pt x="786336" y="5387050"/>
                </a:moveTo>
                <a:cubicBezTo>
                  <a:pt x="791966" y="5387050"/>
                  <a:pt x="796509" y="5382478"/>
                  <a:pt x="796509" y="5376877"/>
                </a:cubicBezTo>
                <a:cubicBezTo>
                  <a:pt x="796509" y="5371248"/>
                  <a:pt x="791966" y="5366676"/>
                  <a:pt x="786336" y="5366676"/>
                </a:cubicBezTo>
                <a:cubicBezTo>
                  <a:pt x="780707" y="5366676"/>
                  <a:pt x="776135" y="5371248"/>
                  <a:pt x="776135" y="5376877"/>
                </a:cubicBezTo>
                <a:cubicBezTo>
                  <a:pt x="776135" y="5382478"/>
                  <a:pt x="780707" y="5387050"/>
                  <a:pt x="786336" y="5387050"/>
                </a:cubicBezTo>
                <a:lnTo>
                  <a:pt x="786336" y="5387050"/>
                </a:lnTo>
                <a:close/>
                <a:moveTo>
                  <a:pt x="786322" y="5714572"/>
                </a:moveTo>
                <a:cubicBezTo>
                  <a:pt x="793980" y="5714572"/>
                  <a:pt x="800181" y="5708371"/>
                  <a:pt x="800181" y="5700741"/>
                </a:cubicBezTo>
                <a:cubicBezTo>
                  <a:pt x="800181" y="5693083"/>
                  <a:pt x="793980" y="5686854"/>
                  <a:pt x="786322" y="5686854"/>
                </a:cubicBezTo>
                <a:cubicBezTo>
                  <a:pt x="778664" y="5686854"/>
                  <a:pt x="772463" y="5693083"/>
                  <a:pt x="772463" y="5700741"/>
                </a:cubicBezTo>
                <a:cubicBezTo>
                  <a:pt x="772463" y="5708371"/>
                  <a:pt x="778664" y="5714572"/>
                  <a:pt x="786322" y="5714572"/>
                </a:cubicBezTo>
                <a:lnTo>
                  <a:pt x="786322" y="5714572"/>
                </a:lnTo>
                <a:close/>
                <a:moveTo>
                  <a:pt x="786308" y="5069482"/>
                </a:moveTo>
                <a:cubicBezTo>
                  <a:pt x="790108" y="5069482"/>
                  <a:pt x="793252" y="5066367"/>
                  <a:pt x="793252" y="5062538"/>
                </a:cubicBezTo>
                <a:cubicBezTo>
                  <a:pt x="793252" y="5058737"/>
                  <a:pt x="790108" y="5055594"/>
                  <a:pt x="786308" y="5055594"/>
                </a:cubicBezTo>
                <a:cubicBezTo>
                  <a:pt x="782479" y="5055594"/>
                  <a:pt x="779393" y="5058737"/>
                  <a:pt x="779393" y="5062538"/>
                </a:cubicBezTo>
                <a:cubicBezTo>
                  <a:pt x="779393" y="5066367"/>
                  <a:pt x="782479" y="5069482"/>
                  <a:pt x="786308" y="5069482"/>
                </a:cubicBezTo>
                <a:lnTo>
                  <a:pt x="786308" y="5069482"/>
                </a:lnTo>
                <a:close/>
                <a:moveTo>
                  <a:pt x="786322" y="4743174"/>
                </a:moveTo>
                <a:cubicBezTo>
                  <a:pt x="788808" y="4743174"/>
                  <a:pt x="790808" y="4741174"/>
                  <a:pt x="790808" y="4738688"/>
                </a:cubicBezTo>
                <a:cubicBezTo>
                  <a:pt x="790808" y="4736202"/>
                  <a:pt x="788808" y="4734201"/>
                  <a:pt x="786322" y="4734201"/>
                </a:cubicBezTo>
                <a:cubicBezTo>
                  <a:pt x="783865" y="4734201"/>
                  <a:pt x="781836" y="4736202"/>
                  <a:pt x="781836" y="4738688"/>
                </a:cubicBezTo>
                <a:cubicBezTo>
                  <a:pt x="781836" y="4741174"/>
                  <a:pt x="783865" y="4743174"/>
                  <a:pt x="786322" y="4743174"/>
                </a:cubicBezTo>
                <a:lnTo>
                  <a:pt x="786322" y="4743174"/>
                </a:lnTo>
                <a:close/>
                <a:moveTo>
                  <a:pt x="786308" y="4417281"/>
                </a:moveTo>
                <a:cubicBezTo>
                  <a:pt x="787679" y="4417281"/>
                  <a:pt x="788765" y="4416167"/>
                  <a:pt x="788765" y="4414852"/>
                </a:cubicBezTo>
                <a:cubicBezTo>
                  <a:pt x="788765" y="4413481"/>
                  <a:pt x="787679" y="4412395"/>
                  <a:pt x="786308" y="4412395"/>
                </a:cubicBezTo>
                <a:cubicBezTo>
                  <a:pt x="784965" y="4412395"/>
                  <a:pt x="783879" y="4413481"/>
                  <a:pt x="783879" y="4414852"/>
                </a:cubicBezTo>
                <a:cubicBezTo>
                  <a:pt x="783879" y="4416167"/>
                  <a:pt x="784965" y="4417281"/>
                  <a:pt x="786308" y="4417281"/>
                </a:cubicBezTo>
                <a:lnTo>
                  <a:pt x="786308" y="4417281"/>
                </a:lnTo>
                <a:close/>
                <a:moveTo>
                  <a:pt x="786322" y="7019926"/>
                </a:moveTo>
                <a:cubicBezTo>
                  <a:pt x="804745" y="7019926"/>
                  <a:pt x="819660" y="7005010"/>
                  <a:pt x="819660" y="6986588"/>
                </a:cubicBezTo>
                <a:cubicBezTo>
                  <a:pt x="819660" y="6968166"/>
                  <a:pt x="804745" y="6953250"/>
                  <a:pt x="786322" y="6953250"/>
                </a:cubicBezTo>
                <a:cubicBezTo>
                  <a:pt x="767900" y="6953250"/>
                  <a:pt x="752985" y="6968166"/>
                  <a:pt x="752985" y="6986588"/>
                </a:cubicBezTo>
                <a:cubicBezTo>
                  <a:pt x="752985" y="7005010"/>
                  <a:pt x="767900" y="7019926"/>
                  <a:pt x="786322" y="7019926"/>
                </a:cubicBezTo>
                <a:lnTo>
                  <a:pt x="786322" y="7019926"/>
                </a:lnTo>
                <a:close/>
                <a:moveTo>
                  <a:pt x="4415319" y="2446020"/>
                </a:moveTo>
                <a:cubicBezTo>
                  <a:pt x="4416919" y="2446020"/>
                  <a:pt x="4418205" y="2444734"/>
                  <a:pt x="4418205" y="2443163"/>
                </a:cubicBezTo>
                <a:cubicBezTo>
                  <a:pt x="4418205" y="2441591"/>
                  <a:pt x="4416919" y="2440305"/>
                  <a:pt x="4415319" y="2440305"/>
                </a:cubicBezTo>
                <a:cubicBezTo>
                  <a:pt x="4413776" y="2440305"/>
                  <a:pt x="4412490" y="2441591"/>
                  <a:pt x="4412490" y="2443163"/>
                </a:cubicBezTo>
                <a:cubicBezTo>
                  <a:pt x="4412490" y="2444734"/>
                  <a:pt x="4413776" y="2446020"/>
                  <a:pt x="4415319" y="2446020"/>
                </a:cubicBezTo>
                <a:lnTo>
                  <a:pt x="4415319" y="2446020"/>
                </a:lnTo>
                <a:close/>
                <a:moveTo>
                  <a:pt x="786334" y="6038850"/>
                </a:moveTo>
                <a:cubicBezTo>
                  <a:pt x="794229" y="6038850"/>
                  <a:pt x="800610" y="6032464"/>
                  <a:pt x="800610" y="6024563"/>
                </a:cubicBezTo>
                <a:cubicBezTo>
                  <a:pt x="800610" y="6016685"/>
                  <a:pt x="794229" y="6010275"/>
                  <a:pt x="786334" y="6010275"/>
                </a:cubicBezTo>
                <a:cubicBezTo>
                  <a:pt x="778439" y="6010275"/>
                  <a:pt x="772035" y="6016685"/>
                  <a:pt x="772035" y="6024563"/>
                </a:cubicBezTo>
                <a:cubicBezTo>
                  <a:pt x="772035" y="6032464"/>
                  <a:pt x="778439" y="6038850"/>
                  <a:pt x="786334" y="6038850"/>
                </a:cubicBezTo>
                <a:lnTo>
                  <a:pt x="786334" y="6038850"/>
                </a:lnTo>
                <a:close/>
                <a:moveTo>
                  <a:pt x="791100" y="7362826"/>
                </a:moveTo>
                <a:cubicBezTo>
                  <a:pt x="812130" y="7362826"/>
                  <a:pt x="829185" y="7345747"/>
                  <a:pt x="829185" y="7324726"/>
                </a:cubicBezTo>
                <a:cubicBezTo>
                  <a:pt x="829185" y="7303704"/>
                  <a:pt x="812130" y="7286626"/>
                  <a:pt x="791100" y="7286626"/>
                </a:cubicBezTo>
                <a:cubicBezTo>
                  <a:pt x="770070" y="7286626"/>
                  <a:pt x="752985" y="7303704"/>
                  <a:pt x="752985" y="7324726"/>
                </a:cubicBezTo>
                <a:cubicBezTo>
                  <a:pt x="752985" y="7345747"/>
                  <a:pt x="770070" y="7362826"/>
                  <a:pt x="791100" y="7362826"/>
                </a:cubicBezTo>
                <a:lnTo>
                  <a:pt x="791100" y="7362826"/>
                </a:lnTo>
                <a:close/>
                <a:moveTo>
                  <a:pt x="548197" y="5561357"/>
                </a:moveTo>
                <a:cubicBezTo>
                  <a:pt x="555398" y="5561357"/>
                  <a:pt x="561227" y="5555528"/>
                  <a:pt x="561227" y="5548327"/>
                </a:cubicBezTo>
                <a:cubicBezTo>
                  <a:pt x="561227" y="5541098"/>
                  <a:pt x="555398" y="5535268"/>
                  <a:pt x="548197" y="5535268"/>
                </a:cubicBezTo>
                <a:cubicBezTo>
                  <a:pt x="540996" y="5535268"/>
                  <a:pt x="535167" y="5541098"/>
                  <a:pt x="535167" y="5548327"/>
                </a:cubicBezTo>
                <a:cubicBezTo>
                  <a:pt x="535167" y="5555528"/>
                  <a:pt x="540996" y="5561357"/>
                  <a:pt x="548197" y="5561357"/>
                </a:cubicBezTo>
                <a:lnTo>
                  <a:pt x="548197" y="5561357"/>
                </a:lnTo>
                <a:close/>
                <a:moveTo>
                  <a:pt x="786341" y="6715126"/>
                </a:moveTo>
                <a:cubicBezTo>
                  <a:pt x="804744" y="6715126"/>
                  <a:pt x="819660" y="6700173"/>
                  <a:pt x="819660" y="6681769"/>
                </a:cubicBezTo>
                <a:cubicBezTo>
                  <a:pt x="819660" y="6663328"/>
                  <a:pt x="804744" y="6648450"/>
                  <a:pt x="786341" y="6648450"/>
                </a:cubicBezTo>
                <a:cubicBezTo>
                  <a:pt x="767937" y="6648450"/>
                  <a:pt x="752985" y="6663328"/>
                  <a:pt x="752985" y="6681769"/>
                </a:cubicBezTo>
                <a:cubicBezTo>
                  <a:pt x="752985" y="6700173"/>
                  <a:pt x="767937" y="6715126"/>
                  <a:pt x="786341" y="6715126"/>
                </a:cubicBezTo>
                <a:lnTo>
                  <a:pt x="786341" y="6715126"/>
                </a:lnTo>
                <a:close/>
                <a:moveTo>
                  <a:pt x="862508" y="4570910"/>
                </a:moveTo>
                <a:cubicBezTo>
                  <a:pt x="864537" y="4570910"/>
                  <a:pt x="866194" y="4569252"/>
                  <a:pt x="866194" y="4567252"/>
                </a:cubicBezTo>
                <a:cubicBezTo>
                  <a:pt x="866194" y="4565195"/>
                  <a:pt x="864537" y="4563566"/>
                  <a:pt x="862508" y="4563566"/>
                </a:cubicBezTo>
                <a:cubicBezTo>
                  <a:pt x="860508" y="4563566"/>
                  <a:pt x="858850" y="4565195"/>
                  <a:pt x="858850" y="4567252"/>
                </a:cubicBezTo>
                <a:cubicBezTo>
                  <a:pt x="858850" y="4569252"/>
                  <a:pt x="860508" y="4570910"/>
                  <a:pt x="862508" y="4570910"/>
                </a:cubicBezTo>
                <a:lnTo>
                  <a:pt x="862508" y="4570910"/>
                </a:lnTo>
                <a:close/>
                <a:moveTo>
                  <a:pt x="1664251" y="4567266"/>
                </a:moveTo>
                <a:cubicBezTo>
                  <a:pt x="1664251" y="4566352"/>
                  <a:pt x="1663536" y="4565609"/>
                  <a:pt x="1662651" y="4565609"/>
                </a:cubicBezTo>
                <a:cubicBezTo>
                  <a:pt x="1661765" y="4565609"/>
                  <a:pt x="1660993" y="4566352"/>
                  <a:pt x="1660993" y="4567266"/>
                </a:cubicBezTo>
                <a:cubicBezTo>
                  <a:pt x="1660993" y="4568152"/>
                  <a:pt x="1661765" y="4568867"/>
                  <a:pt x="1662651" y="4568867"/>
                </a:cubicBezTo>
                <a:cubicBezTo>
                  <a:pt x="1663536" y="4568867"/>
                  <a:pt x="1664251" y="4568152"/>
                  <a:pt x="1664251" y="4567266"/>
                </a:cubicBezTo>
                <a:lnTo>
                  <a:pt x="1664251" y="4567266"/>
                </a:lnTo>
                <a:close/>
                <a:moveTo>
                  <a:pt x="6820442" y="1104900"/>
                </a:moveTo>
                <a:cubicBezTo>
                  <a:pt x="6799398" y="1104900"/>
                  <a:pt x="6782310" y="1121930"/>
                  <a:pt x="6782310" y="1142984"/>
                </a:cubicBezTo>
                <a:cubicBezTo>
                  <a:pt x="6782310" y="1164038"/>
                  <a:pt x="6799398" y="1181100"/>
                  <a:pt x="6820442" y="1181100"/>
                </a:cubicBezTo>
                <a:cubicBezTo>
                  <a:pt x="6841456" y="1181100"/>
                  <a:pt x="6858510" y="1164038"/>
                  <a:pt x="6858510" y="1142984"/>
                </a:cubicBezTo>
                <a:cubicBezTo>
                  <a:pt x="6858510" y="1121930"/>
                  <a:pt x="6841456" y="1104900"/>
                  <a:pt x="6820442" y="1104900"/>
                </a:cubicBezTo>
                <a:lnTo>
                  <a:pt x="6820442" y="1104900"/>
                </a:lnTo>
                <a:close/>
                <a:moveTo>
                  <a:pt x="6834714" y="1428750"/>
                </a:moveTo>
                <a:cubicBezTo>
                  <a:pt x="6816309" y="1428750"/>
                  <a:pt x="6801360" y="1443674"/>
                  <a:pt x="6801360" y="1462088"/>
                </a:cubicBezTo>
                <a:cubicBezTo>
                  <a:pt x="6801360" y="1480502"/>
                  <a:pt x="6816309" y="1495425"/>
                  <a:pt x="6834714" y="1495425"/>
                </a:cubicBezTo>
                <a:cubicBezTo>
                  <a:pt x="6853087" y="1495425"/>
                  <a:pt x="6868035" y="1480502"/>
                  <a:pt x="6868035" y="1462088"/>
                </a:cubicBezTo>
                <a:cubicBezTo>
                  <a:pt x="6868035" y="1443674"/>
                  <a:pt x="6853087" y="1428750"/>
                  <a:pt x="6834714" y="1428750"/>
                </a:cubicBezTo>
                <a:lnTo>
                  <a:pt x="6834714" y="1428750"/>
                </a:lnTo>
                <a:close/>
                <a:moveTo>
                  <a:pt x="6834716" y="1752600"/>
                </a:moveTo>
                <a:cubicBezTo>
                  <a:pt x="6816266" y="1752600"/>
                  <a:pt x="6801360" y="1767506"/>
                  <a:pt x="6801360" y="1785919"/>
                </a:cubicBezTo>
                <a:cubicBezTo>
                  <a:pt x="6801360" y="1804369"/>
                  <a:pt x="6816266" y="1819275"/>
                  <a:pt x="6834716" y="1819275"/>
                </a:cubicBezTo>
                <a:cubicBezTo>
                  <a:pt x="6853129" y="1819275"/>
                  <a:pt x="6868035" y="1804369"/>
                  <a:pt x="6868035" y="1785919"/>
                </a:cubicBezTo>
                <a:cubicBezTo>
                  <a:pt x="6868035" y="1767506"/>
                  <a:pt x="6853129" y="1752600"/>
                  <a:pt x="6834716" y="1752600"/>
                </a:cubicBezTo>
                <a:lnTo>
                  <a:pt x="6834716" y="1752600"/>
                </a:lnTo>
                <a:close/>
                <a:moveTo>
                  <a:pt x="6825210" y="2409825"/>
                </a:moveTo>
                <a:cubicBezTo>
                  <a:pt x="6812043" y="2409825"/>
                  <a:pt x="6801360" y="2420507"/>
                  <a:pt x="6801360" y="2433638"/>
                </a:cubicBezTo>
                <a:cubicBezTo>
                  <a:pt x="6801360" y="2446768"/>
                  <a:pt x="6812043" y="2457450"/>
                  <a:pt x="6825210" y="2457450"/>
                </a:cubicBezTo>
                <a:cubicBezTo>
                  <a:pt x="6838340" y="2457450"/>
                  <a:pt x="6848985" y="2446768"/>
                  <a:pt x="6848985" y="2433638"/>
                </a:cubicBezTo>
                <a:cubicBezTo>
                  <a:pt x="6848985" y="2420507"/>
                  <a:pt x="6838340" y="2409825"/>
                  <a:pt x="6825210" y="2409825"/>
                </a:cubicBezTo>
                <a:lnTo>
                  <a:pt x="6825210" y="2409825"/>
                </a:lnTo>
                <a:close/>
                <a:moveTo>
                  <a:pt x="6834711" y="2752725"/>
                </a:moveTo>
                <a:cubicBezTo>
                  <a:pt x="6826802" y="2752725"/>
                  <a:pt x="6820410" y="2759117"/>
                  <a:pt x="6820410" y="2767026"/>
                </a:cubicBezTo>
                <a:cubicBezTo>
                  <a:pt x="6820410" y="2774908"/>
                  <a:pt x="6826802" y="2781300"/>
                  <a:pt x="6834711" y="2781300"/>
                </a:cubicBezTo>
                <a:cubicBezTo>
                  <a:pt x="6842593" y="2781300"/>
                  <a:pt x="6848985" y="2774908"/>
                  <a:pt x="6848985" y="2767026"/>
                </a:cubicBezTo>
                <a:cubicBezTo>
                  <a:pt x="6848985" y="2759117"/>
                  <a:pt x="6842593" y="2752725"/>
                  <a:pt x="6834711" y="2752725"/>
                </a:cubicBezTo>
                <a:lnTo>
                  <a:pt x="6834711" y="2752725"/>
                </a:lnTo>
                <a:close/>
                <a:moveTo>
                  <a:pt x="6825204" y="2085975"/>
                </a:moveTo>
                <a:cubicBezTo>
                  <a:pt x="6812029" y="2085975"/>
                  <a:pt x="6801360" y="2096637"/>
                  <a:pt x="6801360" y="2109772"/>
                </a:cubicBezTo>
                <a:cubicBezTo>
                  <a:pt x="6801360" y="2122907"/>
                  <a:pt x="6812029" y="2133600"/>
                  <a:pt x="6825204" y="2133600"/>
                </a:cubicBezTo>
                <a:cubicBezTo>
                  <a:pt x="6838347" y="2133600"/>
                  <a:pt x="6848985" y="2122907"/>
                  <a:pt x="6848985" y="2109772"/>
                </a:cubicBezTo>
                <a:cubicBezTo>
                  <a:pt x="6848985" y="2096637"/>
                  <a:pt x="6838347" y="2085975"/>
                  <a:pt x="6825204" y="2085975"/>
                </a:cubicBezTo>
                <a:lnTo>
                  <a:pt x="6825204" y="2085975"/>
                </a:lnTo>
                <a:close/>
                <a:moveTo>
                  <a:pt x="6820425" y="857250"/>
                </a:moveTo>
                <a:cubicBezTo>
                  <a:pt x="6841449" y="857250"/>
                  <a:pt x="6858510" y="840189"/>
                  <a:pt x="6858510" y="819136"/>
                </a:cubicBezTo>
                <a:cubicBezTo>
                  <a:pt x="6858510" y="798111"/>
                  <a:pt x="6841449" y="781050"/>
                  <a:pt x="6820425" y="781050"/>
                </a:cubicBezTo>
                <a:cubicBezTo>
                  <a:pt x="6799342" y="781050"/>
                  <a:pt x="6782310" y="798111"/>
                  <a:pt x="6782310" y="819136"/>
                </a:cubicBezTo>
                <a:cubicBezTo>
                  <a:pt x="6782310" y="840189"/>
                  <a:pt x="6799342" y="857250"/>
                  <a:pt x="6820425" y="857250"/>
                </a:cubicBezTo>
                <a:lnTo>
                  <a:pt x="6820425" y="857250"/>
                </a:lnTo>
                <a:close/>
                <a:moveTo>
                  <a:pt x="6739448" y="2907182"/>
                </a:moveTo>
                <a:cubicBezTo>
                  <a:pt x="6732676" y="2907182"/>
                  <a:pt x="6727218" y="2912640"/>
                  <a:pt x="6727218" y="2919384"/>
                </a:cubicBezTo>
                <a:cubicBezTo>
                  <a:pt x="6727218" y="2926156"/>
                  <a:pt x="6732676" y="2931643"/>
                  <a:pt x="6739448" y="2931643"/>
                </a:cubicBezTo>
                <a:cubicBezTo>
                  <a:pt x="6746192" y="2931643"/>
                  <a:pt x="6751678" y="2926156"/>
                  <a:pt x="6751678" y="2919384"/>
                </a:cubicBezTo>
                <a:cubicBezTo>
                  <a:pt x="6751678" y="2912640"/>
                  <a:pt x="6746192" y="2907182"/>
                  <a:pt x="6739448" y="2907182"/>
                </a:cubicBezTo>
                <a:lnTo>
                  <a:pt x="6739448" y="2907182"/>
                </a:lnTo>
                <a:close/>
                <a:moveTo>
                  <a:pt x="6739448" y="3233890"/>
                </a:moveTo>
                <a:cubicBezTo>
                  <a:pt x="6734275" y="3233890"/>
                  <a:pt x="6730075" y="3238090"/>
                  <a:pt x="6730075" y="3243263"/>
                </a:cubicBezTo>
                <a:cubicBezTo>
                  <a:pt x="6730075" y="3248435"/>
                  <a:pt x="6734275" y="3252635"/>
                  <a:pt x="6739448" y="3252635"/>
                </a:cubicBezTo>
                <a:cubicBezTo>
                  <a:pt x="6744620" y="3252635"/>
                  <a:pt x="6748820" y="3248435"/>
                  <a:pt x="6748820" y="3243263"/>
                </a:cubicBezTo>
                <a:cubicBezTo>
                  <a:pt x="6748820" y="3238090"/>
                  <a:pt x="6744620" y="3233890"/>
                  <a:pt x="6739448" y="3233890"/>
                </a:cubicBezTo>
                <a:lnTo>
                  <a:pt x="6739448" y="3233890"/>
                </a:lnTo>
                <a:close/>
                <a:moveTo>
                  <a:pt x="6739448" y="3551072"/>
                </a:moveTo>
                <a:cubicBezTo>
                  <a:pt x="6735847" y="3551072"/>
                  <a:pt x="6732932" y="3553987"/>
                  <a:pt x="6732932" y="3557587"/>
                </a:cubicBezTo>
                <a:cubicBezTo>
                  <a:pt x="6732932" y="3561188"/>
                  <a:pt x="6735847" y="3564103"/>
                  <a:pt x="6739448" y="3564103"/>
                </a:cubicBezTo>
                <a:cubicBezTo>
                  <a:pt x="6743076" y="3564103"/>
                  <a:pt x="6745963" y="3561188"/>
                  <a:pt x="6745963" y="3557587"/>
                </a:cubicBezTo>
                <a:cubicBezTo>
                  <a:pt x="6745963" y="3553987"/>
                  <a:pt x="6743076" y="3551072"/>
                  <a:pt x="6739448" y="3551072"/>
                </a:cubicBezTo>
                <a:lnTo>
                  <a:pt x="6739448" y="3551072"/>
                </a:lnTo>
                <a:close/>
                <a:moveTo>
                  <a:pt x="6739433" y="4202845"/>
                </a:moveTo>
                <a:cubicBezTo>
                  <a:pt x="6738090" y="4202845"/>
                  <a:pt x="6737005" y="4203931"/>
                  <a:pt x="6737005" y="4205274"/>
                </a:cubicBezTo>
                <a:cubicBezTo>
                  <a:pt x="6737005" y="4206617"/>
                  <a:pt x="6738090" y="4207731"/>
                  <a:pt x="6739433" y="4207731"/>
                </a:cubicBezTo>
                <a:cubicBezTo>
                  <a:pt x="6740777" y="4207731"/>
                  <a:pt x="6741890" y="4206617"/>
                  <a:pt x="6741890" y="4205274"/>
                </a:cubicBezTo>
                <a:cubicBezTo>
                  <a:pt x="6741890" y="4203931"/>
                  <a:pt x="6740777" y="4202845"/>
                  <a:pt x="6739433" y="4202845"/>
                </a:cubicBezTo>
                <a:lnTo>
                  <a:pt x="6739433" y="4202845"/>
                </a:lnTo>
                <a:close/>
                <a:moveTo>
                  <a:pt x="6739434" y="2581275"/>
                </a:moveTo>
                <a:cubicBezTo>
                  <a:pt x="6731545" y="2581275"/>
                  <a:pt x="6725160" y="2587654"/>
                  <a:pt x="6725160" y="2595563"/>
                </a:cubicBezTo>
                <a:cubicBezTo>
                  <a:pt x="6725160" y="2603444"/>
                  <a:pt x="6731545" y="2609850"/>
                  <a:pt x="6739434" y="2609850"/>
                </a:cubicBezTo>
                <a:cubicBezTo>
                  <a:pt x="6747324" y="2609850"/>
                  <a:pt x="6753735" y="2603444"/>
                  <a:pt x="6753735" y="2595563"/>
                </a:cubicBezTo>
                <a:cubicBezTo>
                  <a:pt x="6753735" y="2587654"/>
                  <a:pt x="6747324" y="2581275"/>
                  <a:pt x="6739434" y="2581275"/>
                </a:cubicBezTo>
                <a:lnTo>
                  <a:pt x="6739434" y="2581275"/>
                </a:lnTo>
                <a:close/>
                <a:moveTo>
                  <a:pt x="6739448" y="3876951"/>
                </a:moveTo>
                <a:cubicBezTo>
                  <a:pt x="6736990" y="3876951"/>
                  <a:pt x="6734961" y="3878952"/>
                  <a:pt x="6734961" y="3881437"/>
                </a:cubicBezTo>
                <a:cubicBezTo>
                  <a:pt x="6734961" y="3883895"/>
                  <a:pt x="6736990" y="3885924"/>
                  <a:pt x="6739448" y="3885924"/>
                </a:cubicBezTo>
                <a:cubicBezTo>
                  <a:pt x="6741905" y="3885924"/>
                  <a:pt x="6743934" y="3883895"/>
                  <a:pt x="6743934" y="3881437"/>
                </a:cubicBezTo>
                <a:cubicBezTo>
                  <a:pt x="6743934" y="3878952"/>
                  <a:pt x="6741905" y="3876951"/>
                  <a:pt x="6739448" y="3876951"/>
                </a:cubicBezTo>
                <a:lnTo>
                  <a:pt x="6739448" y="3876951"/>
                </a:lnTo>
                <a:close/>
                <a:moveTo>
                  <a:pt x="6901373" y="2257425"/>
                </a:moveTo>
                <a:cubicBezTo>
                  <a:pt x="6888214" y="2257425"/>
                  <a:pt x="6877560" y="2268079"/>
                  <a:pt x="6877560" y="2281238"/>
                </a:cubicBezTo>
                <a:cubicBezTo>
                  <a:pt x="6877560" y="2294396"/>
                  <a:pt x="6888214" y="2305050"/>
                  <a:pt x="6901373" y="2305050"/>
                </a:cubicBezTo>
                <a:cubicBezTo>
                  <a:pt x="6914531" y="2305050"/>
                  <a:pt x="6925185" y="2294396"/>
                  <a:pt x="6925185" y="2281238"/>
                </a:cubicBezTo>
                <a:cubicBezTo>
                  <a:pt x="6925185" y="2268079"/>
                  <a:pt x="6914531" y="2257425"/>
                  <a:pt x="6901373" y="2257425"/>
                </a:cubicBezTo>
                <a:lnTo>
                  <a:pt x="6901373" y="2257425"/>
                </a:lnTo>
                <a:close/>
                <a:moveTo>
                  <a:pt x="6901373" y="1924050"/>
                </a:moveTo>
                <a:cubicBezTo>
                  <a:pt x="6888215" y="1924050"/>
                  <a:pt x="6877560" y="1934732"/>
                  <a:pt x="6877560" y="1947863"/>
                </a:cubicBezTo>
                <a:cubicBezTo>
                  <a:pt x="6877560" y="1961021"/>
                  <a:pt x="6888215" y="1971675"/>
                  <a:pt x="6901373" y="1971675"/>
                </a:cubicBezTo>
                <a:cubicBezTo>
                  <a:pt x="6914530" y="1971675"/>
                  <a:pt x="6925185" y="1961021"/>
                  <a:pt x="6925185" y="1947863"/>
                </a:cubicBezTo>
                <a:cubicBezTo>
                  <a:pt x="6925185" y="1934732"/>
                  <a:pt x="6914530" y="1924050"/>
                  <a:pt x="6901373" y="1924050"/>
                </a:cubicBezTo>
                <a:lnTo>
                  <a:pt x="6901373" y="1924050"/>
                </a:lnTo>
                <a:close/>
                <a:moveTo>
                  <a:pt x="6910883" y="3233075"/>
                </a:moveTo>
                <a:cubicBezTo>
                  <a:pt x="6905254" y="3233075"/>
                  <a:pt x="6900710" y="3237619"/>
                  <a:pt x="6900710" y="3243248"/>
                </a:cubicBezTo>
                <a:cubicBezTo>
                  <a:pt x="6900710" y="3248878"/>
                  <a:pt x="6905254" y="3253450"/>
                  <a:pt x="6910883" y="3253450"/>
                </a:cubicBezTo>
                <a:cubicBezTo>
                  <a:pt x="6916484" y="3253450"/>
                  <a:pt x="6921085" y="3248878"/>
                  <a:pt x="6921085" y="3243248"/>
                </a:cubicBezTo>
                <a:cubicBezTo>
                  <a:pt x="6921085" y="3237619"/>
                  <a:pt x="6916484" y="3233075"/>
                  <a:pt x="6910883" y="3233075"/>
                </a:cubicBezTo>
                <a:lnTo>
                  <a:pt x="6910883" y="3233075"/>
                </a:lnTo>
                <a:close/>
                <a:moveTo>
                  <a:pt x="6910910" y="2581275"/>
                </a:moveTo>
                <a:cubicBezTo>
                  <a:pt x="6903014" y="2581275"/>
                  <a:pt x="6896610" y="2587674"/>
                  <a:pt x="6896610" y="2595563"/>
                </a:cubicBezTo>
                <a:cubicBezTo>
                  <a:pt x="6896610" y="2603427"/>
                  <a:pt x="6903014" y="2609850"/>
                  <a:pt x="6910910" y="2609850"/>
                </a:cubicBezTo>
                <a:cubicBezTo>
                  <a:pt x="6918781" y="2609850"/>
                  <a:pt x="6925185" y="2603427"/>
                  <a:pt x="6925185" y="2595563"/>
                </a:cubicBezTo>
                <a:cubicBezTo>
                  <a:pt x="6925185" y="2587674"/>
                  <a:pt x="6918781" y="2581275"/>
                  <a:pt x="6910910" y="2581275"/>
                </a:cubicBezTo>
                <a:lnTo>
                  <a:pt x="6910910" y="2581275"/>
                </a:lnTo>
                <a:close/>
                <a:moveTo>
                  <a:pt x="6910898" y="1600200"/>
                </a:moveTo>
                <a:cubicBezTo>
                  <a:pt x="6892468" y="1600200"/>
                  <a:pt x="6877560" y="1615133"/>
                  <a:pt x="6877560" y="1633554"/>
                </a:cubicBezTo>
                <a:cubicBezTo>
                  <a:pt x="6877560" y="1651942"/>
                  <a:pt x="6892468" y="1666875"/>
                  <a:pt x="6910898" y="1666875"/>
                </a:cubicBezTo>
                <a:cubicBezTo>
                  <a:pt x="6929294" y="1666875"/>
                  <a:pt x="6944235" y="1651942"/>
                  <a:pt x="6944235" y="1633554"/>
                </a:cubicBezTo>
                <a:cubicBezTo>
                  <a:pt x="6944235" y="1615133"/>
                  <a:pt x="6929294" y="1600200"/>
                  <a:pt x="6910898" y="1600200"/>
                </a:cubicBezTo>
                <a:lnTo>
                  <a:pt x="6910898" y="1600200"/>
                </a:lnTo>
                <a:close/>
                <a:moveTo>
                  <a:pt x="6910898" y="2905968"/>
                </a:moveTo>
                <a:cubicBezTo>
                  <a:pt x="6903468" y="2905968"/>
                  <a:pt x="6897438" y="2911997"/>
                  <a:pt x="6897438" y="2919398"/>
                </a:cubicBezTo>
                <a:cubicBezTo>
                  <a:pt x="6897438" y="2926856"/>
                  <a:pt x="6903468" y="2932857"/>
                  <a:pt x="6910898" y="2932857"/>
                </a:cubicBezTo>
                <a:cubicBezTo>
                  <a:pt x="6918328" y="2932857"/>
                  <a:pt x="6924357" y="2926856"/>
                  <a:pt x="6924357" y="2919398"/>
                </a:cubicBezTo>
                <a:cubicBezTo>
                  <a:pt x="6924357" y="2911997"/>
                  <a:pt x="6918328" y="2905968"/>
                  <a:pt x="6910898" y="2905968"/>
                </a:cubicBezTo>
                <a:lnTo>
                  <a:pt x="6910898" y="2905968"/>
                </a:lnTo>
                <a:close/>
                <a:moveTo>
                  <a:pt x="6834712" y="4049216"/>
                </a:moveTo>
                <a:cubicBezTo>
                  <a:pt x="6832683" y="4049216"/>
                  <a:pt x="6831026" y="4050873"/>
                  <a:pt x="6831026" y="4052873"/>
                </a:cubicBezTo>
                <a:cubicBezTo>
                  <a:pt x="6831026" y="4054902"/>
                  <a:pt x="6832683" y="4056559"/>
                  <a:pt x="6834712" y="4056559"/>
                </a:cubicBezTo>
                <a:cubicBezTo>
                  <a:pt x="6836712" y="4056559"/>
                  <a:pt x="6838370" y="4054902"/>
                  <a:pt x="6838370" y="4052873"/>
                </a:cubicBezTo>
                <a:cubicBezTo>
                  <a:pt x="6838370" y="4050873"/>
                  <a:pt x="6836712" y="4049216"/>
                  <a:pt x="6834712" y="4049216"/>
                </a:cubicBezTo>
                <a:lnTo>
                  <a:pt x="6834712" y="4049216"/>
                </a:lnTo>
                <a:close/>
                <a:moveTo>
                  <a:pt x="6577506" y="1924050"/>
                </a:moveTo>
                <a:cubicBezTo>
                  <a:pt x="6564372" y="1924050"/>
                  <a:pt x="6553710" y="1934712"/>
                  <a:pt x="6553710" y="1947847"/>
                </a:cubicBezTo>
                <a:cubicBezTo>
                  <a:pt x="6553710" y="1961013"/>
                  <a:pt x="6564372" y="1971675"/>
                  <a:pt x="6577506" y="1971675"/>
                </a:cubicBezTo>
                <a:cubicBezTo>
                  <a:pt x="6590674" y="1971675"/>
                  <a:pt x="6601335" y="1961013"/>
                  <a:pt x="6601335" y="1947847"/>
                </a:cubicBezTo>
                <a:cubicBezTo>
                  <a:pt x="6601335" y="1934712"/>
                  <a:pt x="6590674" y="1924050"/>
                  <a:pt x="6577506" y="1924050"/>
                </a:cubicBezTo>
                <a:lnTo>
                  <a:pt x="6577506" y="1924050"/>
                </a:lnTo>
                <a:close/>
                <a:moveTo>
                  <a:pt x="6834712" y="3396644"/>
                </a:moveTo>
                <a:cubicBezTo>
                  <a:pt x="6829968" y="3396644"/>
                  <a:pt x="6826140" y="3400473"/>
                  <a:pt x="6826140" y="3405187"/>
                </a:cubicBezTo>
                <a:cubicBezTo>
                  <a:pt x="6826140" y="3409931"/>
                  <a:pt x="6829968" y="3413731"/>
                  <a:pt x="6834712" y="3413731"/>
                </a:cubicBezTo>
                <a:cubicBezTo>
                  <a:pt x="6839427" y="3413731"/>
                  <a:pt x="6843256" y="3409931"/>
                  <a:pt x="6843256" y="3405187"/>
                </a:cubicBezTo>
                <a:cubicBezTo>
                  <a:pt x="6843256" y="3400473"/>
                  <a:pt x="6839427" y="3396644"/>
                  <a:pt x="6834712" y="3396644"/>
                </a:cubicBezTo>
                <a:lnTo>
                  <a:pt x="6834712" y="3396644"/>
                </a:lnTo>
                <a:close/>
                <a:moveTo>
                  <a:pt x="6910898" y="1276350"/>
                </a:moveTo>
                <a:cubicBezTo>
                  <a:pt x="6892490" y="1276350"/>
                  <a:pt x="6877560" y="1291273"/>
                  <a:pt x="6877560" y="1309703"/>
                </a:cubicBezTo>
                <a:cubicBezTo>
                  <a:pt x="6877560" y="1328102"/>
                  <a:pt x="6892490" y="1343025"/>
                  <a:pt x="6910898" y="1343025"/>
                </a:cubicBezTo>
                <a:cubicBezTo>
                  <a:pt x="6929305" y="1343025"/>
                  <a:pt x="6944235" y="1328102"/>
                  <a:pt x="6944235" y="1309703"/>
                </a:cubicBezTo>
                <a:cubicBezTo>
                  <a:pt x="6944235" y="1291273"/>
                  <a:pt x="6929305" y="1276350"/>
                  <a:pt x="6910898" y="1276350"/>
                </a:cubicBezTo>
                <a:lnTo>
                  <a:pt x="6910898" y="1276350"/>
                </a:lnTo>
                <a:close/>
                <a:moveTo>
                  <a:pt x="6834712" y="3069522"/>
                </a:moveTo>
                <a:cubicBezTo>
                  <a:pt x="6828168" y="3069522"/>
                  <a:pt x="6822882" y="3074808"/>
                  <a:pt x="6822882" y="3081323"/>
                </a:cubicBezTo>
                <a:cubicBezTo>
                  <a:pt x="6822882" y="3087867"/>
                  <a:pt x="6828168" y="3093153"/>
                  <a:pt x="6834712" y="3093153"/>
                </a:cubicBezTo>
                <a:cubicBezTo>
                  <a:pt x="6841227" y="3093153"/>
                  <a:pt x="6846513" y="3087867"/>
                  <a:pt x="6846513" y="3081323"/>
                </a:cubicBezTo>
                <a:cubicBezTo>
                  <a:pt x="6846513" y="3074808"/>
                  <a:pt x="6841227" y="3069522"/>
                  <a:pt x="6834712" y="3069522"/>
                </a:cubicBezTo>
                <a:lnTo>
                  <a:pt x="6834712" y="3069522"/>
                </a:lnTo>
                <a:close/>
                <a:moveTo>
                  <a:pt x="7301404" y="2733675"/>
                </a:moveTo>
                <a:cubicBezTo>
                  <a:pt x="7288274" y="2733675"/>
                  <a:pt x="7277610" y="2744338"/>
                  <a:pt x="7277610" y="2757507"/>
                </a:cubicBezTo>
                <a:cubicBezTo>
                  <a:pt x="7277610" y="2770637"/>
                  <a:pt x="7288274" y="2781300"/>
                  <a:pt x="7301404" y="2781300"/>
                </a:cubicBezTo>
                <a:cubicBezTo>
                  <a:pt x="7314534" y="2781300"/>
                  <a:pt x="7325235" y="2770637"/>
                  <a:pt x="7325235" y="2757507"/>
                </a:cubicBezTo>
                <a:cubicBezTo>
                  <a:pt x="7325235" y="2744338"/>
                  <a:pt x="7314534" y="2733675"/>
                  <a:pt x="7301404" y="2733675"/>
                </a:cubicBezTo>
                <a:lnTo>
                  <a:pt x="7301404" y="2733675"/>
                </a:lnTo>
                <a:close/>
                <a:moveTo>
                  <a:pt x="6833069" y="4367213"/>
                </a:moveTo>
                <a:cubicBezTo>
                  <a:pt x="6833069" y="4368127"/>
                  <a:pt x="6833812" y="4368842"/>
                  <a:pt x="6834726" y="4368842"/>
                </a:cubicBezTo>
                <a:cubicBezTo>
                  <a:pt x="6835612" y="4368842"/>
                  <a:pt x="6836326" y="4368127"/>
                  <a:pt x="6836326" y="4367213"/>
                </a:cubicBezTo>
                <a:cubicBezTo>
                  <a:pt x="6836326" y="4366327"/>
                  <a:pt x="6835612" y="4365584"/>
                  <a:pt x="6834726" y="4365584"/>
                </a:cubicBezTo>
                <a:cubicBezTo>
                  <a:pt x="6833812" y="4365584"/>
                  <a:pt x="6833069" y="4366327"/>
                  <a:pt x="6833069" y="4367213"/>
                </a:cubicBezTo>
                <a:lnTo>
                  <a:pt x="6833069" y="4367213"/>
                </a:lnTo>
                <a:close/>
                <a:moveTo>
                  <a:pt x="6834712" y="3722922"/>
                </a:moveTo>
                <a:cubicBezTo>
                  <a:pt x="6831340" y="3722922"/>
                  <a:pt x="6828568" y="3725666"/>
                  <a:pt x="6828568" y="3729037"/>
                </a:cubicBezTo>
                <a:cubicBezTo>
                  <a:pt x="6828568" y="3732409"/>
                  <a:pt x="6831340" y="3735153"/>
                  <a:pt x="6834712" y="3735153"/>
                </a:cubicBezTo>
                <a:cubicBezTo>
                  <a:pt x="6838084" y="3735153"/>
                  <a:pt x="6840827" y="3732409"/>
                  <a:pt x="6840827" y="3729037"/>
                </a:cubicBezTo>
                <a:cubicBezTo>
                  <a:pt x="6840827" y="3725666"/>
                  <a:pt x="6838084" y="3722922"/>
                  <a:pt x="6834712" y="3722922"/>
                </a:cubicBezTo>
                <a:lnTo>
                  <a:pt x="6834712" y="3722922"/>
                </a:lnTo>
                <a:close/>
                <a:moveTo>
                  <a:pt x="6585019" y="4205274"/>
                </a:moveTo>
                <a:cubicBezTo>
                  <a:pt x="6585019" y="4206417"/>
                  <a:pt x="6585933" y="4207331"/>
                  <a:pt x="6587048" y="4207331"/>
                </a:cubicBezTo>
                <a:cubicBezTo>
                  <a:pt x="6588162" y="4207331"/>
                  <a:pt x="6589076" y="4206417"/>
                  <a:pt x="6589076" y="4205274"/>
                </a:cubicBezTo>
                <a:cubicBezTo>
                  <a:pt x="6589076" y="4204159"/>
                  <a:pt x="6588162" y="4203245"/>
                  <a:pt x="6587048" y="4203245"/>
                </a:cubicBezTo>
                <a:cubicBezTo>
                  <a:pt x="6585933" y="4203245"/>
                  <a:pt x="6585019" y="4204159"/>
                  <a:pt x="6585019" y="4205274"/>
                </a:cubicBezTo>
                <a:lnTo>
                  <a:pt x="6585019" y="4205274"/>
                </a:lnTo>
                <a:close/>
                <a:moveTo>
                  <a:pt x="6667982" y="542925"/>
                </a:moveTo>
                <a:cubicBezTo>
                  <a:pt x="6689042" y="542925"/>
                  <a:pt x="6706110" y="525879"/>
                  <a:pt x="6706110" y="504839"/>
                </a:cubicBezTo>
                <a:cubicBezTo>
                  <a:pt x="6706110" y="483771"/>
                  <a:pt x="6689042" y="466725"/>
                  <a:pt x="6667982" y="466725"/>
                </a:cubicBezTo>
                <a:cubicBezTo>
                  <a:pt x="6646950" y="466725"/>
                  <a:pt x="6629910" y="483771"/>
                  <a:pt x="6629910" y="504839"/>
                </a:cubicBezTo>
                <a:cubicBezTo>
                  <a:pt x="6629910" y="525879"/>
                  <a:pt x="6646950" y="542925"/>
                  <a:pt x="6667982" y="542925"/>
                </a:cubicBezTo>
                <a:lnTo>
                  <a:pt x="6667982" y="542925"/>
                </a:lnTo>
                <a:close/>
                <a:moveTo>
                  <a:pt x="6667980" y="781050"/>
                </a:moveTo>
                <a:cubicBezTo>
                  <a:pt x="6646949" y="781050"/>
                  <a:pt x="6629910" y="798096"/>
                  <a:pt x="6629910" y="819135"/>
                </a:cubicBezTo>
                <a:cubicBezTo>
                  <a:pt x="6629910" y="840204"/>
                  <a:pt x="6646949" y="857250"/>
                  <a:pt x="6667980" y="857250"/>
                </a:cubicBezTo>
                <a:cubicBezTo>
                  <a:pt x="6689040" y="857250"/>
                  <a:pt x="6706110" y="840204"/>
                  <a:pt x="6706110" y="819135"/>
                </a:cubicBezTo>
                <a:cubicBezTo>
                  <a:pt x="6706110" y="798096"/>
                  <a:pt x="6689040" y="781050"/>
                  <a:pt x="6667980" y="781050"/>
                </a:cubicBezTo>
                <a:lnTo>
                  <a:pt x="6667980" y="781050"/>
                </a:lnTo>
                <a:close/>
                <a:moveTo>
                  <a:pt x="6663214" y="1428750"/>
                </a:moveTo>
                <a:cubicBezTo>
                  <a:pt x="6644818" y="1428750"/>
                  <a:pt x="6629910" y="1443657"/>
                  <a:pt x="6629910" y="1462088"/>
                </a:cubicBezTo>
                <a:cubicBezTo>
                  <a:pt x="6629910" y="1480484"/>
                  <a:pt x="6644818" y="1495425"/>
                  <a:pt x="6663214" y="1495425"/>
                </a:cubicBezTo>
                <a:cubicBezTo>
                  <a:pt x="6681644" y="1495425"/>
                  <a:pt x="6696585" y="1480484"/>
                  <a:pt x="6696585" y="1462088"/>
                </a:cubicBezTo>
                <a:cubicBezTo>
                  <a:pt x="6696585" y="1443657"/>
                  <a:pt x="6681644" y="1428750"/>
                  <a:pt x="6663214" y="1428750"/>
                </a:cubicBezTo>
                <a:lnTo>
                  <a:pt x="6663214" y="1428750"/>
                </a:lnTo>
                <a:close/>
                <a:moveTo>
                  <a:pt x="6663232" y="1123950"/>
                </a:moveTo>
                <a:cubicBezTo>
                  <a:pt x="6644834" y="1123950"/>
                  <a:pt x="6629910" y="1138880"/>
                  <a:pt x="6629910" y="1157288"/>
                </a:cubicBezTo>
                <a:cubicBezTo>
                  <a:pt x="6629910" y="1175695"/>
                  <a:pt x="6644834" y="1190625"/>
                  <a:pt x="6663232" y="1190625"/>
                </a:cubicBezTo>
                <a:cubicBezTo>
                  <a:pt x="6681662" y="1190625"/>
                  <a:pt x="6696585" y="1175695"/>
                  <a:pt x="6696585" y="1157288"/>
                </a:cubicBezTo>
                <a:cubicBezTo>
                  <a:pt x="6696585" y="1138880"/>
                  <a:pt x="6681662" y="1123950"/>
                  <a:pt x="6663232" y="1123950"/>
                </a:cubicBezTo>
                <a:lnTo>
                  <a:pt x="6663232" y="1123950"/>
                </a:lnTo>
                <a:close/>
                <a:moveTo>
                  <a:pt x="6587048" y="2907997"/>
                </a:moveTo>
                <a:cubicBezTo>
                  <a:pt x="6580732" y="2907997"/>
                  <a:pt x="6575646" y="2913112"/>
                  <a:pt x="6575646" y="2919398"/>
                </a:cubicBezTo>
                <a:cubicBezTo>
                  <a:pt x="6575646" y="2925713"/>
                  <a:pt x="6580732" y="2930828"/>
                  <a:pt x="6587048" y="2930828"/>
                </a:cubicBezTo>
                <a:cubicBezTo>
                  <a:pt x="6593363" y="2930828"/>
                  <a:pt x="6598449" y="2925713"/>
                  <a:pt x="6598449" y="2919398"/>
                </a:cubicBezTo>
                <a:cubicBezTo>
                  <a:pt x="6598449" y="2913112"/>
                  <a:pt x="6593363" y="2907997"/>
                  <a:pt x="6587048" y="2907997"/>
                </a:cubicBezTo>
                <a:lnTo>
                  <a:pt x="6587048" y="2907997"/>
                </a:lnTo>
                <a:close/>
                <a:moveTo>
                  <a:pt x="6587033" y="3877766"/>
                </a:moveTo>
                <a:cubicBezTo>
                  <a:pt x="6585033" y="3877766"/>
                  <a:pt x="6583376" y="3879423"/>
                  <a:pt x="6583376" y="3881452"/>
                </a:cubicBezTo>
                <a:cubicBezTo>
                  <a:pt x="6583376" y="3883481"/>
                  <a:pt x="6585033" y="3885109"/>
                  <a:pt x="6587033" y="3885109"/>
                </a:cubicBezTo>
                <a:cubicBezTo>
                  <a:pt x="6589062" y="3885109"/>
                  <a:pt x="6590720" y="3883481"/>
                  <a:pt x="6590720" y="3881452"/>
                </a:cubicBezTo>
                <a:cubicBezTo>
                  <a:pt x="6590720" y="3879423"/>
                  <a:pt x="6589062" y="3877766"/>
                  <a:pt x="6587033" y="3877766"/>
                </a:cubicBezTo>
                <a:lnTo>
                  <a:pt x="6587033" y="3877766"/>
                </a:lnTo>
                <a:close/>
                <a:moveTo>
                  <a:pt x="6587048" y="2581275"/>
                </a:moveTo>
                <a:cubicBezTo>
                  <a:pt x="6579181" y="2581275"/>
                  <a:pt x="6572760" y="2587653"/>
                  <a:pt x="6572760" y="2595563"/>
                </a:cubicBezTo>
                <a:cubicBezTo>
                  <a:pt x="6572760" y="2603444"/>
                  <a:pt x="6579181" y="2609850"/>
                  <a:pt x="6587048" y="2609850"/>
                </a:cubicBezTo>
                <a:cubicBezTo>
                  <a:pt x="6594942" y="2609850"/>
                  <a:pt x="6601335" y="2603444"/>
                  <a:pt x="6601335" y="2595563"/>
                </a:cubicBezTo>
                <a:cubicBezTo>
                  <a:pt x="6601335" y="2587653"/>
                  <a:pt x="6594942" y="2581275"/>
                  <a:pt x="6587048" y="2581275"/>
                </a:cubicBezTo>
                <a:lnTo>
                  <a:pt x="6587048" y="2581275"/>
                </a:lnTo>
                <a:close/>
                <a:moveTo>
                  <a:pt x="6577504" y="2257425"/>
                </a:moveTo>
                <a:cubicBezTo>
                  <a:pt x="6564336" y="2257425"/>
                  <a:pt x="6553710" y="2268051"/>
                  <a:pt x="6553710" y="2281219"/>
                </a:cubicBezTo>
                <a:cubicBezTo>
                  <a:pt x="6553710" y="2294387"/>
                  <a:pt x="6564336" y="2305050"/>
                  <a:pt x="6577504" y="2305050"/>
                </a:cubicBezTo>
                <a:cubicBezTo>
                  <a:pt x="6590672" y="2305050"/>
                  <a:pt x="6601335" y="2294387"/>
                  <a:pt x="6601335" y="2281219"/>
                </a:cubicBezTo>
                <a:cubicBezTo>
                  <a:pt x="6601335" y="2268051"/>
                  <a:pt x="6590672" y="2257425"/>
                  <a:pt x="6577504" y="2257425"/>
                </a:cubicBezTo>
                <a:lnTo>
                  <a:pt x="6577504" y="2257425"/>
                </a:lnTo>
                <a:close/>
                <a:moveTo>
                  <a:pt x="6587048" y="3551472"/>
                </a:moveTo>
                <a:cubicBezTo>
                  <a:pt x="6583676" y="3551472"/>
                  <a:pt x="6580932" y="3554216"/>
                  <a:pt x="6580932" y="3557587"/>
                </a:cubicBezTo>
                <a:cubicBezTo>
                  <a:pt x="6580932" y="3560959"/>
                  <a:pt x="6583676" y="3563703"/>
                  <a:pt x="6587048" y="3563703"/>
                </a:cubicBezTo>
                <a:cubicBezTo>
                  <a:pt x="6590420" y="3563703"/>
                  <a:pt x="6593163" y="3560959"/>
                  <a:pt x="6593163" y="3557587"/>
                </a:cubicBezTo>
                <a:cubicBezTo>
                  <a:pt x="6593163" y="3554216"/>
                  <a:pt x="6590420" y="3551472"/>
                  <a:pt x="6587048" y="3551472"/>
                </a:cubicBezTo>
                <a:lnTo>
                  <a:pt x="6587048" y="3551472"/>
                </a:lnTo>
                <a:close/>
                <a:moveTo>
                  <a:pt x="6587048" y="3234704"/>
                </a:moveTo>
                <a:cubicBezTo>
                  <a:pt x="6582333" y="3234704"/>
                  <a:pt x="6578475" y="3238533"/>
                  <a:pt x="6578475" y="3243248"/>
                </a:cubicBezTo>
                <a:cubicBezTo>
                  <a:pt x="6578475" y="3247992"/>
                  <a:pt x="6582333" y="3251821"/>
                  <a:pt x="6587048" y="3251821"/>
                </a:cubicBezTo>
                <a:cubicBezTo>
                  <a:pt x="6591791" y="3251821"/>
                  <a:pt x="6595620" y="3247992"/>
                  <a:pt x="6595620" y="3243248"/>
                </a:cubicBezTo>
                <a:cubicBezTo>
                  <a:pt x="6595620" y="3238533"/>
                  <a:pt x="6591791" y="3234704"/>
                  <a:pt x="6587048" y="3234704"/>
                </a:cubicBezTo>
                <a:lnTo>
                  <a:pt x="6587048" y="3234704"/>
                </a:lnTo>
                <a:close/>
                <a:moveTo>
                  <a:pt x="6663248" y="1752600"/>
                </a:moveTo>
                <a:cubicBezTo>
                  <a:pt x="6644854" y="1752600"/>
                  <a:pt x="6629910" y="1767506"/>
                  <a:pt x="6629910" y="1785899"/>
                </a:cubicBezTo>
                <a:cubicBezTo>
                  <a:pt x="6629910" y="1804331"/>
                  <a:pt x="6644854" y="1819275"/>
                  <a:pt x="6663248" y="1819275"/>
                </a:cubicBezTo>
                <a:cubicBezTo>
                  <a:pt x="6681679" y="1819275"/>
                  <a:pt x="6696585" y="1804331"/>
                  <a:pt x="6696585" y="1785899"/>
                </a:cubicBezTo>
                <a:cubicBezTo>
                  <a:pt x="6696585" y="1767506"/>
                  <a:pt x="6681679" y="1752600"/>
                  <a:pt x="6663248" y="1752600"/>
                </a:cubicBezTo>
                <a:lnTo>
                  <a:pt x="6663248" y="1752600"/>
                </a:lnTo>
                <a:close/>
                <a:moveTo>
                  <a:pt x="6672756" y="2085975"/>
                </a:moveTo>
                <a:cubicBezTo>
                  <a:pt x="6659631" y="2085975"/>
                  <a:pt x="6648960" y="2096646"/>
                  <a:pt x="6648960" y="2109771"/>
                </a:cubicBezTo>
                <a:cubicBezTo>
                  <a:pt x="6648960" y="2122930"/>
                  <a:pt x="6659631" y="2133600"/>
                  <a:pt x="6672756" y="2133600"/>
                </a:cubicBezTo>
                <a:cubicBezTo>
                  <a:pt x="6685948" y="2133600"/>
                  <a:pt x="6696585" y="2122930"/>
                  <a:pt x="6696585" y="2109771"/>
                </a:cubicBezTo>
                <a:cubicBezTo>
                  <a:pt x="6696585" y="2096646"/>
                  <a:pt x="6685948" y="2085975"/>
                  <a:pt x="6672756" y="2085975"/>
                </a:cubicBezTo>
                <a:lnTo>
                  <a:pt x="6672756" y="2085975"/>
                </a:lnTo>
                <a:close/>
                <a:moveTo>
                  <a:pt x="6744225" y="704850"/>
                </a:moveTo>
                <a:cubicBezTo>
                  <a:pt x="6765250" y="704850"/>
                  <a:pt x="6782310" y="687789"/>
                  <a:pt x="6782310" y="666735"/>
                </a:cubicBezTo>
                <a:cubicBezTo>
                  <a:pt x="6782310" y="645711"/>
                  <a:pt x="6765250" y="628650"/>
                  <a:pt x="6744225" y="628650"/>
                </a:cubicBezTo>
                <a:cubicBezTo>
                  <a:pt x="6723171" y="628650"/>
                  <a:pt x="6706110" y="645711"/>
                  <a:pt x="6706110" y="666735"/>
                </a:cubicBezTo>
                <a:cubicBezTo>
                  <a:pt x="6706110" y="687789"/>
                  <a:pt x="6723171" y="704850"/>
                  <a:pt x="6744225" y="704850"/>
                </a:cubicBezTo>
                <a:lnTo>
                  <a:pt x="6744225" y="704850"/>
                </a:lnTo>
                <a:close/>
                <a:moveTo>
                  <a:pt x="6744210" y="952500"/>
                </a:moveTo>
                <a:cubicBezTo>
                  <a:pt x="6723165" y="952500"/>
                  <a:pt x="6706110" y="969587"/>
                  <a:pt x="6706110" y="990600"/>
                </a:cubicBezTo>
                <a:cubicBezTo>
                  <a:pt x="6706110" y="1011645"/>
                  <a:pt x="6723165" y="1028700"/>
                  <a:pt x="6744210" y="1028700"/>
                </a:cubicBezTo>
                <a:cubicBezTo>
                  <a:pt x="6765256" y="1028700"/>
                  <a:pt x="6782310" y="1011645"/>
                  <a:pt x="6782310" y="990600"/>
                </a:cubicBezTo>
                <a:cubicBezTo>
                  <a:pt x="6782310" y="969587"/>
                  <a:pt x="6765256" y="952500"/>
                  <a:pt x="6744210" y="952500"/>
                </a:cubicBezTo>
                <a:lnTo>
                  <a:pt x="6744210" y="952500"/>
                </a:lnTo>
                <a:close/>
                <a:moveTo>
                  <a:pt x="6661619" y="4367213"/>
                </a:moveTo>
                <a:cubicBezTo>
                  <a:pt x="6661619" y="4368127"/>
                  <a:pt x="6662333" y="4368842"/>
                  <a:pt x="6663219" y="4368842"/>
                </a:cubicBezTo>
                <a:cubicBezTo>
                  <a:pt x="6664162" y="4368842"/>
                  <a:pt x="6664876" y="4368127"/>
                  <a:pt x="6664876" y="4367213"/>
                </a:cubicBezTo>
                <a:cubicBezTo>
                  <a:pt x="6664876" y="4366327"/>
                  <a:pt x="6664162" y="4365584"/>
                  <a:pt x="6663219" y="4365584"/>
                </a:cubicBezTo>
                <a:cubicBezTo>
                  <a:pt x="6662333" y="4365584"/>
                  <a:pt x="6661619" y="4366327"/>
                  <a:pt x="6661619" y="4367213"/>
                </a:cubicBezTo>
                <a:lnTo>
                  <a:pt x="6661619" y="4367213"/>
                </a:lnTo>
                <a:close/>
                <a:moveTo>
                  <a:pt x="6748973" y="1924050"/>
                </a:moveTo>
                <a:cubicBezTo>
                  <a:pt x="6735813" y="1924050"/>
                  <a:pt x="6725160" y="1934697"/>
                  <a:pt x="6725160" y="1947847"/>
                </a:cubicBezTo>
                <a:cubicBezTo>
                  <a:pt x="6725160" y="1960999"/>
                  <a:pt x="6735813" y="1971675"/>
                  <a:pt x="6748973" y="1971675"/>
                </a:cubicBezTo>
                <a:cubicBezTo>
                  <a:pt x="6762132" y="1971675"/>
                  <a:pt x="6772785" y="1960999"/>
                  <a:pt x="6772785" y="1947847"/>
                </a:cubicBezTo>
                <a:cubicBezTo>
                  <a:pt x="6772785" y="1934697"/>
                  <a:pt x="6762132" y="1924050"/>
                  <a:pt x="6748973" y="1924050"/>
                </a:cubicBezTo>
                <a:lnTo>
                  <a:pt x="6748973" y="1924050"/>
                </a:lnTo>
                <a:close/>
                <a:moveTo>
                  <a:pt x="6739448" y="1276350"/>
                </a:moveTo>
                <a:cubicBezTo>
                  <a:pt x="6721057" y="1276350"/>
                  <a:pt x="6706110" y="1291265"/>
                  <a:pt x="6706110" y="1309688"/>
                </a:cubicBezTo>
                <a:cubicBezTo>
                  <a:pt x="6706110" y="1328110"/>
                  <a:pt x="6721057" y="1343025"/>
                  <a:pt x="6739448" y="1343025"/>
                </a:cubicBezTo>
                <a:cubicBezTo>
                  <a:pt x="6757870" y="1343025"/>
                  <a:pt x="6772785" y="1328110"/>
                  <a:pt x="6772785" y="1309688"/>
                </a:cubicBezTo>
                <a:cubicBezTo>
                  <a:pt x="6772785" y="1291265"/>
                  <a:pt x="6757870" y="1276350"/>
                  <a:pt x="6739448" y="1276350"/>
                </a:cubicBezTo>
                <a:lnTo>
                  <a:pt x="6739448" y="1276350"/>
                </a:lnTo>
                <a:close/>
                <a:moveTo>
                  <a:pt x="6739448" y="1600200"/>
                </a:moveTo>
                <a:cubicBezTo>
                  <a:pt x="6721035" y="1600200"/>
                  <a:pt x="6706110" y="1615125"/>
                  <a:pt x="6706110" y="1633538"/>
                </a:cubicBezTo>
                <a:cubicBezTo>
                  <a:pt x="6706110" y="1651950"/>
                  <a:pt x="6721035" y="1666875"/>
                  <a:pt x="6739448" y="1666875"/>
                </a:cubicBezTo>
                <a:cubicBezTo>
                  <a:pt x="6757860" y="1666875"/>
                  <a:pt x="6772785" y="1651950"/>
                  <a:pt x="6772785" y="1633538"/>
                </a:cubicBezTo>
                <a:cubicBezTo>
                  <a:pt x="6772785" y="1615125"/>
                  <a:pt x="6757860" y="1600200"/>
                  <a:pt x="6739448" y="1600200"/>
                </a:cubicBezTo>
                <a:lnTo>
                  <a:pt x="6739448" y="1600200"/>
                </a:lnTo>
                <a:close/>
                <a:moveTo>
                  <a:pt x="6663219" y="2753154"/>
                </a:moveTo>
                <a:cubicBezTo>
                  <a:pt x="6655590" y="2753154"/>
                  <a:pt x="6649388" y="2759354"/>
                  <a:pt x="6649388" y="2767013"/>
                </a:cubicBezTo>
                <a:cubicBezTo>
                  <a:pt x="6649388" y="2774642"/>
                  <a:pt x="6655590" y="2780872"/>
                  <a:pt x="6663219" y="2780872"/>
                </a:cubicBezTo>
                <a:cubicBezTo>
                  <a:pt x="6670906" y="2780872"/>
                  <a:pt x="6677107" y="2774642"/>
                  <a:pt x="6677107" y="2767013"/>
                </a:cubicBezTo>
                <a:cubicBezTo>
                  <a:pt x="6677107" y="2759354"/>
                  <a:pt x="6670906" y="2753154"/>
                  <a:pt x="6663219" y="2753154"/>
                </a:cubicBezTo>
                <a:lnTo>
                  <a:pt x="6663219" y="2753154"/>
                </a:lnTo>
                <a:close/>
                <a:moveTo>
                  <a:pt x="6663236" y="2428875"/>
                </a:moveTo>
                <a:cubicBezTo>
                  <a:pt x="6655341" y="2428875"/>
                  <a:pt x="6648960" y="2435261"/>
                  <a:pt x="6648960" y="2443163"/>
                </a:cubicBezTo>
                <a:cubicBezTo>
                  <a:pt x="6648960" y="2451064"/>
                  <a:pt x="6655341" y="2457450"/>
                  <a:pt x="6663236" y="2457450"/>
                </a:cubicBezTo>
                <a:cubicBezTo>
                  <a:pt x="6671131" y="2457450"/>
                  <a:pt x="6677535" y="2451064"/>
                  <a:pt x="6677535" y="2443163"/>
                </a:cubicBezTo>
                <a:cubicBezTo>
                  <a:pt x="6677535" y="2435261"/>
                  <a:pt x="6671131" y="2428875"/>
                  <a:pt x="6663236" y="2428875"/>
                </a:cubicBezTo>
                <a:lnTo>
                  <a:pt x="6663236" y="2428875"/>
                </a:lnTo>
                <a:close/>
                <a:moveTo>
                  <a:pt x="6748973" y="2257425"/>
                </a:moveTo>
                <a:cubicBezTo>
                  <a:pt x="6735787" y="2257425"/>
                  <a:pt x="6725160" y="2268079"/>
                  <a:pt x="6725160" y="2281220"/>
                </a:cubicBezTo>
                <a:cubicBezTo>
                  <a:pt x="6725160" y="2294360"/>
                  <a:pt x="6735787" y="2305050"/>
                  <a:pt x="6748973" y="2305050"/>
                </a:cubicBezTo>
                <a:cubicBezTo>
                  <a:pt x="6762158" y="2305050"/>
                  <a:pt x="6772785" y="2294360"/>
                  <a:pt x="6772785" y="2281220"/>
                </a:cubicBezTo>
                <a:cubicBezTo>
                  <a:pt x="6772785" y="2268079"/>
                  <a:pt x="6762158" y="2257425"/>
                  <a:pt x="6748973" y="2257425"/>
                </a:cubicBezTo>
                <a:lnTo>
                  <a:pt x="6748973" y="2257425"/>
                </a:lnTo>
                <a:close/>
                <a:moveTo>
                  <a:pt x="6663219" y="3070336"/>
                </a:moveTo>
                <a:cubicBezTo>
                  <a:pt x="6657132" y="3070336"/>
                  <a:pt x="6652246" y="3075280"/>
                  <a:pt x="6652246" y="3081337"/>
                </a:cubicBezTo>
                <a:cubicBezTo>
                  <a:pt x="6652246" y="3087424"/>
                  <a:pt x="6657132" y="3092339"/>
                  <a:pt x="6663219" y="3092339"/>
                </a:cubicBezTo>
                <a:cubicBezTo>
                  <a:pt x="6669306" y="3092339"/>
                  <a:pt x="6674250" y="3087424"/>
                  <a:pt x="6674250" y="3081337"/>
                </a:cubicBezTo>
                <a:cubicBezTo>
                  <a:pt x="6674250" y="3075280"/>
                  <a:pt x="6669306" y="3070336"/>
                  <a:pt x="6663219" y="3070336"/>
                </a:cubicBezTo>
                <a:lnTo>
                  <a:pt x="6663219" y="3070336"/>
                </a:lnTo>
                <a:close/>
                <a:moveTo>
                  <a:pt x="6663233" y="4049630"/>
                </a:moveTo>
                <a:cubicBezTo>
                  <a:pt x="6661462" y="4049630"/>
                  <a:pt x="6659976" y="4051059"/>
                  <a:pt x="6659976" y="4052859"/>
                </a:cubicBezTo>
                <a:cubicBezTo>
                  <a:pt x="6659976" y="4054659"/>
                  <a:pt x="6661462" y="4056145"/>
                  <a:pt x="6663233" y="4056145"/>
                </a:cubicBezTo>
                <a:cubicBezTo>
                  <a:pt x="6665062" y="4056145"/>
                  <a:pt x="6666520" y="4054659"/>
                  <a:pt x="6666520" y="4052859"/>
                </a:cubicBezTo>
                <a:cubicBezTo>
                  <a:pt x="6666520" y="4051059"/>
                  <a:pt x="6665062" y="4049630"/>
                  <a:pt x="6663233" y="4049630"/>
                </a:cubicBezTo>
                <a:lnTo>
                  <a:pt x="6663233" y="4049630"/>
                </a:lnTo>
                <a:close/>
                <a:moveTo>
                  <a:pt x="6663248" y="3397044"/>
                </a:moveTo>
                <a:cubicBezTo>
                  <a:pt x="6658761" y="3397044"/>
                  <a:pt x="6655104" y="3400673"/>
                  <a:pt x="6655104" y="3405187"/>
                </a:cubicBezTo>
                <a:cubicBezTo>
                  <a:pt x="6655104" y="3409702"/>
                  <a:pt x="6658761" y="3413331"/>
                  <a:pt x="6663248" y="3413331"/>
                </a:cubicBezTo>
                <a:cubicBezTo>
                  <a:pt x="6667762" y="3413331"/>
                  <a:pt x="6671392" y="3409702"/>
                  <a:pt x="6671392" y="3405187"/>
                </a:cubicBezTo>
                <a:cubicBezTo>
                  <a:pt x="6671392" y="3400673"/>
                  <a:pt x="6667762" y="3397044"/>
                  <a:pt x="6663248" y="3397044"/>
                </a:cubicBezTo>
                <a:lnTo>
                  <a:pt x="6663248" y="3397044"/>
                </a:lnTo>
                <a:close/>
                <a:moveTo>
                  <a:pt x="6663233" y="3723737"/>
                </a:moveTo>
                <a:cubicBezTo>
                  <a:pt x="6660319" y="3723737"/>
                  <a:pt x="6657947" y="3726109"/>
                  <a:pt x="6657947" y="3729052"/>
                </a:cubicBezTo>
                <a:cubicBezTo>
                  <a:pt x="6657947" y="3731966"/>
                  <a:pt x="6660319" y="3734338"/>
                  <a:pt x="6663233" y="3734338"/>
                </a:cubicBezTo>
                <a:cubicBezTo>
                  <a:pt x="6666176" y="3734338"/>
                  <a:pt x="6668548" y="3731966"/>
                  <a:pt x="6668548" y="3729052"/>
                </a:cubicBezTo>
                <a:cubicBezTo>
                  <a:pt x="6668548" y="3726109"/>
                  <a:pt x="6666176" y="3723737"/>
                  <a:pt x="6663233" y="3723737"/>
                </a:cubicBezTo>
                <a:lnTo>
                  <a:pt x="6663233" y="3723737"/>
                </a:lnTo>
                <a:close/>
                <a:moveTo>
                  <a:pt x="6910898" y="3550244"/>
                </a:moveTo>
                <a:cubicBezTo>
                  <a:pt x="6906869" y="3550244"/>
                  <a:pt x="6903554" y="3553530"/>
                  <a:pt x="6903554" y="3557587"/>
                </a:cubicBezTo>
                <a:cubicBezTo>
                  <a:pt x="6903554" y="3561645"/>
                  <a:pt x="6906869" y="3564931"/>
                  <a:pt x="6910898" y="3564931"/>
                </a:cubicBezTo>
                <a:cubicBezTo>
                  <a:pt x="6914956" y="3564931"/>
                  <a:pt x="6918242" y="3561645"/>
                  <a:pt x="6918242" y="3557587"/>
                </a:cubicBezTo>
                <a:cubicBezTo>
                  <a:pt x="6918242" y="3553530"/>
                  <a:pt x="6914956" y="3550244"/>
                  <a:pt x="6910898" y="3550244"/>
                </a:cubicBezTo>
                <a:lnTo>
                  <a:pt x="6910898" y="3550244"/>
                </a:lnTo>
                <a:close/>
                <a:moveTo>
                  <a:pt x="7139498" y="3722122"/>
                </a:moveTo>
                <a:cubicBezTo>
                  <a:pt x="7135669" y="3722122"/>
                  <a:pt x="7132582" y="3725208"/>
                  <a:pt x="7132582" y="3729037"/>
                </a:cubicBezTo>
                <a:cubicBezTo>
                  <a:pt x="7132582" y="3732867"/>
                  <a:pt x="7135669" y="3735953"/>
                  <a:pt x="7139498" y="3735953"/>
                </a:cubicBezTo>
                <a:cubicBezTo>
                  <a:pt x="7143326" y="3735953"/>
                  <a:pt x="7146413" y="3732867"/>
                  <a:pt x="7146413" y="3729037"/>
                </a:cubicBezTo>
                <a:cubicBezTo>
                  <a:pt x="7146413" y="3725208"/>
                  <a:pt x="7143326" y="3722122"/>
                  <a:pt x="7139498" y="3722122"/>
                </a:cubicBezTo>
                <a:lnTo>
                  <a:pt x="7139498" y="3722122"/>
                </a:lnTo>
                <a:close/>
                <a:moveTo>
                  <a:pt x="7139498" y="4048401"/>
                </a:moveTo>
                <a:cubicBezTo>
                  <a:pt x="7137012" y="4048401"/>
                  <a:pt x="7135011" y="4050402"/>
                  <a:pt x="7135011" y="4052859"/>
                </a:cubicBezTo>
                <a:cubicBezTo>
                  <a:pt x="7135011" y="4055345"/>
                  <a:pt x="7137012" y="4057374"/>
                  <a:pt x="7139498" y="4057374"/>
                </a:cubicBezTo>
                <a:cubicBezTo>
                  <a:pt x="7141984" y="4057374"/>
                  <a:pt x="7143984" y="4055345"/>
                  <a:pt x="7143984" y="4052859"/>
                </a:cubicBezTo>
                <a:cubicBezTo>
                  <a:pt x="7143984" y="4050402"/>
                  <a:pt x="7141984" y="4048401"/>
                  <a:pt x="7139498" y="4048401"/>
                </a:cubicBezTo>
                <a:lnTo>
                  <a:pt x="7139498" y="4048401"/>
                </a:lnTo>
                <a:close/>
                <a:moveTo>
                  <a:pt x="7234730" y="1924050"/>
                </a:moveTo>
                <a:cubicBezTo>
                  <a:pt x="7216353" y="1924050"/>
                  <a:pt x="7201410" y="1938965"/>
                  <a:pt x="7201410" y="1957388"/>
                </a:cubicBezTo>
                <a:cubicBezTo>
                  <a:pt x="7201410" y="1975810"/>
                  <a:pt x="7216353" y="1990725"/>
                  <a:pt x="7234730" y="1990725"/>
                </a:cubicBezTo>
                <a:cubicBezTo>
                  <a:pt x="7253178" y="1990725"/>
                  <a:pt x="7268085" y="1975810"/>
                  <a:pt x="7268085" y="1957388"/>
                </a:cubicBezTo>
                <a:cubicBezTo>
                  <a:pt x="7268085" y="1938965"/>
                  <a:pt x="7253178" y="1924050"/>
                  <a:pt x="7234730" y="1924050"/>
                </a:cubicBezTo>
                <a:lnTo>
                  <a:pt x="7234730" y="1924050"/>
                </a:lnTo>
                <a:close/>
                <a:moveTo>
                  <a:pt x="7234748" y="1600200"/>
                </a:moveTo>
                <a:cubicBezTo>
                  <a:pt x="7216357" y="1600200"/>
                  <a:pt x="7201410" y="1615123"/>
                  <a:pt x="7201410" y="1633553"/>
                </a:cubicBezTo>
                <a:cubicBezTo>
                  <a:pt x="7201410" y="1651952"/>
                  <a:pt x="7216357" y="1666875"/>
                  <a:pt x="7234748" y="1666875"/>
                </a:cubicBezTo>
                <a:cubicBezTo>
                  <a:pt x="7253169" y="1666875"/>
                  <a:pt x="7268085" y="1651952"/>
                  <a:pt x="7268085" y="1633553"/>
                </a:cubicBezTo>
                <a:cubicBezTo>
                  <a:pt x="7268085" y="1615123"/>
                  <a:pt x="7253169" y="1600200"/>
                  <a:pt x="7234748" y="1600200"/>
                </a:cubicBezTo>
                <a:lnTo>
                  <a:pt x="7234748" y="1600200"/>
                </a:lnTo>
                <a:close/>
                <a:moveTo>
                  <a:pt x="7229970" y="1257300"/>
                </a:moveTo>
                <a:cubicBezTo>
                  <a:pt x="7208931" y="1257300"/>
                  <a:pt x="7191885" y="1274370"/>
                  <a:pt x="7191885" y="1295400"/>
                </a:cubicBezTo>
                <a:cubicBezTo>
                  <a:pt x="7191885" y="1316430"/>
                  <a:pt x="7208931" y="1333500"/>
                  <a:pt x="7229970" y="1333500"/>
                </a:cubicBezTo>
                <a:cubicBezTo>
                  <a:pt x="7251039" y="1333500"/>
                  <a:pt x="7268085" y="1316430"/>
                  <a:pt x="7268085" y="1295400"/>
                </a:cubicBezTo>
                <a:cubicBezTo>
                  <a:pt x="7268085" y="1274370"/>
                  <a:pt x="7251039" y="1257300"/>
                  <a:pt x="7229970" y="1257300"/>
                </a:cubicBezTo>
                <a:lnTo>
                  <a:pt x="7229970" y="1257300"/>
                </a:lnTo>
                <a:close/>
                <a:moveTo>
                  <a:pt x="7139498" y="4364770"/>
                </a:moveTo>
                <a:cubicBezTo>
                  <a:pt x="7138155" y="4364770"/>
                  <a:pt x="7137040" y="4365856"/>
                  <a:pt x="7137040" y="4367199"/>
                </a:cubicBezTo>
                <a:cubicBezTo>
                  <a:pt x="7137040" y="4368542"/>
                  <a:pt x="7138155" y="4369656"/>
                  <a:pt x="7139498" y="4369656"/>
                </a:cubicBezTo>
                <a:cubicBezTo>
                  <a:pt x="7140869" y="4369656"/>
                  <a:pt x="7141955" y="4368542"/>
                  <a:pt x="7141955" y="4367199"/>
                </a:cubicBezTo>
                <a:cubicBezTo>
                  <a:pt x="7141955" y="4365856"/>
                  <a:pt x="7140869" y="4364770"/>
                  <a:pt x="7139498" y="4364770"/>
                </a:cubicBezTo>
                <a:lnTo>
                  <a:pt x="7139498" y="4364770"/>
                </a:lnTo>
                <a:close/>
                <a:moveTo>
                  <a:pt x="7139498" y="2085975"/>
                </a:moveTo>
                <a:cubicBezTo>
                  <a:pt x="7121104" y="2085975"/>
                  <a:pt x="7106160" y="2100920"/>
                  <a:pt x="7106160" y="2119313"/>
                </a:cubicBezTo>
                <a:cubicBezTo>
                  <a:pt x="7106160" y="2137744"/>
                  <a:pt x="7121104" y="2152650"/>
                  <a:pt x="7139498" y="2152650"/>
                </a:cubicBezTo>
                <a:cubicBezTo>
                  <a:pt x="7157891" y="2152650"/>
                  <a:pt x="7172835" y="2137744"/>
                  <a:pt x="7172835" y="2119313"/>
                </a:cubicBezTo>
                <a:cubicBezTo>
                  <a:pt x="7172835" y="2100920"/>
                  <a:pt x="7157891" y="2085975"/>
                  <a:pt x="7139498" y="2085975"/>
                </a:cubicBezTo>
                <a:lnTo>
                  <a:pt x="7139498" y="2085975"/>
                </a:lnTo>
                <a:close/>
                <a:moveTo>
                  <a:pt x="6910912" y="3876537"/>
                </a:moveTo>
                <a:cubicBezTo>
                  <a:pt x="6908197" y="3876537"/>
                  <a:pt x="6905997" y="3878737"/>
                  <a:pt x="6905997" y="3881452"/>
                </a:cubicBezTo>
                <a:cubicBezTo>
                  <a:pt x="6905997" y="3884138"/>
                  <a:pt x="6908197" y="3886338"/>
                  <a:pt x="6910912" y="3886338"/>
                </a:cubicBezTo>
                <a:cubicBezTo>
                  <a:pt x="6913626" y="3886338"/>
                  <a:pt x="6915798" y="3884138"/>
                  <a:pt x="6915798" y="3881452"/>
                </a:cubicBezTo>
                <a:cubicBezTo>
                  <a:pt x="6915798" y="3878737"/>
                  <a:pt x="6913626" y="3876537"/>
                  <a:pt x="6910912" y="3876537"/>
                </a:cubicBezTo>
                <a:lnTo>
                  <a:pt x="6910912" y="3876537"/>
                </a:lnTo>
                <a:close/>
                <a:moveTo>
                  <a:pt x="7153769" y="1428750"/>
                </a:moveTo>
                <a:cubicBezTo>
                  <a:pt x="7132724" y="1428750"/>
                  <a:pt x="7115685" y="1445821"/>
                  <a:pt x="7115685" y="1466866"/>
                </a:cubicBezTo>
                <a:cubicBezTo>
                  <a:pt x="7115685" y="1487912"/>
                  <a:pt x="7132724" y="1504950"/>
                  <a:pt x="7153769" y="1504950"/>
                </a:cubicBezTo>
                <a:cubicBezTo>
                  <a:pt x="7174814" y="1504950"/>
                  <a:pt x="7191885" y="1487912"/>
                  <a:pt x="7191885" y="1466866"/>
                </a:cubicBezTo>
                <a:cubicBezTo>
                  <a:pt x="7191885" y="1445821"/>
                  <a:pt x="7174814" y="1428750"/>
                  <a:pt x="7153769" y="1428750"/>
                </a:cubicBezTo>
                <a:lnTo>
                  <a:pt x="7153769" y="1428750"/>
                </a:lnTo>
                <a:close/>
                <a:moveTo>
                  <a:pt x="7139498" y="3068293"/>
                </a:moveTo>
                <a:cubicBezTo>
                  <a:pt x="7132297" y="3068293"/>
                  <a:pt x="7126468" y="3074151"/>
                  <a:pt x="7126468" y="3081323"/>
                </a:cubicBezTo>
                <a:cubicBezTo>
                  <a:pt x="7126468" y="3088524"/>
                  <a:pt x="7132297" y="3094382"/>
                  <a:pt x="7139498" y="3094382"/>
                </a:cubicBezTo>
                <a:cubicBezTo>
                  <a:pt x="7146698" y="3094382"/>
                  <a:pt x="7152528" y="3088524"/>
                  <a:pt x="7152528" y="3081323"/>
                </a:cubicBezTo>
                <a:cubicBezTo>
                  <a:pt x="7152528" y="3074151"/>
                  <a:pt x="7146698" y="3068293"/>
                  <a:pt x="7139498" y="3068293"/>
                </a:cubicBezTo>
                <a:lnTo>
                  <a:pt x="7139498" y="3068293"/>
                </a:lnTo>
                <a:close/>
                <a:moveTo>
                  <a:pt x="7149023" y="2409825"/>
                </a:moveTo>
                <a:cubicBezTo>
                  <a:pt x="7135906" y="2409825"/>
                  <a:pt x="7125210" y="2420470"/>
                  <a:pt x="7125210" y="2433638"/>
                </a:cubicBezTo>
                <a:cubicBezTo>
                  <a:pt x="7125210" y="2446805"/>
                  <a:pt x="7135906" y="2457450"/>
                  <a:pt x="7149023" y="2457450"/>
                </a:cubicBezTo>
                <a:cubicBezTo>
                  <a:pt x="7162172" y="2457450"/>
                  <a:pt x="7172835" y="2446805"/>
                  <a:pt x="7172835" y="2433638"/>
                </a:cubicBezTo>
                <a:cubicBezTo>
                  <a:pt x="7172835" y="2420470"/>
                  <a:pt x="7162172" y="2409825"/>
                  <a:pt x="7149023" y="2409825"/>
                </a:cubicBezTo>
                <a:lnTo>
                  <a:pt x="7149023" y="2409825"/>
                </a:lnTo>
                <a:close/>
                <a:moveTo>
                  <a:pt x="7139498" y="2752725"/>
                </a:moveTo>
                <a:cubicBezTo>
                  <a:pt x="7131609" y="2752725"/>
                  <a:pt x="7125210" y="2759129"/>
                  <a:pt x="7125210" y="2767025"/>
                </a:cubicBezTo>
                <a:cubicBezTo>
                  <a:pt x="7125210" y="2774920"/>
                  <a:pt x="7131609" y="2781300"/>
                  <a:pt x="7139498" y="2781300"/>
                </a:cubicBezTo>
                <a:cubicBezTo>
                  <a:pt x="7147386" y="2781300"/>
                  <a:pt x="7153785" y="2774920"/>
                  <a:pt x="7153785" y="2767025"/>
                </a:cubicBezTo>
                <a:cubicBezTo>
                  <a:pt x="7153785" y="2759129"/>
                  <a:pt x="7147386" y="2752725"/>
                  <a:pt x="7139498" y="2752725"/>
                </a:cubicBezTo>
                <a:lnTo>
                  <a:pt x="7139498" y="2752725"/>
                </a:lnTo>
                <a:close/>
                <a:moveTo>
                  <a:pt x="7139498" y="3395000"/>
                </a:moveTo>
                <a:cubicBezTo>
                  <a:pt x="7133868" y="3395000"/>
                  <a:pt x="7129325" y="3399544"/>
                  <a:pt x="7129325" y="3405173"/>
                </a:cubicBezTo>
                <a:cubicBezTo>
                  <a:pt x="7129325" y="3410803"/>
                  <a:pt x="7133868" y="3415375"/>
                  <a:pt x="7139498" y="3415375"/>
                </a:cubicBezTo>
                <a:cubicBezTo>
                  <a:pt x="7145127" y="3415375"/>
                  <a:pt x="7149670" y="3410803"/>
                  <a:pt x="7149670" y="3405173"/>
                </a:cubicBezTo>
                <a:cubicBezTo>
                  <a:pt x="7149670" y="3399544"/>
                  <a:pt x="7145127" y="3395000"/>
                  <a:pt x="7139498" y="3395000"/>
                </a:cubicBezTo>
                <a:lnTo>
                  <a:pt x="7139498" y="3395000"/>
                </a:lnTo>
                <a:close/>
                <a:moveTo>
                  <a:pt x="7306201" y="1428750"/>
                </a:moveTo>
                <a:cubicBezTo>
                  <a:pt x="7285170" y="1428750"/>
                  <a:pt x="7268085" y="1445804"/>
                  <a:pt x="7268085" y="1466865"/>
                </a:cubicBezTo>
                <a:cubicBezTo>
                  <a:pt x="7268085" y="1487896"/>
                  <a:pt x="7285170" y="1504950"/>
                  <a:pt x="7306201" y="1504950"/>
                </a:cubicBezTo>
                <a:cubicBezTo>
                  <a:pt x="7327231" y="1504950"/>
                  <a:pt x="7344285" y="1487896"/>
                  <a:pt x="7344285" y="1466865"/>
                </a:cubicBezTo>
                <a:cubicBezTo>
                  <a:pt x="7344285" y="1445804"/>
                  <a:pt x="7327231" y="1428750"/>
                  <a:pt x="7306201" y="1428750"/>
                </a:cubicBezTo>
                <a:lnTo>
                  <a:pt x="7306201" y="1428750"/>
                </a:lnTo>
                <a:close/>
                <a:moveTo>
                  <a:pt x="7225223" y="2257425"/>
                </a:moveTo>
                <a:cubicBezTo>
                  <a:pt x="7212110" y="2257425"/>
                  <a:pt x="7201410" y="2268094"/>
                  <a:pt x="7201410" y="2281238"/>
                </a:cubicBezTo>
                <a:cubicBezTo>
                  <a:pt x="7201410" y="2294381"/>
                  <a:pt x="7212110" y="2305050"/>
                  <a:pt x="7225223" y="2305050"/>
                </a:cubicBezTo>
                <a:cubicBezTo>
                  <a:pt x="7238396" y="2305050"/>
                  <a:pt x="7249035" y="2294381"/>
                  <a:pt x="7249035" y="2281238"/>
                </a:cubicBezTo>
                <a:cubicBezTo>
                  <a:pt x="7249035" y="2268094"/>
                  <a:pt x="7238396" y="2257425"/>
                  <a:pt x="7225223" y="2257425"/>
                </a:cubicBezTo>
                <a:lnTo>
                  <a:pt x="7225223" y="2257425"/>
                </a:lnTo>
                <a:close/>
                <a:moveTo>
                  <a:pt x="7301438" y="2409825"/>
                </a:moveTo>
                <a:cubicBezTo>
                  <a:pt x="7288295" y="2409825"/>
                  <a:pt x="7277610" y="2420503"/>
                  <a:pt x="7277610" y="2433638"/>
                </a:cubicBezTo>
                <a:cubicBezTo>
                  <a:pt x="7277610" y="2446772"/>
                  <a:pt x="7288295" y="2457450"/>
                  <a:pt x="7301438" y="2457450"/>
                </a:cubicBezTo>
                <a:cubicBezTo>
                  <a:pt x="7314613" y="2457450"/>
                  <a:pt x="7325235" y="2446772"/>
                  <a:pt x="7325235" y="2433638"/>
                </a:cubicBezTo>
                <a:cubicBezTo>
                  <a:pt x="7325235" y="2420503"/>
                  <a:pt x="7314613" y="2409825"/>
                  <a:pt x="7301438" y="2409825"/>
                </a:cubicBezTo>
                <a:lnTo>
                  <a:pt x="7301438" y="2409825"/>
                </a:lnTo>
                <a:close/>
                <a:moveTo>
                  <a:pt x="7310948" y="1752600"/>
                </a:moveTo>
                <a:cubicBezTo>
                  <a:pt x="7292557" y="1752600"/>
                  <a:pt x="7277610" y="1767540"/>
                  <a:pt x="7277610" y="1785922"/>
                </a:cubicBezTo>
                <a:cubicBezTo>
                  <a:pt x="7277610" y="1804336"/>
                  <a:pt x="7292557" y="1819275"/>
                  <a:pt x="7310948" y="1819275"/>
                </a:cubicBezTo>
                <a:cubicBezTo>
                  <a:pt x="7329370" y="1819275"/>
                  <a:pt x="7344285" y="1804336"/>
                  <a:pt x="7344285" y="1785922"/>
                </a:cubicBezTo>
                <a:cubicBezTo>
                  <a:pt x="7344285" y="1767540"/>
                  <a:pt x="7329370" y="1752600"/>
                  <a:pt x="7310948" y="1752600"/>
                </a:cubicBezTo>
                <a:lnTo>
                  <a:pt x="7310948" y="1752600"/>
                </a:lnTo>
                <a:close/>
                <a:moveTo>
                  <a:pt x="7233119" y="4538663"/>
                </a:moveTo>
                <a:cubicBezTo>
                  <a:pt x="7233119" y="4539549"/>
                  <a:pt x="7233833" y="4540292"/>
                  <a:pt x="7234719" y="4540292"/>
                </a:cubicBezTo>
                <a:cubicBezTo>
                  <a:pt x="7235662" y="4540292"/>
                  <a:pt x="7236376" y="4539549"/>
                  <a:pt x="7236376" y="4538663"/>
                </a:cubicBezTo>
                <a:cubicBezTo>
                  <a:pt x="7236376" y="4537748"/>
                  <a:pt x="7235662" y="4537034"/>
                  <a:pt x="7234719" y="4537034"/>
                </a:cubicBezTo>
                <a:cubicBezTo>
                  <a:pt x="7233833" y="4537034"/>
                  <a:pt x="7233119" y="4537748"/>
                  <a:pt x="7233119" y="4538663"/>
                </a:cubicBezTo>
                <a:lnTo>
                  <a:pt x="7233119" y="4538663"/>
                </a:lnTo>
                <a:close/>
                <a:moveTo>
                  <a:pt x="7310966" y="2085975"/>
                </a:moveTo>
                <a:cubicBezTo>
                  <a:pt x="7292526" y="2085975"/>
                  <a:pt x="7277610" y="2100899"/>
                  <a:pt x="7277610" y="2119313"/>
                </a:cubicBezTo>
                <a:cubicBezTo>
                  <a:pt x="7277610" y="2137726"/>
                  <a:pt x="7292526" y="2152650"/>
                  <a:pt x="7310966" y="2152650"/>
                </a:cubicBezTo>
                <a:cubicBezTo>
                  <a:pt x="7329406" y="2152650"/>
                  <a:pt x="7344285" y="2137726"/>
                  <a:pt x="7344285" y="2119313"/>
                </a:cubicBezTo>
                <a:cubicBezTo>
                  <a:pt x="7344285" y="2100899"/>
                  <a:pt x="7329406" y="2085975"/>
                  <a:pt x="7310966" y="2085975"/>
                </a:cubicBezTo>
                <a:lnTo>
                  <a:pt x="7310966" y="2085975"/>
                </a:lnTo>
                <a:close/>
                <a:moveTo>
                  <a:pt x="7315710" y="1200150"/>
                </a:moveTo>
                <a:cubicBezTo>
                  <a:pt x="7342019" y="1200150"/>
                  <a:pt x="7363335" y="1178834"/>
                  <a:pt x="7363335" y="1152525"/>
                </a:cubicBezTo>
                <a:cubicBezTo>
                  <a:pt x="7363335" y="1126216"/>
                  <a:pt x="7342019" y="1104900"/>
                  <a:pt x="7315710" y="1104900"/>
                </a:cubicBezTo>
                <a:cubicBezTo>
                  <a:pt x="7289401" y="1104900"/>
                  <a:pt x="7268085" y="1126216"/>
                  <a:pt x="7268085" y="1152525"/>
                </a:cubicBezTo>
                <a:cubicBezTo>
                  <a:pt x="7268085" y="1178834"/>
                  <a:pt x="7289401" y="1200150"/>
                  <a:pt x="7315710" y="1200150"/>
                </a:cubicBezTo>
                <a:lnTo>
                  <a:pt x="7315710" y="1200150"/>
                </a:lnTo>
                <a:close/>
                <a:moveTo>
                  <a:pt x="7234733" y="3231432"/>
                </a:moveTo>
                <a:cubicBezTo>
                  <a:pt x="7228218" y="3231432"/>
                  <a:pt x="7222932" y="3236747"/>
                  <a:pt x="7222932" y="3243263"/>
                </a:cubicBezTo>
                <a:cubicBezTo>
                  <a:pt x="7222932" y="3249806"/>
                  <a:pt x="7228218" y="3255093"/>
                  <a:pt x="7234733" y="3255093"/>
                </a:cubicBezTo>
                <a:cubicBezTo>
                  <a:pt x="7241277" y="3255093"/>
                  <a:pt x="7246563" y="3249806"/>
                  <a:pt x="7246563" y="3243263"/>
                </a:cubicBezTo>
                <a:cubicBezTo>
                  <a:pt x="7246563" y="3236747"/>
                  <a:pt x="7241277" y="3231432"/>
                  <a:pt x="7234733" y="3231432"/>
                </a:cubicBezTo>
                <a:lnTo>
                  <a:pt x="7234733" y="3231432"/>
                </a:lnTo>
                <a:close/>
                <a:moveTo>
                  <a:pt x="7234720" y="2905125"/>
                </a:moveTo>
                <a:cubicBezTo>
                  <a:pt x="7226846" y="2905125"/>
                  <a:pt x="7220460" y="2911517"/>
                  <a:pt x="7220460" y="2919399"/>
                </a:cubicBezTo>
                <a:cubicBezTo>
                  <a:pt x="7220460" y="2927308"/>
                  <a:pt x="7226846" y="2933700"/>
                  <a:pt x="7234720" y="2933700"/>
                </a:cubicBezTo>
                <a:cubicBezTo>
                  <a:pt x="7242622" y="2933700"/>
                  <a:pt x="7249035" y="2927308"/>
                  <a:pt x="7249035" y="2919399"/>
                </a:cubicBezTo>
                <a:cubicBezTo>
                  <a:pt x="7249035" y="2911517"/>
                  <a:pt x="7242622" y="2905125"/>
                  <a:pt x="7234720" y="2905125"/>
                </a:cubicBezTo>
                <a:lnTo>
                  <a:pt x="7234720" y="2905125"/>
                </a:lnTo>
                <a:close/>
                <a:moveTo>
                  <a:pt x="7225186" y="2581275"/>
                </a:moveTo>
                <a:cubicBezTo>
                  <a:pt x="7212046" y="2581275"/>
                  <a:pt x="7201410" y="2591939"/>
                  <a:pt x="7201410" y="2605106"/>
                </a:cubicBezTo>
                <a:cubicBezTo>
                  <a:pt x="7201410" y="2618236"/>
                  <a:pt x="7212046" y="2628900"/>
                  <a:pt x="7225186" y="2628900"/>
                </a:cubicBezTo>
                <a:cubicBezTo>
                  <a:pt x="7238363" y="2628900"/>
                  <a:pt x="7249035" y="2618236"/>
                  <a:pt x="7249035" y="2605106"/>
                </a:cubicBezTo>
                <a:cubicBezTo>
                  <a:pt x="7249035" y="2591939"/>
                  <a:pt x="7238363" y="2581275"/>
                  <a:pt x="7225186" y="2581275"/>
                </a:cubicBezTo>
                <a:lnTo>
                  <a:pt x="7225186" y="2581275"/>
                </a:lnTo>
                <a:close/>
                <a:moveTo>
                  <a:pt x="7234733" y="3549029"/>
                </a:moveTo>
                <a:cubicBezTo>
                  <a:pt x="7230018" y="3549029"/>
                  <a:pt x="7226190" y="3552887"/>
                  <a:pt x="7226190" y="3557602"/>
                </a:cubicBezTo>
                <a:cubicBezTo>
                  <a:pt x="7226190" y="3562317"/>
                  <a:pt x="7230018" y="3566146"/>
                  <a:pt x="7234733" y="3566146"/>
                </a:cubicBezTo>
                <a:cubicBezTo>
                  <a:pt x="7239477" y="3566146"/>
                  <a:pt x="7243306" y="3562317"/>
                  <a:pt x="7243306" y="3557602"/>
                </a:cubicBezTo>
                <a:cubicBezTo>
                  <a:pt x="7243306" y="3552887"/>
                  <a:pt x="7239477" y="3549029"/>
                  <a:pt x="7234733" y="3549029"/>
                </a:cubicBezTo>
                <a:lnTo>
                  <a:pt x="7234733" y="3549029"/>
                </a:lnTo>
                <a:close/>
                <a:moveTo>
                  <a:pt x="7234733" y="4201616"/>
                </a:moveTo>
                <a:cubicBezTo>
                  <a:pt x="7232733" y="4201616"/>
                  <a:pt x="7231076" y="4203273"/>
                  <a:pt x="7231076" y="4205274"/>
                </a:cubicBezTo>
                <a:cubicBezTo>
                  <a:pt x="7231076" y="4207302"/>
                  <a:pt x="7232733" y="4208960"/>
                  <a:pt x="7234733" y="4208960"/>
                </a:cubicBezTo>
                <a:cubicBezTo>
                  <a:pt x="7236790" y="4208960"/>
                  <a:pt x="7238420" y="4207302"/>
                  <a:pt x="7238420" y="4205274"/>
                </a:cubicBezTo>
                <a:cubicBezTo>
                  <a:pt x="7238420" y="4203273"/>
                  <a:pt x="7236790" y="4201616"/>
                  <a:pt x="7234733" y="4201616"/>
                </a:cubicBezTo>
                <a:lnTo>
                  <a:pt x="7234733" y="4201616"/>
                </a:lnTo>
                <a:close/>
                <a:moveTo>
                  <a:pt x="7234733" y="3875722"/>
                </a:moveTo>
                <a:cubicBezTo>
                  <a:pt x="7231590" y="3875722"/>
                  <a:pt x="7229047" y="3878266"/>
                  <a:pt x="7229047" y="3881437"/>
                </a:cubicBezTo>
                <a:cubicBezTo>
                  <a:pt x="7229047" y="3884581"/>
                  <a:pt x="7231590" y="3887153"/>
                  <a:pt x="7234733" y="3887153"/>
                </a:cubicBezTo>
                <a:cubicBezTo>
                  <a:pt x="7237905" y="3887153"/>
                  <a:pt x="7240448" y="3884581"/>
                  <a:pt x="7240448" y="3881437"/>
                </a:cubicBezTo>
                <a:cubicBezTo>
                  <a:pt x="7240448" y="3878266"/>
                  <a:pt x="7237905" y="3875722"/>
                  <a:pt x="7234733" y="3875722"/>
                </a:cubicBezTo>
                <a:lnTo>
                  <a:pt x="7234733" y="3875722"/>
                </a:lnTo>
                <a:close/>
                <a:moveTo>
                  <a:pt x="7139498" y="1752600"/>
                </a:moveTo>
                <a:cubicBezTo>
                  <a:pt x="7121068" y="1752600"/>
                  <a:pt x="7106160" y="1767515"/>
                  <a:pt x="7106160" y="1785921"/>
                </a:cubicBezTo>
                <a:cubicBezTo>
                  <a:pt x="7106160" y="1804327"/>
                  <a:pt x="7121068" y="1819275"/>
                  <a:pt x="7139498" y="1819275"/>
                </a:cubicBezTo>
                <a:cubicBezTo>
                  <a:pt x="7157928" y="1819275"/>
                  <a:pt x="7172835" y="1804327"/>
                  <a:pt x="7172835" y="1785921"/>
                </a:cubicBezTo>
                <a:cubicBezTo>
                  <a:pt x="7172835" y="1767515"/>
                  <a:pt x="7157928" y="1752600"/>
                  <a:pt x="7139498" y="1752600"/>
                </a:cubicBezTo>
                <a:lnTo>
                  <a:pt x="7139498" y="1752600"/>
                </a:lnTo>
                <a:close/>
                <a:moveTo>
                  <a:pt x="7153785" y="1104900"/>
                </a:moveTo>
                <a:cubicBezTo>
                  <a:pt x="7132753" y="1104900"/>
                  <a:pt x="7115685" y="1121968"/>
                  <a:pt x="7115685" y="1143000"/>
                </a:cubicBezTo>
                <a:cubicBezTo>
                  <a:pt x="7115685" y="1164061"/>
                  <a:pt x="7132753" y="1181100"/>
                  <a:pt x="7153785" y="1181100"/>
                </a:cubicBezTo>
                <a:cubicBezTo>
                  <a:pt x="7174818" y="1181100"/>
                  <a:pt x="7191885" y="1164061"/>
                  <a:pt x="7191885" y="1143000"/>
                </a:cubicBezTo>
                <a:cubicBezTo>
                  <a:pt x="7191885" y="1121968"/>
                  <a:pt x="7174818" y="1104900"/>
                  <a:pt x="7153785" y="1104900"/>
                </a:cubicBezTo>
                <a:lnTo>
                  <a:pt x="7153785" y="1104900"/>
                </a:lnTo>
                <a:close/>
                <a:moveTo>
                  <a:pt x="6987098" y="2752725"/>
                </a:moveTo>
                <a:cubicBezTo>
                  <a:pt x="6979208" y="2752725"/>
                  <a:pt x="6972810" y="2759124"/>
                  <a:pt x="6972810" y="2767013"/>
                </a:cubicBezTo>
                <a:cubicBezTo>
                  <a:pt x="6972810" y="2774902"/>
                  <a:pt x="6979208" y="2781300"/>
                  <a:pt x="6987098" y="2781300"/>
                </a:cubicBezTo>
                <a:cubicBezTo>
                  <a:pt x="6994987" y="2781300"/>
                  <a:pt x="7001385" y="2774902"/>
                  <a:pt x="7001385" y="2767013"/>
                </a:cubicBezTo>
                <a:cubicBezTo>
                  <a:pt x="7001385" y="2759124"/>
                  <a:pt x="6994987" y="2752725"/>
                  <a:pt x="6987098" y="2752725"/>
                </a:cubicBezTo>
                <a:lnTo>
                  <a:pt x="6987098" y="2752725"/>
                </a:lnTo>
                <a:close/>
                <a:moveTo>
                  <a:pt x="6987083" y="3068707"/>
                </a:moveTo>
                <a:cubicBezTo>
                  <a:pt x="6980111" y="3068707"/>
                  <a:pt x="6974453" y="3074365"/>
                  <a:pt x="6974453" y="3081337"/>
                </a:cubicBezTo>
                <a:cubicBezTo>
                  <a:pt x="6974453" y="3088338"/>
                  <a:pt x="6980111" y="3093968"/>
                  <a:pt x="6987083" y="3093968"/>
                </a:cubicBezTo>
                <a:cubicBezTo>
                  <a:pt x="6994084" y="3093968"/>
                  <a:pt x="6999742" y="3088338"/>
                  <a:pt x="6999742" y="3081337"/>
                </a:cubicBezTo>
                <a:cubicBezTo>
                  <a:pt x="6999742" y="3074365"/>
                  <a:pt x="6994084" y="3068707"/>
                  <a:pt x="6987083" y="3068707"/>
                </a:cubicBezTo>
                <a:lnTo>
                  <a:pt x="6987083" y="3068707"/>
                </a:lnTo>
                <a:close/>
                <a:moveTo>
                  <a:pt x="6987083" y="3395815"/>
                </a:moveTo>
                <a:cubicBezTo>
                  <a:pt x="6981912" y="3395815"/>
                  <a:pt x="6977711" y="3400015"/>
                  <a:pt x="6977711" y="3405187"/>
                </a:cubicBezTo>
                <a:cubicBezTo>
                  <a:pt x="6977711" y="3410360"/>
                  <a:pt x="6981912" y="3414560"/>
                  <a:pt x="6987083" y="3414560"/>
                </a:cubicBezTo>
                <a:cubicBezTo>
                  <a:pt x="6992256" y="3414560"/>
                  <a:pt x="6996484" y="3410360"/>
                  <a:pt x="6996484" y="3405187"/>
                </a:cubicBezTo>
                <a:cubicBezTo>
                  <a:pt x="6996484" y="3400015"/>
                  <a:pt x="6992256" y="3395815"/>
                  <a:pt x="6987083" y="3395815"/>
                </a:cubicBezTo>
                <a:lnTo>
                  <a:pt x="6987083" y="3395815"/>
                </a:lnTo>
                <a:close/>
                <a:moveTo>
                  <a:pt x="6987083" y="4048816"/>
                </a:moveTo>
                <a:cubicBezTo>
                  <a:pt x="6984826" y="4048816"/>
                  <a:pt x="6983026" y="4050644"/>
                  <a:pt x="6983026" y="4052873"/>
                </a:cubicBezTo>
                <a:cubicBezTo>
                  <a:pt x="6983026" y="4055131"/>
                  <a:pt x="6984826" y="4056959"/>
                  <a:pt x="6987083" y="4056959"/>
                </a:cubicBezTo>
                <a:cubicBezTo>
                  <a:pt x="6989370" y="4056959"/>
                  <a:pt x="6991170" y="4055131"/>
                  <a:pt x="6991170" y="4052873"/>
                </a:cubicBezTo>
                <a:cubicBezTo>
                  <a:pt x="6991170" y="4050644"/>
                  <a:pt x="6989370" y="4048816"/>
                  <a:pt x="6987083" y="4048816"/>
                </a:cubicBezTo>
                <a:lnTo>
                  <a:pt x="6987083" y="4048816"/>
                </a:lnTo>
                <a:close/>
                <a:moveTo>
                  <a:pt x="6987083" y="3722522"/>
                </a:moveTo>
                <a:cubicBezTo>
                  <a:pt x="6983483" y="3722522"/>
                  <a:pt x="6980568" y="3725437"/>
                  <a:pt x="6980568" y="3729037"/>
                </a:cubicBezTo>
                <a:cubicBezTo>
                  <a:pt x="6980568" y="3732638"/>
                  <a:pt x="6983483" y="3735553"/>
                  <a:pt x="6987083" y="3735553"/>
                </a:cubicBezTo>
                <a:cubicBezTo>
                  <a:pt x="6990684" y="3735553"/>
                  <a:pt x="6993627" y="3732638"/>
                  <a:pt x="6993627" y="3729037"/>
                </a:cubicBezTo>
                <a:cubicBezTo>
                  <a:pt x="6993627" y="3725437"/>
                  <a:pt x="6990684" y="3722522"/>
                  <a:pt x="6987083" y="3722522"/>
                </a:cubicBezTo>
                <a:lnTo>
                  <a:pt x="6987083" y="3722522"/>
                </a:lnTo>
                <a:close/>
                <a:moveTo>
                  <a:pt x="6910898" y="4202430"/>
                </a:moveTo>
                <a:cubicBezTo>
                  <a:pt x="6909297" y="4202430"/>
                  <a:pt x="6908040" y="4203716"/>
                  <a:pt x="6908040" y="4205288"/>
                </a:cubicBezTo>
                <a:cubicBezTo>
                  <a:pt x="6908040" y="4206888"/>
                  <a:pt x="6909297" y="4208145"/>
                  <a:pt x="6910898" y="4208145"/>
                </a:cubicBezTo>
                <a:cubicBezTo>
                  <a:pt x="6912469" y="4208145"/>
                  <a:pt x="6913755" y="4206888"/>
                  <a:pt x="6913755" y="4205288"/>
                </a:cubicBezTo>
                <a:cubicBezTo>
                  <a:pt x="6913755" y="4203716"/>
                  <a:pt x="6912469" y="4202430"/>
                  <a:pt x="6910898" y="4202430"/>
                </a:cubicBezTo>
                <a:lnTo>
                  <a:pt x="6910898" y="4202430"/>
                </a:lnTo>
                <a:close/>
                <a:moveTo>
                  <a:pt x="6977558" y="2085975"/>
                </a:moveTo>
                <a:cubicBezTo>
                  <a:pt x="6964407" y="2085975"/>
                  <a:pt x="6953760" y="2096629"/>
                  <a:pt x="6953760" y="2109788"/>
                </a:cubicBezTo>
                <a:cubicBezTo>
                  <a:pt x="6953760" y="2122946"/>
                  <a:pt x="6964407" y="2133600"/>
                  <a:pt x="6977558" y="2133600"/>
                </a:cubicBezTo>
                <a:cubicBezTo>
                  <a:pt x="6990709" y="2133600"/>
                  <a:pt x="7001385" y="2122946"/>
                  <a:pt x="7001385" y="2109788"/>
                </a:cubicBezTo>
                <a:cubicBezTo>
                  <a:pt x="7001385" y="2096629"/>
                  <a:pt x="6990709" y="2085975"/>
                  <a:pt x="6977558" y="2085975"/>
                </a:cubicBezTo>
                <a:lnTo>
                  <a:pt x="6977558" y="2085975"/>
                </a:lnTo>
                <a:close/>
                <a:moveTo>
                  <a:pt x="6982320" y="1104900"/>
                </a:moveTo>
                <a:cubicBezTo>
                  <a:pt x="6961273" y="1104900"/>
                  <a:pt x="6944235" y="1121962"/>
                  <a:pt x="6944235" y="1143000"/>
                </a:cubicBezTo>
                <a:cubicBezTo>
                  <a:pt x="6944235" y="1164039"/>
                  <a:pt x="6961273" y="1181100"/>
                  <a:pt x="6982320" y="1181100"/>
                </a:cubicBezTo>
                <a:cubicBezTo>
                  <a:pt x="7003397" y="1181100"/>
                  <a:pt x="7020435" y="1164039"/>
                  <a:pt x="7020435" y="1143000"/>
                </a:cubicBezTo>
                <a:cubicBezTo>
                  <a:pt x="7020435" y="1121962"/>
                  <a:pt x="7003397" y="1104900"/>
                  <a:pt x="6982320" y="1104900"/>
                </a:cubicBezTo>
                <a:lnTo>
                  <a:pt x="6982320" y="1104900"/>
                </a:lnTo>
                <a:close/>
                <a:moveTo>
                  <a:pt x="6987098" y="1752600"/>
                </a:moveTo>
                <a:cubicBezTo>
                  <a:pt x="6968686" y="1752600"/>
                  <a:pt x="6953760" y="1767533"/>
                  <a:pt x="6953760" y="1785920"/>
                </a:cubicBezTo>
                <a:cubicBezTo>
                  <a:pt x="6953760" y="1804342"/>
                  <a:pt x="6968686" y="1819275"/>
                  <a:pt x="6987098" y="1819275"/>
                </a:cubicBezTo>
                <a:cubicBezTo>
                  <a:pt x="7005510" y="1819275"/>
                  <a:pt x="7020435" y="1804342"/>
                  <a:pt x="7020435" y="1785920"/>
                </a:cubicBezTo>
                <a:cubicBezTo>
                  <a:pt x="7020435" y="1767533"/>
                  <a:pt x="7005510" y="1752600"/>
                  <a:pt x="6987098" y="1752600"/>
                </a:cubicBezTo>
                <a:lnTo>
                  <a:pt x="6987098" y="1752600"/>
                </a:lnTo>
                <a:close/>
                <a:moveTo>
                  <a:pt x="6987098" y="1428750"/>
                </a:moveTo>
                <a:cubicBezTo>
                  <a:pt x="6968698" y="1428750"/>
                  <a:pt x="6953760" y="1443658"/>
                  <a:pt x="6953760" y="1462088"/>
                </a:cubicBezTo>
                <a:cubicBezTo>
                  <a:pt x="6953760" y="1480487"/>
                  <a:pt x="6968698" y="1495425"/>
                  <a:pt x="6987098" y="1495425"/>
                </a:cubicBezTo>
                <a:cubicBezTo>
                  <a:pt x="7005528" y="1495425"/>
                  <a:pt x="7020435" y="1480487"/>
                  <a:pt x="7020435" y="1462088"/>
                </a:cubicBezTo>
                <a:cubicBezTo>
                  <a:pt x="7020435" y="1443658"/>
                  <a:pt x="7005528" y="1428750"/>
                  <a:pt x="6987098" y="1428750"/>
                </a:cubicBezTo>
                <a:lnTo>
                  <a:pt x="6987098" y="1428750"/>
                </a:lnTo>
                <a:close/>
                <a:moveTo>
                  <a:pt x="6977555" y="2409825"/>
                </a:moveTo>
                <a:cubicBezTo>
                  <a:pt x="6964406" y="2409825"/>
                  <a:pt x="6953760" y="2420470"/>
                  <a:pt x="6953760" y="2433620"/>
                </a:cubicBezTo>
                <a:cubicBezTo>
                  <a:pt x="6953760" y="2446770"/>
                  <a:pt x="6964406" y="2457450"/>
                  <a:pt x="6977555" y="2457450"/>
                </a:cubicBezTo>
                <a:cubicBezTo>
                  <a:pt x="6990705" y="2457450"/>
                  <a:pt x="7001385" y="2446770"/>
                  <a:pt x="7001385" y="2433620"/>
                </a:cubicBezTo>
                <a:cubicBezTo>
                  <a:pt x="7001385" y="2420470"/>
                  <a:pt x="6990705" y="2409825"/>
                  <a:pt x="6977555" y="2409825"/>
                </a:cubicBezTo>
                <a:lnTo>
                  <a:pt x="6977555" y="2409825"/>
                </a:lnTo>
                <a:close/>
                <a:moveTo>
                  <a:pt x="7063312" y="3549844"/>
                </a:moveTo>
                <a:cubicBezTo>
                  <a:pt x="7059026" y="3549844"/>
                  <a:pt x="7055568" y="3553301"/>
                  <a:pt x="7055568" y="3557587"/>
                </a:cubicBezTo>
                <a:cubicBezTo>
                  <a:pt x="7055568" y="3561874"/>
                  <a:pt x="7059026" y="3565331"/>
                  <a:pt x="7063312" y="3565331"/>
                </a:cubicBezTo>
                <a:cubicBezTo>
                  <a:pt x="7067570" y="3565331"/>
                  <a:pt x="7071028" y="3561874"/>
                  <a:pt x="7071028" y="3557587"/>
                </a:cubicBezTo>
                <a:cubicBezTo>
                  <a:pt x="7071028" y="3553301"/>
                  <a:pt x="7067570" y="3549844"/>
                  <a:pt x="7063312" y="3549844"/>
                </a:cubicBezTo>
                <a:lnTo>
                  <a:pt x="7063312" y="3549844"/>
                </a:lnTo>
                <a:close/>
                <a:moveTo>
                  <a:pt x="7063312" y="3232261"/>
                </a:moveTo>
                <a:cubicBezTo>
                  <a:pt x="7057226" y="3232261"/>
                  <a:pt x="7052310" y="3237205"/>
                  <a:pt x="7052310" y="3243263"/>
                </a:cubicBezTo>
                <a:cubicBezTo>
                  <a:pt x="7052310" y="3249349"/>
                  <a:pt x="7057226" y="3254264"/>
                  <a:pt x="7063312" y="3254264"/>
                </a:cubicBezTo>
                <a:cubicBezTo>
                  <a:pt x="7069398" y="3254264"/>
                  <a:pt x="7074285" y="3249349"/>
                  <a:pt x="7074285" y="3243263"/>
                </a:cubicBezTo>
                <a:cubicBezTo>
                  <a:pt x="7074285" y="3237205"/>
                  <a:pt x="7069398" y="3232261"/>
                  <a:pt x="7063312" y="3232261"/>
                </a:cubicBezTo>
                <a:lnTo>
                  <a:pt x="7063312" y="3232261"/>
                </a:lnTo>
                <a:close/>
                <a:moveTo>
                  <a:pt x="7063312" y="3876137"/>
                </a:moveTo>
                <a:cubicBezTo>
                  <a:pt x="7060369" y="3876137"/>
                  <a:pt x="7057997" y="3878509"/>
                  <a:pt x="7057997" y="3881452"/>
                </a:cubicBezTo>
                <a:cubicBezTo>
                  <a:pt x="7057997" y="3884366"/>
                  <a:pt x="7060369" y="3886738"/>
                  <a:pt x="7063312" y="3886738"/>
                </a:cubicBezTo>
                <a:cubicBezTo>
                  <a:pt x="7066226" y="3886738"/>
                  <a:pt x="7068598" y="3884366"/>
                  <a:pt x="7068598" y="3881452"/>
                </a:cubicBezTo>
                <a:cubicBezTo>
                  <a:pt x="7068598" y="3878509"/>
                  <a:pt x="7066226" y="3876137"/>
                  <a:pt x="7063312" y="3876137"/>
                </a:cubicBezTo>
                <a:lnTo>
                  <a:pt x="7063312" y="3876137"/>
                </a:lnTo>
                <a:close/>
                <a:moveTo>
                  <a:pt x="7061683" y="4538663"/>
                </a:moveTo>
                <a:cubicBezTo>
                  <a:pt x="7061683" y="4539549"/>
                  <a:pt x="7062398" y="4540292"/>
                  <a:pt x="7063312" y="4540292"/>
                </a:cubicBezTo>
                <a:cubicBezTo>
                  <a:pt x="7064198" y="4540292"/>
                  <a:pt x="7064912" y="4539549"/>
                  <a:pt x="7064912" y="4538663"/>
                </a:cubicBezTo>
                <a:cubicBezTo>
                  <a:pt x="7064912" y="4537748"/>
                  <a:pt x="7064198" y="4537034"/>
                  <a:pt x="7063312" y="4537034"/>
                </a:cubicBezTo>
                <a:cubicBezTo>
                  <a:pt x="7062398" y="4537034"/>
                  <a:pt x="7061683" y="4537748"/>
                  <a:pt x="7061683" y="4538663"/>
                </a:cubicBezTo>
                <a:lnTo>
                  <a:pt x="7061683" y="4538663"/>
                </a:lnTo>
                <a:close/>
                <a:moveTo>
                  <a:pt x="7063312" y="4202030"/>
                </a:moveTo>
                <a:cubicBezTo>
                  <a:pt x="7061483" y="4202030"/>
                  <a:pt x="7060026" y="4203488"/>
                  <a:pt x="7060026" y="4205288"/>
                </a:cubicBezTo>
                <a:cubicBezTo>
                  <a:pt x="7060026" y="4207088"/>
                  <a:pt x="7061483" y="4208545"/>
                  <a:pt x="7063312" y="4208545"/>
                </a:cubicBezTo>
                <a:cubicBezTo>
                  <a:pt x="7065112" y="4208545"/>
                  <a:pt x="7066570" y="4207088"/>
                  <a:pt x="7066570" y="4205288"/>
                </a:cubicBezTo>
                <a:cubicBezTo>
                  <a:pt x="7066570" y="4203488"/>
                  <a:pt x="7065112" y="4202030"/>
                  <a:pt x="7063312" y="4202030"/>
                </a:cubicBezTo>
                <a:lnTo>
                  <a:pt x="7063312" y="4202030"/>
                </a:lnTo>
                <a:close/>
                <a:moveTo>
                  <a:pt x="7068060" y="1028700"/>
                </a:moveTo>
                <a:cubicBezTo>
                  <a:pt x="7089092" y="1028700"/>
                  <a:pt x="7106160" y="1011610"/>
                  <a:pt x="7106160" y="990586"/>
                </a:cubicBezTo>
                <a:cubicBezTo>
                  <a:pt x="7106160" y="969561"/>
                  <a:pt x="7089092" y="952500"/>
                  <a:pt x="7068060" y="952500"/>
                </a:cubicBezTo>
                <a:cubicBezTo>
                  <a:pt x="7046999" y="952500"/>
                  <a:pt x="7029960" y="969561"/>
                  <a:pt x="7029960" y="990586"/>
                </a:cubicBezTo>
                <a:cubicBezTo>
                  <a:pt x="7029960" y="1011610"/>
                  <a:pt x="7046999" y="1028700"/>
                  <a:pt x="7068060" y="1028700"/>
                </a:cubicBezTo>
                <a:lnTo>
                  <a:pt x="7068060" y="1028700"/>
                </a:lnTo>
                <a:close/>
                <a:moveTo>
                  <a:pt x="7068076" y="1257300"/>
                </a:moveTo>
                <a:cubicBezTo>
                  <a:pt x="7046990" y="1257300"/>
                  <a:pt x="7029960" y="1274355"/>
                  <a:pt x="7029960" y="1295400"/>
                </a:cubicBezTo>
                <a:cubicBezTo>
                  <a:pt x="7029960" y="1316413"/>
                  <a:pt x="7046990" y="1333500"/>
                  <a:pt x="7068076" y="1333500"/>
                </a:cubicBezTo>
                <a:cubicBezTo>
                  <a:pt x="7089130" y="1333500"/>
                  <a:pt x="7106160" y="1316413"/>
                  <a:pt x="7106160" y="1295400"/>
                </a:cubicBezTo>
                <a:cubicBezTo>
                  <a:pt x="7106160" y="1274355"/>
                  <a:pt x="7089130" y="1257300"/>
                  <a:pt x="7068076" y="1257300"/>
                </a:cubicBezTo>
                <a:lnTo>
                  <a:pt x="7068076" y="1257300"/>
                </a:lnTo>
                <a:close/>
                <a:moveTo>
                  <a:pt x="7063314" y="1600200"/>
                </a:moveTo>
                <a:cubicBezTo>
                  <a:pt x="7044867" y="1600200"/>
                  <a:pt x="7029960" y="1615100"/>
                  <a:pt x="7029960" y="1633538"/>
                </a:cubicBezTo>
                <a:cubicBezTo>
                  <a:pt x="7029960" y="1651943"/>
                  <a:pt x="7044867" y="1666875"/>
                  <a:pt x="7063314" y="1666875"/>
                </a:cubicBezTo>
                <a:cubicBezTo>
                  <a:pt x="7081728" y="1666875"/>
                  <a:pt x="7096635" y="1651943"/>
                  <a:pt x="7096635" y="1633538"/>
                </a:cubicBezTo>
                <a:cubicBezTo>
                  <a:pt x="7096635" y="1615100"/>
                  <a:pt x="7081728" y="1600200"/>
                  <a:pt x="7063314" y="1600200"/>
                </a:cubicBezTo>
                <a:lnTo>
                  <a:pt x="7063314" y="1600200"/>
                </a:lnTo>
                <a:close/>
                <a:moveTo>
                  <a:pt x="6985055" y="4367213"/>
                </a:moveTo>
                <a:cubicBezTo>
                  <a:pt x="6985055" y="4368356"/>
                  <a:pt x="6985969" y="4369242"/>
                  <a:pt x="6987083" y="4369242"/>
                </a:cubicBezTo>
                <a:cubicBezTo>
                  <a:pt x="6988198" y="4369242"/>
                  <a:pt x="6989140" y="4368356"/>
                  <a:pt x="6989140" y="4367213"/>
                </a:cubicBezTo>
                <a:cubicBezTo>
                  <a:pt x="6989140" y="4366098"/>
                  <a:pt x="6988198" y="4365184"/>
                  <a:pt x="6987083" y="4365184"/>
                </a:cubicBezTo>
                <a:cubicBezTo>
                  <a:pt x="6985969" y="4365184"/>
                  <a:pt x="6985055" y="4366098"/>
                  <a:pt x="6985055" y="4367213"/>
                </a:cubicBezTo>
                <a:lnTo>
                  <a:pt x="6985055" y="4367213"/>
                </a:lnTo>
                <a:close/>
                <a:moveTo>
                  <a:pt x="7063298" y="1924050"/>
                </a:moveTo>
                <a:cubicBezTo>
                  <a:pt x="7044856" y="1924050"/>
                  <a:pt x="7029960" y="1938976"/>
                  <a:pt x="7029960" y="1957369"/>
                </a:cubicBezTo>
                <a:cubicBezTo>
                  <a:pt x="7029960" y="1975800"/>
                  <a:pt x="7044856" y="1990725"/>
                  <a:pt x="7063298" y="1990725"/>
                </a:cubicBezTo>
                <a:cubicBezTo>
                  <a:pt x="7081701" y="1990725"/>
                  <a:pt x="7096635" y="1975800"/>
                  <a:pt x="7096635" y="1957369"/>
                </a:cubicBezTo>
                <a:cubicBezTo>
                  <a:pt x="7096635" y="1938976"/>
                  <a:pt x="7081701" y="1924050"/>
                  <a:pt x="7063298" y="1924050"/>
                </a:cubicBezTo>
                <a:lnTo>
                  <a:pt x="7063298" y="1924050"/>
                </a:lnTo>
                <a:close/>
                <a:moveTo>
                  <a:pt x="7072823" y="2581275"/>
                </a:moveTo>
                <a:cubicBezTo>
                  <a:pt x="7059666" y="2581275"/>
                  <a:pt x="7049010" y="2591938"/>
                  <a:pt x="7049010" y="2605107"/>
                </a:cubicBezTo>
                <a:cubicBezTo>
                  <a:pt x="7049010" y="2618237"/>
                  <a:pt x="7059666" y="2628900"/>
                  <a:pt x="7072823" y="2628900"/>
                </a:cubicBezTo>
                <a:cubicBezTo>
                  <a:pt x="7085942" y="2628900"/>
                  <a:pt x="7096635" y="2618237"/>
                  <a:pt x="7096635" y="2605107"/>
                </a:cubicBezTo>
                <a:cubicBezTo>
                  <a:pt x="7096635" y="2591938"/>
                  <a:pt x="7085942" y="2581275"/>
                  <a:pt x="7072823" y="2581275"/>
                </a:cubicBezTo>
                <a:lnTo>
                  <a:pt x="7072823" y="2581275"/>
                </a:lnTo>
                <a:close/>
                <a:moveTo>
                  <a:pt x="7072823" y="2257425"/>
                </a:moveTo>
                <a:cubicBezTo>
                  <a:pt x="7059656" y="2257425"/>
                  <a:pt x="7049010" y="2268103"/>
                  <a:pt x="7049010" y="2281238"/>
                </a:cubicBezTo>
                <a:cubicBezTo>
                  <a:pt x="7049010" y="2294404"/>
                  <a:pt x="7059656" y="2305050"/>
                  <a:pt x="7072823" y="2305050"/>
                </a:cubicBezTo>
                <a:cubicBezTo>
                  <a:pt x="7085989" y="2305050"/>
                  <a:pt x="7096635" y="2294404"/>
                  <a:pt x="7096635" y="2281238"/>
                </a:cubicBezTo>
                <a:cubicBezTo>
                  <a:pt x="7096635" y="2268103"/>
                  <a:pt x="7085989" y="2257425"/>
                  <a:pt x="7072823" y="2257425"/>
                </a:cubicBezTo>
                <a:lnTo>
                  <a:pt x="7072823" y="2257425"/>
                </a:lnTo>
                <a:close/>
                <a:moveTo>
                  <a:pt x="7063312" y="2905568"/>
                </a:moveTo>
                <a:cubicBezTo>
                  <a:pt x="7055654" y="2905568"/>
                  <a:pt x="7049425" y="2911769"/>
                  <a:pt x="7049425" y="2919398"/>
                </a:cubicBezTo>
                <a:cubicBezTo>
                  <a:pt x="7049425" y="2927056"/>
                  <a:pt x="7055654" y="2933257"/>
                  <a:pt x="7063312" y="2933257"/>
                </a:cubicBezTo>
                <a:cubicBezTo>
                  <a:pt x="7070942" y="2933257"/>
                  <a:pt x="7077171" y="2927056"/>
                  <a:pt x="7077171" y="2919398"/>
                </a:cubicBezTo>
                <a:cubicBezTo>
                  <a:pt x="7077171" y="2911769"/>
                  <a:pt x="7070942" y="2905568"/>
                  <a:pt x="7063312" y="2905568"/>
                </a:cubicBezTo>
                <a:lnTo>
                  <a:pt x="7063312" y="2905568"/>
                </a:lnTo>
                <a:close/>
                <a:moveTo>
                  <a:pt x="6906135" y="952500"/>
                </a:moveTo>
                <a:cubicBezTo>
                  <a:pt x="6885097" y="952500"/>
                  <a:pt x="6868035" y="969562"/>
                  <a:pt x="6868035" y="990600"/>
                </a:cubicBezTo>
                <a:cubicBezTo>
                  <a:pt x="6868035" y="1011639"/>
                  <a:pt x="6885097" y="1028700"/>
                  <a:pt x="6906135" y="1028700"/>
                </a:cubicBezTo>
                <a:cubicBezTo>
                  <a:pt x="6927174" y="1028700"/>
                  <a:pt x="6944235" y="1011639"/>
                  <a:pt x="6944235" y="990600"/>
                </a:cubicBezTo>
                <a:cubicBezTo>
                  <a:pt x="6944235" y="969562"/>
                  <a:pt x="6927174" y="952500"/>
                  <a:pt x="6906135" y="952500"/>
                </a:cubicBezTo>
                <a:lnTo>
                  <a:pt x="6906135" y="952500"/>
                </a:lnTo>
                <a:close/>
                <a:moveTo>
                  <a:pt x="8758747" y="438150"/>
                </a:moveTo>
                <a:cubicBezTo>
                  <a:pt x="8719264" y="438150"/>
                  <a:pt x="8687310" y="470159"/>
                  <a:pt x="8687310" y="509603"/>
                </a:cubicBezTo>
                <a:cubicBezTo>
                  <a:pt x="8687310" y="549016"/>
                  <a:pt x="8719264" y="581025"/>
                  <a:pt x="8758747" y="581025"/>
                </a:cubicBezTo>
                <a:cubicBezTo>
                  <a:pt x="8798199" y="581025"/>
                  <a:pt x="8830185" y="549016"/>
                  <a:pt x="8830185" y="509603"/>
                </a:cubicBezTo>
                <a:cubicBezTo>
                  <a:pt x="8830185" y="470159"/>
                  <a:pt x="8798199" y="438150"/>
                  <a:pt x="8758747" y="438150"/>
                </a:cubicBezTo>
                <a:lnTo>
                  <a:pt x="8758747" y="438150"/>
                </a:lnTo>
                <a:close/>
                <a:moveTo>
                  <a:pt x="8915910" y="661971"/>
                </a:moveTo>
                <a:cubicBezTo>
                  <a:pt x="8915910" y="622529"/>
                  <a:pt x="8883898" y="590550"/>
                  <a:pt x="8844456" y="590550"/>
                </a:cubicBezTo>
                <a:cubicBezTo>
                  <a:pt x="8805014" y="590550"/>
                  <a:pt x="8773035" y="622529"/>
                  <a:pt x="8773035" y="661971"/>
                </a:cubicBezTo>
                <a:cubicBezTo>
                  <a:pt x="8773035" y="701413"/>
                  <a:pt x="8805014" y="733425"/>
                  <a:pt x="8844456" y="733425"/>
                </a:cubicBezTo>
                <a:cubicBezTo>
                  <a:pt x="8883898" y="733425"/>
                  <a:pt x="8915910" y="701413"/>
                  <a:pt x="8915910" y="661971"/>
                </a:cubicBezTo>
                <a:lnTo>
                  <a:pt x="8915910" y="661971"/>
                </a:lnTo>
                <a:close/>
                <a:moveTo>
                  <a:pt x="8358682" y="266700"/>
                </a:moveTo>
                <a:cubicBezTo>
                  <a:pt x="8319255" y="266700"/>
                  <a:pt x="8287260" y="298695"/>
                  <a:pt x="8287260" y="338153"/>
                </a:cubicBezTo>
                <a:cubicBezTo>
                  <a:pt x="8287260" y="377580"/>
                  <a:pt x="8319255" y="409575"/>
                  <a:pt x="8358682" y="409575"/>
                </a:cubicBezTo>
                <a:cubicBezTo>
                  <a:pt x="8398172" y="409575"/>
                  <a:pt x="8430135" y="377580"/>
                  <a:pt x="8430135" y="338153"/>
                </a:cubicBezTo>
                <a:cubicBezTo>
                  <a:pt x="8430135" y="298695"/>
                  <a:pt x="8398172" y="266700"/>
                  <a:pt x="8358682" y="266700"/>
                </a:cubicBezTo>
                <a:lnTo>
                  <a:pt x="8358682" y="266700"/>
                </a:lnTo>
                <a:close/>
                <a:moveTo>
                  <a:pt x="8596838" y="438150"/>
                </a:moveTo>
                <a:cubicBezTo>
                  <a:pt x="8557371" y="438150"/>
                  <a:pt x="8525385" y="470136"/>
                  <a:pt x="8525385" y="509604"/>
                </a:cubicBezTo>
                <a:cubicBezTo>
                  <a:pt x="8525385" y="549039"/>
                  <a:pt x="8557371" y="581025"/>
                  <a:pt x="8596838" y="581025"/>
                </a:cubicBezTo>
                <a:cubicBezTo>
                  <a:pt x="8636274" y="581025"/>
                  <a:pt x="8668260" y="549039"/>
                  <a:pt x="8668260" y="509604"/>
                </a:cubicBezTo>
                <a:cubicBezTo>
                  <a:pt x="8668260" y="470136"/>
                  <a:pt x="8636274" y="438150"/>
                  <a:pt x="8596838" y="438150"/>
                </a:cubicBezTo>
                <a:lnTo>
                  <a:pt x="8596838" y="438150"/>
                </a:lnTo>
                <a:close/>
                <a:moveTo>
                  <a:pt x="8363460" y="509588"/>
                </a:moveTo>
                <a:cubicBezTo>
                  <a:pt x="8363460" y="549047"/>
                  <a:pt x="8395463" y="581025"/>
                  <a:pt x="8434913" y="581025"/>
                </a:cubicBezTo>
                <a:cubicBezTo>
                  <a:pt x="8474365" y="581025"/>
                  <a:pt x="8506335" y="549047"/>
                  <a:pt x="8506335" y="509588"/>
                </a:cubicBezTo>
                <a:cubicBezTo>
                  <a:pt x="8506335" y="470128"/>
                  <a:pt x="8474365" y="438150"/>
                  <a:pt x="8434913" y="438150"/>
                </a:cubicBezTo>
                <a:cubicBezTo>
                  <a:pt x="8395463" y="438150"/>
                  <a:pt x="8363460" y="470128"/>
                  <a:pt x="8363460" y="509588"/>
                </a:cubicBezTo>
                <a:lnTo>
                  <a:pt x="8363460" y="509588"/>
                </a:lnTo>
                <a:close/>
                <a:moveTo>
                  <a:pt x="8520637" y="590550"/>
                </a:moveTo>
                <a:cubicBezTo>
                  <a:pt x="8486418" y="590550"/>
                  <a:pt x="8458710" y="618258"/>
                  <a:pt x="8458710" y="652448"/>
                </a:cubicBezTo>
                <a:cubicBezTo>
                  <a:pt x="8458710" y="686637"/>
                  <a:pt x="8486418" y="714375"/>
                  <a:pt x="8520637" y="714375"/>
                </a:cubicBezTo>
                <a:cubicBezTo>
                  <a:pt x="8554797" y="714375"/>
                  <a:pt x="8582535" y="686637"/>
                  <a:pt x="8582535" y="652448"/>
                </a:cubicBezTo>
                <a:cubicBezTo>
                  <a:pt x="8582535" y="618258"/>
                  <a:pt x="8554797" y="590550"/>
                  <a:pt x="8520637" y="590550"/>
                </a:cubicBezTo>
                <a:lnTo>
                  <a:pt x="8520637" y="590550"/>
                </a:lnTo>
                <a:close/>
                <a:moveTo>
                  <a:pt x="8611110" y="661971"/>
                </a:moveTo>
                <a:cubicBezTo>
                  <a:pt x="8611110" y="701438"/>
                  <a:pt x="8643105" y="733425"/>
                  <a:pt x="8682547" y="733425"/>
                </a:cubicBezTo>
                <a:cubicBezTo>
                  <a:pt x="8722023" y="733425"/>
                  <a:pt x="8753985" y="701438"/>
                  <a:pt x="8753985" y="661971"/>
                </a:cubicBezTo>
                <a:cubicBezTo>
                  <a:pt x="8753985" y="622537"/>
                  <a:pt x="8722023" y="590550"/>
                  <a:pt x="8682547" y="590550"/>
                </a:cubicBezTo>
                <a:cubicBezTo>
                  <a:pt x="8643105" y="590550"/>
                  <a:pt x="8611110" y="622537"/>
                  <a:pt x="8611110" y="661971"/>
                </a:cubicBezTo>
                <a:lnTo>
                  <a:pt x="8611110" y="661971"/>
                </a:lnTo>
                <a:close/>
                <a:moveTo>
                  <a:pt x="7096635" y="185738"/>
                </a:moveTo>
                <a:cubicBezTo>
                  <a:pt x="7096635" y="214663"/>
                  <a:pt x="7120097" y="238125"/>
                  <a:pt x="7149023" y="238125"/>
                </a:cubicBezTo>
                <a:cubicBezTo>
                  <a:pt x="7177948" y="238125"/>
                  <a:pt x="7201410" y="214663"/>
                  <a:pt x="7201410" y="185738"/>
                </a:cubicBezTo>
                <a:cubicBezTo>
                  <a:pt x="7201410" y="156812"/>
                  <a:pt x="7177948" y="133350"/>
                  <a:pt x="7149023" y="133350"/>
                </a:cubicBezTo>
                <a:cubicBezTo>
                  <a:pt x="7120097" y="133350"/>
                  <a:pt x="7096635" y="156812"/>
                  <a:pt x="7096635" y="185738"/>
                </a:cubicBezTo>
                <a:lnTo>
                  <a:pt x="7096635" y="185738"/>
                </a:lnTo>
                <a:close/>
                <a:moveTo>
                  <a:pt x="8601570" y="95250"/>
                </a:moveTo>
                <a:cubicBezTo>
                  <a:pt x="8559470" y="95250"/>
                  <a:pt x="8525385" y="129389"/>
                  <a:pt x="8525385" y="171450"/>
                </a:cubicBezTo>
                <a:cubicBezTo>
                  <a:pt x="8525385" y="213511"/>
                  <a:pt x="8559470" y="247650"/>
                  <a:pt x="8601570" y="247650"/>
                </a:cubicBezTo>
                <a:cubicBezTo>
                  <a:pt x="8643639" y="247650"/>
                  <a:pt x="8677785" y="213511"/>
                  <a:pt x="8677785" y="171450"/>
                </a:cubicBezTo>
                <a:cubicBezTo>
                  <a:pt x="8677785" y="129389"/>
                  <a:pt x="8643639" y="95250"/>
                  <a:pt x="8601570" y="95250"/>
                </a:cubicBezTo>
                <a:lnTo>
                  <a:pt x="8601570" y="95250"/>
                </a:lnTo>
                <a:close/>
                <a:moveTo>
                  <a:pt x="9028067" y="561975"/>
                </a:moveTo>
                <a:lnTo>
                  <a:pt x="9028067" y="457200"/>
                </a:lnTo>
                <a:cubicBezTo>
                  <a:pt x="9013351" y="469798"/>
                  <a:pt x="9003778" y="488461"/>
                  <a:pt x="9003778" y="509602"/>
                </a:cubicBezTo>
                <a:cubicBezTo>
                  <a:pt x="9003778" y="530714"/>
                  <a:pt x="9013351" y="549378"/>
                  <a:pt x="9028067" y="561975"/>
                </a:cubicBezTo>
                <a:lnTo>
                  <a:pt x="9028067" y="561975"/>
                </a:lnTo>
                <a:close/>
                <a:moveTo>
                  <a:pt x="6587048" y="1600200"/>
                </a:moveTo>
                <a:cubicBezTo>
                  <a:pt x="6568654" y="1600200"/>
                  <a:pt x="6553710" y="1615115"/>
                  <a:pt x="6553710" y="1633557"/>
                </a:cubicBezTo>
                <a:cubicBezTo>
                  <a:pt x="6553710" y="1651960"/>
                  <a:pt x="6568654" y="1666875"/>
                  <a:pt x="6587048" y="1666875"/>
                </a:cubicBezTo>
                <a:cubicBezTo>
                  <a:pt x="6605441" y="1666875"/>
                  <a:pt x="6620385" y="1651960"/>
                  <a:pt x="6620385" y="1633557"/>
                </a:cubicBezTo>
                <a:cubicBezTo>
                  <a:pt x="6620385" y="1615115"/>
                  <a:pt x="6605441" y="1600200"/>
                  <a:pt x="6587048" y="1600200"/>
                </a:cubicBezTo>
                <a:lnTo>
                  <a:pt x="6587048" y="1600200"/>
                </a:lnTo>
                <a:close/>
                <a:moveTo>
                  <a:pt x="7072823" y="66675"/>
                </a:moveTo>
                <a:cubicBezTo>
                  <a:pt x="7101763" y="66675"/>
                  <a:pt x="7125210" y="42813"/>
                  <a:pt x="7125210" y="13431"/>
                </a:cubicBezTo>
                <a:cubicBezTo>
                  <a:pt x="7125210" y="8773"/>
                  <a:pt x="7124426" y="4307"/>
                  <a:pt x="7123296" y="0"/>
                </a:cubicBezTo>
                <a:lnTo>
                  <a:pt x="7022319" y="0"/>
                </a:lnTo>
                <a:cubicBezTo>
                  <a:pt x="7021188" y="4307"/>
                  <a:pt x="7020435" y="8773"/>
                  <a:pt x="7020435" y="13431"/>
                </a:cubicBezTo>
                <a:cubicBezTo>
                  <a:pt x="7020435" y="42813"/>
                  <a:pt x="7043882" y="66675"/>
                  <a:pt x="7072823" y="66675"/>
                </a:cubicBezTo>
                <a:lnTo>
                  <a:pt x="7072823" y="66675"/>
                </a:lnTo>
                <a:close/>
                <a:moveTo>
                  <a:pt x="8992110" y="509588"/>
                </a:moveTo>
                <a:cubicBezTo>
                  <a:pt x="8992110" y="470127"/>
                  <a:pt x="8960133" y="438150"/>
                  <a:pt x="8920673" y="438150"/>
                </a:cubicBezTo>
                <a:cubicBezTo>
                  <a:pt x="8881212" y="438150"/>
                  <a:pt x="8849235" y="470127"/>
                  <a:pt x="8849235" y="509588"/>
                </a:cubicBezTo>
                <a:cubicBezTo>
                  <a:pt x="8849235" y="549017"/>
                  <a:pt x="8881212" y="581025"/>
                  <a:pt x="8920673" y="581025"/>
                </a:cubicBezTo>
                <a:cubicBezTo>
                  <a:pt x="8960133" y="581025"/>
                  <a:pt x="8992110" y="549017"/>
                  <a:pt x="8992110" y="509588"/>
                </a:cubicBezTo>
                <a:lnTo>
                  <a:pt x="8992110" y="509588"/>
                </a:lnTo>
                <a:close/>
                <a:moveTo>
                  <a:pt x="7549057" y="85725"/>
                </a:moveTo>
                <a:cubicBezTo>
                  <a:pt x="7583262" y="85725"/>
                  <a:pt x="7610985" y="57624"/>
                  <a:pt x="7610985" y="22953"/>
                </a:cubicBezTo>
                <a:cubicBezTo>
                  <a:pt x="7610985" y="18328"/>
                  <a:pt x="7610450" y="13863"/>
                  <a:pt x="7609475" y="9525"/>
                </a:cubicBezTo>
                <a:lnTo>
                  <a:pt x="7488639" y="9525"/>
                </a:lnTo>
                <a:cubicBezTo>
                  <a:pt x="7487695" y="13863"/>
                  <a:pt x="7487160" y="18328"/>
                  <a:pt x="7487160" y="22953"/>
                </a:cubicBezTo>
                <a:cubicBezTo>
                  <a:pt x="7487160" y="57624"/>
                  <a:pt x="7514883" y="85725"/>
                  <a:pt x="7549057" y="85725"/>
                </a:cubicBezTo>
                <a:lnTo>
                  <a:pt x="7549057" y="85725"/>
                </a:lnTo>
                <a:close/>
                <a:moveTo>
                  <a:pt x="8995163" y="162150"/>
                </a:moveTo>
                <a:cubicBezTo>
                  <a:pt x="8990147" y="124508"/>
                  <a:pt x="8955583" y="95250"/>
                  <a:pt x="8913172" y="95250"/>
                </a:cubicBezTo>
                <a:cubicBezTo>
                  <a:pt x="8867354" y="95250"/>
                  <a:pt x="8830185" y="129350"/>
                  <a:pt x="8830185" y="171450"/>
                </a:cubicBezTo>
                <a:cubicBezTo>
                  <a:pt x="8830185" y="213521"/>
                  <a:pt x="8867354" y="247650"/>
                  <a:pt x="8913172" y="247650"/>
                </a:cubicBezTo>
                <a:cubicBezTo>
                  <a:pt x="8955583" y="247650"/>
                  <a:pt x="8990147" y="218392"/>
                  <a:pt x="8995163" y="180750"/>
                </a:cubicBezTo>
                <a:cubicBezTo>
                  <a:pt x="8998089" y="202981"/>
                  <a:pt x="9011336" y="222112"/>
                  <a:pt x="9030210" y="234453"/>
                </a:cubicBezTo>
                <a:lnTo>
                  <a:pt x="9030210" y="108418"/>
                </a:lnTo>
                <a:cubicBezTo>
                  <a:pt x="9011336" y="120788"/>
                  <a:pt x="8998089" y="139919"/>
                  <a:pt x="8995163" y="162150"/>
                </a:cubicBezTo>
                <a:lnTo>
                  <a:pt x="8995163" y="162150"/>
                </a:lnTo>
                <a:close/>
                <a:moveTo>
                  <a:pt x="7249035" y="185738"/>
                </a:moveTo>
                <a:cubicBezTo>
                  <a:pt x="7249035" y="214665"/>
                  <a:pt x="7272496" y="238125"/>
                  <a:pt x="7301423" y="238125"/>
                </a:cubicBezTo>
                <a:cubicBezTo>
                  <a:pt x="7330379" y="238125"/>
                  <a:pt x="7353810" y="214665"/>
                  <a:pt x="7353810" y="185738"/>
                </a:cubicBezTo>
                <a:cubicBezTo>
                  <a:pt x="7353810" y="156810"/>
                  <a:pt x="7330379" y="133350"/>
                  <a:pt x="7301423" y="133350"/>
                </a:cubicBezTo>
                <a:cubicBezTo>
                  <a:pt x="7272496" y="133350"/>
                  <a:pt x="7249035" y="156810"/>
                  <a:pt x="7249035" y="185738"/>
                </a:cubicBezTo>
                <a:lnTo>
                  <a:pt x="7249035" y="185738"/>
                </a:lnTo>
                <a:close/>
                <a:moveTo>
                  <a:pt x="8754000" y="95250"/>
                </a:moveTo>
                <a:cubicBezTo>
                  <a:pt x="8711907" y="95250"/>
                  <a:pt x="8677785" y="129365"/>
                  <a:pt x="8677785" y="171450"/>
                </a:cubicBezTo>
                <a:cubicBezTo>
                  <a:pt x="8677785" y="213535"/>
                  <a:pt x="8711907" y="247650"/>
                  <a:pt x="8754000" y="247650"/>
                </a:cubicBezTo>
                <a:cubicBezTo>
                  <a:pt x="8796093" y="247650"/>
                  <a:pt x="8830185" y="213535"/>
                  <a:pt x="8830185" y="171450"/>
                </a:cubicBezTo>
                <a:cubicBezTo>
                  <a:pt x="8830185" y="129365"/>
                  <a:pt x="8796093" y="95250"/>
                  <a:pt x="8754000" y="95250"/>
                </a:cubicBezTo>
                <a:lnTo>
                  <a:pt x="8754000" y="95250"/>
                </a:lnTo>
                <a:close/>
                <a:moveTo>
                  <a:pt x="8601585" y="342900"/>
                </a:moveTo>
                <a:cubicBezTo>
                  <a:pt x="8601585" y="384967"/>
                  <a:pt x="8635693" y="419100"/>
                  <a:pt x="8677769" y="419100"/>
                </a:cubicBezTo>
                <a:cubicBezTo>
                  <a:pt x="8719877" y="419100"/>
                  <a:pt x="8753985" y="384967"/>
                  <a:pt x="8753985" y="342900"/>
                </a:cubicBezTo>
                <a:cubicBezTo>
                  <a:pt x="8753985" y="300801"/>
                  <a:pt x="8719877" y="266700"/>
                  <a:pt x="8677769" y="266700"/>
                </a:cubicBezTo>
                <a:cubicBezTo>
                  <a:pt x="8635693" y="266700"/>
                  <a:pt x="8601585" y="300801"/>
                  <a:pt x="8601585" y="342900"/>
                </a:cubicBezTo>
                <a:lnTo>
                  <a:pt x="8601585" y="342900"/>
                </a:lnTo>
                <a:close/>
                <a:moveTo>
                  <a:pt x="8830169" y="266700"/>
                </a:moveTo>
                <a:cubicBezTo>
                  <a:pt x="8788086" y="266700"/>
                  <a:pt x="8753985" y="300832"/>
                  <a:pt x="8753985" y="342916"/>
                </a:cubicBezTo>
                <a:cubicBezTo>
                  <a:pt x="8753985" y="384999"/>
                  <a:pt x="8788086" y="419100"/>
                  <a:pt x="8830169" y="419100"/>
                </a:cubicBezTo>
                <a:cubicBezTo>
                  <a:pt x="8872284" y="419100"/>
                  <a:pt x="8906385" y="384999"/>
                  <a:pt x="8906385" y="342916"/>
                </a:cubicBezTo>
                <a:cubicBezTo>
                  <a:pt x="8906385" y="300832"/>
                  <a:pt x="8872284" y="266700"/>
                  <a:pt x="8830169" y="266700"/>
                </a:cubicBezTo>
                <a:lnTo>
                  <a:pt x="8830169" y="266700"/>
                </a:lnTo>
                <a:close/>
                <a:moveTo>
                  <a:pt x="7572885" y="176213"/>
                </a:moveTo>
                <a:cubicBezTo>
                  <a:pt x="7572885" y="210417"/>
                  <a:pt x="7600600" y="238125"/>
                  <a:pt x="7634814" y="238125"/>
                </a:cubicBezTo>
                <a:cubicBezTo>
                  <a:pt x="7668995" y="238125"/>
                  <a:pt x="7696710" y="210417"/>
                  <a:pt x="7696710" y="176213"/>
                </a:cubicBezTo>
                <a:cubicBezTo>
                  <a:pt x="7696710" y="142008"/>
                  <a:pt x="7668995" y="114300"/>
                  <a:pt x="7634814" y="114300"/>
                </a:cubicBezTo>
                <a:cubicBezTo>
                  <a:pt x="7600600" y="114300"/>
                  <a:pt x="7572885" y="142008"/>
                  <a:pt x="7572885" y="176213"/>
                </a:cubicBezTo>
                <a:lnTo>
                  <a:pt x="7572885" y="176213"/>
                </a:lnTo>
                <a:close/>
                <a:moveTo>
                  <a:pt x="8211060" y="509604"/>
                </a:moveTo>
                <a:cubicBezTo>
                  <a:pt x="8211060" y="549038"/>
                  <a:pt x="8243014" y="581025"/>
                  <a:pt x="8282481" y="581025"/>
                </a:cubicBezTo>
                <a:cubicBezTo>
                  <a:pt x="8321948" y="581025"/>
                  <a:pt x="8353935" y="549038"/>
                  <a:pt x="8353935" y="509604"/>
                </a:cubicBezTo>
                <a:cubicBezTo>
                  <a:pt x="8353935" y="470137"/>
                  <a:pt x="8321948" y="438150"/>
                  <a:pt x="8282481" y="438150"/>
                </a:cubicBezTo>
                <a:cubicBezTo>
                  <a:pt x="8243014" y="438150"/>
                  <a:pt x="8211060" y="470137"/>
                  <a:pt x="8211060" y="509604"/>
                </a:cubicBezTo>
                <a:lnTo>
                  <a:pt x="8211060" y="509604"/>
                </a:lnTo>
                <a:close/>
                <a:moveTo>
                  <a:pt x="8058660" y="500063"/>
                </a:moveTo>
                <a:cubicBezTo>
                  <a:pt x="8058660" y="534222"/>
                  <a:pt x="8086383" y="561975"/>
                  <a:pt x="8120573" y="561975"/>
                </a:cubicBezTo>
                <a:cubicBezTo>
                  <a:pt x="8154792" y="561975"/>
                  <a:pt x="8182485" y="534222"/>
                  <a:pt x="8182485" y="500063"/>
                </a:cubicBezTo>
                <a:cubicBezTo>
                  <a:pt x="8182485" y="465873"/>
                  <a:pt x="8154792" y="438150"/>
                  <a:pt x="8120573" y="438150"/>
                </a:cubicBezTo>
                <a:cubicBezTo>
                  <a:pt x="8086383" y="438150"/>
                  <a:pt x="8058660" y="465873"/>
                  <a:pt x="8058660" y="500063"/>
                </a:cubicBezTo>
                <a:lnTo>
                  <a:pt x="8058660" y="500063"/>
                </a:lnTo>
                <a:close/>
                <a:moveTo>
                  <a:pt x="8187264" y="266700"/>
                </a:moveTo>
                <a:cubicBezTo>
                  <a:pt x="8147788" y="266700"/>
                  <a:pt x="8115810" y="298679"/>
                  <a:pt x="8115810" y="338154"/>
                </a:cubicBezTo>
                <a:cubicBezTo>
                  <a:pt x="8115810" y="377596"/>
                  <a:pt x="8147788" y="409575"/>
                  <a:pt x="8187264" y="409575"/>
                </a:cubicBezTo>
                <a:cubicBezTo>
                  <a:pt x="8226707" y="409575"/>
                  <a:pt x="8258685" y="377596"/>
                  <a:pt x="8258685" y="338154"/>
                </a:cubicBezTo>
                <a:cubicBezTo>
                  <a:pt x="8258685" y="298679"/>
                  <a:pt x="8226707" y="266700"/>
                  <a:pt x="8187264" y="266700"/>
                </a:cubicBezTo>
                <a:lnTo>
                  <a:pt x="8187264" y="266700"/>
                </a:lnTo>
                <a:close/>
                <a:moveTo>
                  <a:pt x="8025323" y="285750"/>
                </a:moveTo>
                <a:cubicBezTo>
                  <a:pt x="7991126" y="285750"/>
                  <a:pt x="7963410" y="313465"/>
                  <a:pt x="7963410" y="347663"/>
                </a:cubicBezTo>
                <a:cubicBezTo>
                  <a:pt x="7963410" y="381860"/>
                  <a:pt x="7991126" y="409575"/>
                  <a:pt x="8025323" y="409575"/>
                </a:cubicBezTo>
                <a:cubicBezTo>
                  <a:pt x="8059520" y="409575"/>
                  <a:pt x="8087235" y="381860"/>
                  <a:pt x="8087235" y="347663"/>
                </a:cubicBezTo>
                <a:cubicBezTo>
                  <a:pt x="8087235" y="313465"/>
                  <a:pt x="8059520" y="285750"/>
                  <a:pt x="8025323" y="285750"/>
                </a:cubicBezTo>
                <a:lnTo>
                  <a:pt x="8025323" y="285750"/>
                </a:lnTo>
                <a:close/>
                <a:moveTo>
                  <a:pt x="7887210" y="185738"/>
                </a:moveTo>
                <a:cubicBezTo>
                  <a:pt x="7887210" y="225189"/>
                  <a:pt x="7919196" y="257175"/>
                  <a:pt x="7958680" y="257175"/>
                </a:cubicBezTo>
                <a:cubicBezTo>
                  <a:pt x="7998131" y="257175"/>
                  <a:pt x="8030085" y="225189"/>
                  <a:pt x="8030085" y="185738"/>
                </a:cubicBezTo>
                <a:cubicBezTo>
                  <a:pt x="8030085" y="146286"/>
                  <a:pt x="7998131" y="114300"/>
                  <a:pt x="7958680" y="114300"/>
                </a:cubicBezTo>
                <a:cubicBezTo>
                  <a:pt x="7919196" y="114300"/>
                  <a:pt x="7887210" y="146286"/>
                  <a:pt x="7887210" y="185738"/>
                </a:cubicBezTo>
                <a:lnTo>
                  <a:pt x="7887210" y="185738"/>
                </a:lnTo>
                <a:close/>
                <a:moveTo>
                  <a:pt x="7710982" y="285750"/>
                </a:moveTo>
                <a:cubicBezTo>
                  <a:pt x="7676802" y="285750"/>
                  <a:pt x="7649085" y="313499"/>
                  <a:pt x="7649085" y="347678"/>
                </a:cubicBezTo>
                <a:cubicBezTo>
                  <a:pt x="7649085" y="381858"/>
                  <a:pt x="7676802" y="409575"/>
                  <a:pt x="7710982" y="409575"/>
                </a:cubicBezTo>
                <a:cubicBezTo>
                  <a:pt x="7745161" y="409575"/>
                  <a:pt x="7772910" y="381858"/>
                  <a:pt x="7772910" y="347678"/>
                </a:cubicBezTo>
                <a:cubicBezTo>
                  <a:pt x="7772910" y="313499"/>
                  <a:pt x="7745161" y="285750"/>
                  <a:pt x="7710982" y="285750"/>
                </a:cubicBezTo>
                <a:lnTo>
                  <a:pt x="7710982" y="285750"/>
                </a:lnTo>
                <a:close/>
                <a:moveTo>
                  <a:pt x="7734810" y="176213"/>
                </a:moveTo>
                <a:cubicBezTo>
                  <a:pt x="7734810" y="210410"/>
                  <a:pt x="7762555" y="238125"/>
                  <a:pt x="7796723" y="238125"/>
                </a:cubicBezTo>
                <a:cubicBezTo>
                  <a:pt x="7830950" y="238125"/>
                  <a:pt x="7858635" y="210410"/>
                  <a:pt x="7858635" y="176213"/>
                </a:cubicBezTo>
                <a:cubicBezTo>
                  <a:pt x="7858635" y="142015"/>
                  <a:pt x="7830950" y="114300"/>
                  <a:pt x="7796723" y="114300"/>
                </a:cubicBezTo>
                <a:cubicBezTo>
                  <a:pt x="7762555" y="114300"/>
                  <a:pt x="7734810" y="142015"/>
                  <a:pt x="7734810" y="176213"/>
                </a:cubicBezTo>
                <a:lnTo>
                  <a:pt x="7734810" y="176213"/>
                </a:lnTo>
                <a:close/>
                <a:moveTo>
                  <a:pt x="7872923" y="285750"/>
                </a:moveTo>
                <a:cubicBezTo>
                  <a:pt x="7838718" y="285750"/>
                  <a:pt x="7811010" y="313465"/>
                  <a:pt x="7811010" y="347678"/>
                </a:cubicBezTo>
                <a:cubicBezTo>
                  <a:pt x="7811010" y="381860"/>
                  <a:pt x="7838718" y="409575"/>
                  <a:pt x="7872923" y="409575"/>
                </a:cubicBezTo>
                <a:cubicBezTo>
                  <a:pt x="7907127" y="409575"/>
                  <a:pt x="7934835" y="381860"/>
                  <a:pt x="7934835" y="347678"/>
                </a:cubicBezTo>
                <a:cubicBezTo>
                  <a:pt x="7934835" y="313465"/>
                  <a:pt x="7907127" y="285750"/>
                  <a:pt x="7872923" y="285750"/>
                </a:cubicBezTo>
                <a:lnTo>
                  <a:pt x="7872923" y="285750"/>
                </a:lnTo>
                <a:close/>
                <a:moveTo>
                  <a:pt x="7225208" y="66675"/>
                </a:moveTo>
                <a:cubicBezTo>
                  <a:pt x="7254186" y="66675"/>
                  <a:pt x="7277610" y="42504"/>
                  <a:pt x="7277610" y="12736"/>
                </a:cubicBezTo>
                <a:cubicBezTo>
                  <a:pt x="7277610" y="8319"/>
                  <a:pt x="7276964" y="4084"/>
                  <a:pt x="7275994" y="0"/>
                </a:cubicBezTo>
                <a:lnTo>
                  <a:pt x="7174481" y="0"/>
                </a:lnTo>
                <a:cubicBezTo>
                  <a:pt x="7173511" y="4084"/>
                  <a:pt x="7172835" y="8319"/>
                  <a:pt x="7172835" y="12736"/>
                </a:cubicBezTo>
                <a:cubicBezTo>
                  <a:pt x="7172835" y="42504"/>
                  <a:pt x="7196288" y="66675"/>
                  <a:pt x="7225208" y="66675"/>
                </a:cubicBezTo>
                <a:lnTo>
                  <a:pt x="7225208" y="66675"/>
                </a:lnTo>
                <a:close/>
                <a:moveTo>
                  <a:pt x="8925435" y="661971"/>
                </a:moveTo>
                <a:cubicBezTo>
                  <a:pt x="8925435" y="701422"/>
                  <a:pt x="8957012" y="733425"/>
                  <a:pt x="8995937" y="733425"/>
                </a:cubicBezTo>
                <a:cubicBezTo>
                  <a:pt x="9008453" y="733425"/>
                  <a:pt x="9020037" y="729847"/>
                  <a:pt x="9030210" y="724058"/>
                </a:cubicBezTo>
                <a:lnTo>
                  <a:pt x="9030210" y="599917"/>
                </a:lnTo>
                <a:cubicBezTo>
                  <a:pt x="9020037" y="594128"/>
                  <a:pt x="9008453" y="590550"/>
                  <a:pt x="8995937" y="590550"/>
                </a:cubicBezTo>
                <a:cubicBezTo>
                  <a:pt x="8957012" y="590550"/>
                  <a:pt x="8925435" y="622520"/>
                  <a:pt x="8925435" y="661971"/>
                </a:cubicBezTo>
                <a:lnTo>
                  <a:pt x="8925435" y="661971"/>
                </a:lnTo>
                <a:close/>
                <a:moveTo>
                  <a:pt x="8992110" y="823913"/>
                </a:moveTo>
                <a:cubicBezTo>
                  <a:pt x="8992110" y="789745"/>
                  <a:pt x="8964425" y="762000"/>
                  <a:pt x="8930197" y="762000"/>
                </a:cubicBezTo>
                <a:cubicBezTo>
                  <a:pt x="8896030" y="762000"/>
                  <a:pt x="8868285" y="789745"/>
                  <a:pt x="8868285" y="823913"/>
                </a:cubicBezTo>
                <a:cubicBezTo>
                  <a:pt x="8868285" y="858110"/>
                  <a:pt x="8896030" y="885825"/>
                  <a:pt x="8930197" y="885825"/>
                </a:cubicBezTo>
                <a:cubicBezTo>
                  <a:pt x="8964425" y="885825"/>
                  <a:pt x="8992110" y="858110"/>
                  <a:pt x="8992110" y="823913"/>
                </a:cubicBezTo>
                <a:lnTo>
                  <a:pt x="8992110" y="823913"/>
                </a:lnTo>
                <a:close/>
                <a:moveTo>
                  <a:pt x="8611110" y="985838"/>
                </a:moveTo>
                <a:cubicBezTo>
                  <a:pt x="8611110" y="1020050"/>
                  <a:pt x="8638835" y="1047750"/>
                  <a:pt x="8673006" y="1047750"/>
                </a:cubicBezTo>
                <a:cubicBezTo>
                  <a:pt x="8707209" y="1047750"/>
                  <a:pt x="8734935" y="1020050"/>
                  <a:pt x="8734935" y="985838"/>
                </a:cubicBezTo>
                <a:cubicBezTo>
                  <a:pt x="8734935" y="951658"/>
                  <a:pt x="8707209" y="923925"/>
                  <a:pt x="8673006" y="923925"/>
                </a:cubicBezTo>
                <a:cubicBezTo>
                  <a:pt x="8638835" y="923925"/>
                  <a:pt x="8611110" y="951658"/>
                  <a:pt x="8611110" y="985838"/>
                </a:cubicBezTo>
                <a:lnTo>
                  <a:pt x="8611110" y="985838"/>
                </a:lnTo>
                <a:close/>
                <a:moveTo>
                  <a:pt x="8896860" y="985838"/>
                </a:moveTo>
                <a:cubicBezTo>
                  <a:pt x="8896860" y="951649"/>
                  <a:pt x="8869111" y="923925"/>
                  <a:pt x="8834931" y="923925"/>
                </a:cubicBezTo>
                <a:cubicBezTo>
                  <a:pt x="8800752" y="923925"/>
                  <a:pt x="8773035" y="951649"/>
                  <a:pt x="8773035" y="985838"/>
                </a:cubicBezTo>
                <a:cubicBezTo>
                  <a:pt x="8773035" y="1020058"/>
                  <a:pt x="8800752" y="1047750"/>
                  <a:pt x="8834931" y="1047750"/>
                </a:cubicBezTo>
                <a:cubicBezTo>
                  <a:pt x="8869111" y="1047750"/>
                  <a:pt x="8896860" y="1020058"/>
                  <a:pt x="8896860" y="985838"/>
                </a:cubicBezTo>
                <a:lnTo>
                  <a:pt x="8896860" y="985838"/>
                </a:lnTo>
                <a:close/>
                <a:moveTo>
                  <a:pt x="9024395" y="876300"/>
                </a:moveTo>
                <a:lnTo>
                  <a:pt x="9024395" y="781050"/>
                </a:lnTo>
                <a:cubicBezTo>
                  <a:pt x="9013965" y="793377"/>
                  <a:pt x="9007449" y="810151"/>
                  <a:pt x="9007449" y="828659"/>
                </a:cubicBezTo>
                <a:cubicBezTo>
                  <a:pt x="9007449" y="847199"/>
                  <a:pt x="9013965" y="863973"/>
                  <a:pt x="9024395" y="876300"/>
                </a:cubicBezTo>
                <a:lnTo>
                  <a:pt x="9024395" y="876300"/>
                </a:lnTo>
                <a:close/>
                <a:moveTo>
                  <a:pt x="8820660" y="823897"/>
                </a:moveTo>
                <a:cubicBezTo>
                  <a:pt x="8820660" y="789700"/>
                  <a:pt x="8792943" y="762000"/>
                  <a:pt x="8758763" y="762000"/>
                </a:cubicBezTo>
                <a:cubicBezTo>
                  <a:pt x="8724551" y="762000"/>
                  <a:pt x="8696835" y="789700"/>
                  <a:pt x="8696835" y="823897"/>
                </a:cubicBezTo>
                <a:cubicBezTo>
                  <a:pt x="8696835" y="858095"/>
                  <a:pt x="8724551" y="885825"/>
                  <a:pt x="8758763" y="885825"/>
                </a:cubicBezTo>
                <a:cubicBezTo>
                  <a:pt x="8792943" y="885825"/>
                  <a:pt x="8820660" y="858095"/>
                  <a:pt x="8820660" y="823897"/>
                </a:cubicBezTo>
                <a:lnTo>
                  <a:pt x="8820660" y="823897"/>
                </a:lnTo>
                <a:close/>
                <a:moveTo>
                  <a:pt x="7096635" y="509604"/>
                </a:moveTo>
                <a:cubicBezTo>
                  <a:pt x="7096635" y="538504"/>
                  <a:pt x="7120081" y="561975"/>
                  <a:pt x="7149023" y="561975"/>
                </a:cubicBezTo>
                <a:cubicBezTo>
                  <a:pt x="7177996" y="561975"/>
                  <a:pt x="7201410" y="538504"/>
                  <a:pt x="7201410" y="509604"/>
                </a:cubicBezTo>
                <a:cubicBezTo>
                  <a:pt x="7201410" y="480671"/>
                  <a:pt x="7177996" y="457200"/>
                  <a:pt x="7149023" y="457200"/>
                </a:cubicBezTo>
                <a:cubicBezTo>
                  <a:pt x="7120081" y="457200"/>
                  <a:pt x="7096635" y="480671"/>
                  <a:pt x="7096635" y="509604"/>
                </a:cubicBezTo>
                <a:lnTo>
                  <a:pt x="7096635" y="509604"/>
                </a:lnTo>
                <a:close/>
                <a:moveTo>
                  <a:pt x="8596823" y="762000"/>
                </a:moveTo>
                <a:cubicBezTo>
                  <a:pt x="8562610" y="762000"/>
                  <a:pt x="8534910" y="789731"/>
                  <a:pt x="8534910" y="823913"/>
                </a:cubicBezTo>
                <a:cubicBezTo>
                  <a:pt x="8534910" y="858125"/>
                  <a:pt x="8562610" y="885825"/>
                  <a:pt x="8596823" y="885825"/>
                </a:cubicBezTo>
                <a:cubicBezTo>
                  <a:pt x="8631004" y="885825"/>
                  <a:pt x="8658735" y="858125"/>
                  <a:pt x="8658735" y="823913"/>
                </a:cubicBezTo>
                <a:cubicBezTo>
                  <a:pt x="8658735" y="789731"/>
                  <a:pt x="8631004" y="762000"/>
                  <a:pt x="8596823" y="762000"/>
                </a:cubicBezTo>
                <a:lnTo>
                  <a:pt x="8596823" y="762000"/>
                </a:lnTo>
                <a:close/>
                <a:moveTo>
                  <a:pt x="6734685" y="66675"/>
                </a:moveTo>
                <a:cubicBezTo>
                  <a:pt x="6760986" y="66675"/>
                  <a:pt x="6782310" y="43423"/>
                  <a:pt x="6782310" y="14743"/>
                </a:cubicBezTo>
                <a:cubicBezTo>
                  <a:pt x="6782310" y="9595"/>
                  <a:pt x="6781411" y="4692"/>
                  <a:pt x="6780126" y="0"/>
                </a:cubicBezTo>
                <a:lnTo>
                  <a:pt x="6689276" y="0"/>
                </a:lnTo>
                <a:cubicBezTo>
                  <a:pt x="6687960" y="4692"/>
                  <a:pt x="6687060" y="9595"/>
                  <a:pt x="6687060" y="14743"/>
                </a:cubicBezTo>
                <a:cubicBezTo>
                  <a:pt x="6687060" y="43423"/>
                  <a:pt x="6708384" y="66675"/>
                  <a:pt x="6734685" y="66675"/>
                </a:cubicBezTo>
                <a:lnTo>
                  <a:pt x="6734685" y="66675"/>
                </a:lnTo>
                <a:close/>
                <a:moveTo>
                  <a:pt x="7068075" y="295275"/>
                </a:moveTo>
                <a:cubicBezTo>
                  <a:pt x="7041780" y="295275"/>
                  <a:pt x="7020435" y="316614"/>
                  <a:pt x="7020435" y="342900"/>
                </a:cubicBezTo>
                <a:cubicBezTo>
                  <a:pt x="7020435" y="369186"/>
                  <a:pt x="7041780" y="390525"/>
                  <a:pt x="7068075" y="390525"/>
                </a:cubicBezTo>
                <a:cubicBezTo>
                  <a:pt x="7094370" y="390525"/>
                  <a:pt x="7115685" y="369186"/>
                  <a:pt x="7115685" y="342900"/>
                </a:cubicBezTo>
                <a:cubicBezTo>
                  <a:pt x="7115685" y="316614"/>
                  <a:pt x="7094370" y="295275"/>
                  <a:pt x="7068075" y="295275"/>
                </a:cubicBezTo>
                <a:lnTo>
                  <a:pt x="7068075" y="295275"/>
                </a:lnTo>
                <a:close/>
                <a:moveTo>
                  <a:pt x="6782310" y="171450"/>
                </a:moveTo>
                <a:cubicBezTo>
                  <a:pt x="6782310" y="197768"/>
                  <a:pt x="6803610" y="219075"/>
                  <a:pt x="6829951" y="219075"/>
                </a:cubicBezTo>
                <a:cubicBezTo>
                  <a:pt x="6856229" y="219075"/>
                  <a:pt x="6877560" y="197768"/>
                  <a:pt x="6877560" y="171450"/>
                </a:cubicBezTo>
                <a:cubicBezTo>
                  <a:pt x="6877560" y="145164"/>
                  <a:pt x="6856229" y="123825"/>
                  <a:pt x="6829951" y="123825"/>
                </a:cubicBezTo>
                <a:cubicBezTo>
                  <a:pt x="6803610" y="123825"/>
                  <a:pt x="6782310" y="145164"/>
                  <a:pt x="6782310" y="171450"/>
                </a:cubicBezTo>
                <a:lnTo>
                  <a:pt x="6782310" y="171450"/>
                </a:lnTo>
                <a:close/>
                <a:moveTo>
                  <a:pt x="6906119" y="295275"/>
                </a:moveTo>
                <a:cubicBezTo>
                  <a:pt x="6879827" y="295275"/>
                  <a:pt x="6858510" y="316624"/>
                  <a:pt x="6858510" y="342916"/>
                </a:cubicBezTo>
                <a:cubicBezTo>
                  <a:pt x="6858510" y="369209"/>
                  <a:pt x="6879827" y="390525"/>
                  <a:pt x="6906119" y="390525"/>
                </a:cubicBezTo>
                <a:cubicBezTo>
                  <a:pt x="6932412" y="390525"/>
                  <a:pt x="6953760" y="369209"/>
                  <a:pt x="6953760" y="342916"/>
                </a:cubicBezTo>
                <a:cubicBezTo>
                  <a:pt x="6953760" y="316624"/>
                  <a:pt x="6932412" y="295275"/>
                  <a:pt x="6906119" y="295275"/>
                </a:cubicBezTo>
                <a:lnTo>
                  <a:pt x="6906119" y="295275"/>
                </a:lnTo>
                <a:close/>
                <a:moveTo>
                  <a:pt x="6925185" y="185738"/>
                </a:moveTo>
                <a:cubicBezTo>
                  <a:pt x="6925185" y="214670"/>
                  <a:pt x="6948640" y="238125"/>
                  <a:pt x="6977573" y="238125"/>
                </a:cubicBezTo>
                <a:cubicBezTo>
                  <a:pt x="7006505" y="238125"/>
                  <a:pt x="7029960" y="214670"/>
                  <a:pt x="7029960" y="185738"/>
                </a:cubicBezTo>
                <a:cubicBezTo>
                  <a:pt x="7029960" y="156805"/>
                  <a:pt x="7006505" y="133350"/>
                  <a:pt x="6977573" y="133350"/>
                </a:cubicBezTo>
                <a:cubicBezTo>
                  <a:pt x="6948640" y="133350"/>
                  <a:pt x="6925185" y="156805"/>
                  <a:pt x="6925185" y="185738"/>
                </a:cubicBezTo>
                <a:lnTo>
                  <a:pt x="6925185" y="185738"/>
                </a:lnTo>
                <a:close/>
                <a:moveTo>
                  <a:pt x="7887210" y="500063"/>
                </a:moveTo>
                <a:cubicBezTo>
                  <a:pt x="7887210" y="534236"/>
                  <a:pt x="7914942" y="561975"/>
                  <a:pt x="7949138" y="561975"/>
                </a:cubicBezTo>
                <a:cubicBezTo>
                  <a:pt x="7983303" y="561975"/>
                  <a:pt x="8011035" y="534236"/>
                  <a:pt x="8011035" y="500063"/>
                </a:cubicBezTo>
                <a:cubicBezTo>
                  <a:pt x="8011035" y="465858"/>
                  <a:pt x="7983303" y="438150"/>
                  <a:pt x="7949138" y="438150"/>
                </a:cubicBezTo>
                <a:cubicBezTo>
                  <a:pt x="7914942" y="438150"/>
                  <a:pt x="7887210" y="465858"/>
                  <a:pt x="7887210" y="500063"/>
                </a:cubicBezTo>
                <a:lnTo>
                  <a:pt x="7887210" y="500063"/>
                </a:lnTo>
                <a:close/>
                <a:moveTo>
                  <a:pt x="7734810" y="500063"/>
                </a:moveTo>
                <a:cubicBezTo>
                  <a:pt x="7734810" y="534251"/>
                  <a:pt x="7762527" y="561975"/>
                  <a:pt x="7796706" y="561975"/>
                </a:cubicBezTo>
                <a:cubicBezTo>
                  <a:pt x="7830918" y="561975"/>
                  <a:pt x="7858635" y="534251"/>
                  <a:pt x="7858635" y="500063"/>
                </a:cubicBezTo>
                <a:cubicBezTo>
                  <a:pt x="7858635" y="465842"/>
                  <a:pt x="7830918" y="438150"/>
                  <a:pt x="7796706" y="438150"/>
                </a:cubicBezTo>
                <a:cubicBezTo>
                  <a:pt x="7762527" y="438150"/>
                  <a:pt x="7734810" y="465842"/>
                  <a:pt x="7734810" y="500063"/>
                </a:cubicBezTo>
                <a:lnTo>
                  <a:pt x="7734810" y="500063"/>
                </a:lnTo>
                <a:close/>
                <a:moveTo>
                  <a:pt x="7710998" y="609600"/>
                </a:moveTo>
                <a:cubicBezTo>
                  <a:pt x="7682064" y="609600"/>
                  <a:pt x="7658610" y="633061"/>
                  <a:pt x="7658610" y="661973"/>
                </a:cubicBezTo>
                <a:cubicBezTo>
                  <a:pt x="7658610" y="690914"/>
                  <a:pt x="7682064" y="714375"/>
                  <a:pt x="7710998" y="714375"/>
                </a:cubicBezTo>
                <a:cubicBezTo>
                  <a:pt x="7739931" y="714375"/>
                  <a:pt x="7763385" y="690914"/>
                  <a:pt x="7763385" y="661973"/>
                </a:cubicBezTo>
                <a:cubicBezTo>
                  <a:pt x="7763385" y="633061"/>
                  <a:pt x="7739931" y="609600"/>
                  <a:pt x="7710998" y="609600"/>
                </a:cubicBezTo>
                <a:lnTo>
                  <a:pt x="7710998" y="609600"/>
                </a:lnTo>
                <a:close/>
                <a:moveTo>
                  <a:pt x="7882448" y="609600"/>
                </a:moveTo>
                <a:cubicBezTo>
                  <a:pt x="7853505" y="609600"/>
                  <a:pt x="7830060" y="633038"/>
                  <a:pt x="7830060" y="661973"/>
                </a:cubicBezTo>
                <a:cubicBezTo>
                  <a:pt x="7830060" y="690937"/>
                  <a:pt x="7853505" y="714375"/>
                  <a:pt x="7882448" y="714375"/>
                </a:cubicBezTo>
                <a:cubicBezTo>
                  <a:pt x="7911391" y="714375"/>
                  <a:pt x="7934835" y="690937"/>
                  <a:pt x="7934835" y="661973"/>
                </a:cubicBezTo>
                <a:cubicBezTo>
                  <a:pt x="7934835" y="633038"/>
                  <a:pt x="7911391" y="609600"/>
                  <a:pt x="7882448" y="609600"/>
                </a:cubicBezTo>
                <a:lnTo>
                  <a:pt x="7882448" y="609600"/>
                </a:lnTo>
                <a:close/>
                <a:moveTo>
                  <a:pt x="7401435" y="176213"/>
                </a:moveTo>
                <a:cubicBezTo>
                  <a:pt x="7401435" y="210392"/>
                  <a:pt x="7429135" y="238125"/>
                  <a:pt x="7463348" y="238125"/>
                </a:cubicBezTo>
                <a:cubicBezTo>
                  <a:pt x="7497560" y="238125"/>
                  <a:pt x="7525260" y="210392"/>
                  <a:pt x="7525260" y="176213"/>
                </a:cubicBezTo>
                <a:cubicBezTo>
                  <a:pt x="7525260" y="142033"/>
                  <a:pt x="7497560" y="114300"/>
                  <a:pt x="7463348" y="114300"/>
                </a:cubicBezTo>
                <a:cubicBezTo>
                  <a:pt x="7429135" y="114300"/>
                  <a:pt x="7401435" y="142033"/>
                  <a:pt x="7401435" y="176213"/>
                </a:cubicBezTo>
                <a:lnTo>
                  <a:pt x="7401435" y="176213"/>
                </a:lnTo>
                <a:close/>
                <a:moveTo>
                  <a:pt x="8582535" y="985821"/>
                </a:moveTo>
                <a:cubicBezTo>
                  <a:pt x="8582535" y="951626"/>
                  <a:pt x="8554801" y="923925"/>
                  <a:pt x="8520639" y="923925"/>
                </a:cubicBezTo>
                <a:cubicBezTo>
                  <a:pt x="8486443" y="923925"/>
                  <a:pt x="8458710" y="951626"/>
                  <a:pt x="8458710" y="985821"/>
                </a:cubicBezTo>
                <a:cubicBezTo>
                  <a:pt x="8458710" y="1020016"/>
                  <a:pt x="8486443" y="1047750"/>
                  <a:pt x="8520639" y="1047750"/>
                </a:cubicBezTo>
                <a:cubicBezTo>
                  <a:pt x="8554801" y="1047750"/>
                  <a:pt x="8582535" y="1020016"/>
                  <a:pt x="8582535" y="985821"/>
                </a:cubicBezTo>
                <a:lnTo>
                  <a:pt x="8582535" y="985821"/>
                </a:lnTo>
                <a:close/>
                <a:moveTo>
                  <a:pt x="7582410" y="509602"/>
                </a:moveTo>
                <a:cubicBezTo>
                  <a:pt x="7582410" y="538508"/>
                  <a:pt x="7605842" y="561975"/>
                  <a:pt x="7634798" y="561975"/>
                </a:cubicBezTo>
                <a:cubicBezTo>
                  <a:pt x="7663725" y="561975"/>
                  <a:pt x="7687185" y="538508"/>
                  <a:pt x="7687185" y="509602"/>
                </a:cubicBezTo>
                <a:cubicBezTo>
                  <a:pt x="7687185" y="480667"/>
                  <a:pt x="7663725" y="457200"/>
                  <a:pt x="7634798" y="457200"/>
                </a:cubicBezTo>
                <a:cubicBezTo>
                  <a:pt x="7605842" y="457200"/>
                  <a:pt x="7582410" y="480667"/>
                  <a:pt x="7582410" y="509602"/>
                </a:cubicBezTo>
                <a:lnTo>
                  <a:pt x="7582410" y="509602"/>
                </a:lnTo>
                <a:close/>
                <a:moveTo>
                  <a:pt x="7549059" y="285750"/>
                </a:moveTo>
                <a:cubicBezTo>
                  <a:pt x="7520124" y="285750"/>
                  <a:pt x="7496685" y="309210"/>
                  <a:pt x="7496685" y="338138"/>
                </a:cubicBezTo>
                <a:cubicBezTo>
                  <a:pt x="7496685" y="367065"/>
                  <a:pt x="7520124" y="390525"/>
                  <a:pt x="7549059" y="390525"/>
                </a:cubicBezTo>
                <a:cubicBezTo>
                  <a:pt x="7577994" y="390525"/>
                  <a:pt x="7601460" y="367065"/>
                  <a:pt x="7601460" y="338138"/>
                </a:cubicBezTo>
                <a:cubicBezTo>
                  <a:pt x="7601460" y="309210"/>
                  <a:pt x="7577994" y="285750"/>
                  <a:pt x="7549059" y="285750"/>
                </a:cubicBezTo>
                <a:lnTo>
                  <a:pt x="7549059" y="285750"/>
                </a:lnTo>
                <a:close/>
                <a:moveTo>
                  <a:pt x="8349142" y="590550"/>
                </a:moveTo>
                <a:cubicBezTo>
                  <a:pt x="8314960" y="590550"/>
                  <a:pt x="8287260" y="618274"/>
                  <a:pt x="8287260" y="652447"/>
                </a:cubicBezTo>
                <a:cubicBezTo>
                  <a:pt x="8287260" y="686651"/>
                  <a:pt x="8314960" y="714375"/>
                  <a:pt x="8349142" y="714375"/>
                </a:cubicBezTo>
                <a:cubicBezTo>
                  <a:pt x="8383354" y="714375"/>
                  <a:pt x="8411085" y="686651"/>
                  <a:pt x="8411085" y="652447"/>
                </a:cubicBezTo>
                <a:cubicBezTo>
                  <a:pt x="8411085" y="618274"/>
                  <a:pt x="8383354" y="590550"/>
                  <a:pt x="8349142" y="590550"/>
                </a:cubicBezTo>
                <a:lnTo>
                  <a:pt x="8349142" y="590550"/>
                </a:lnTo>
                <a:close/>
                <a:moveTo>
                  <a:pt x="8211060" y="823897"/>
                </a:moveTo>
                <a:cubicBezTo>
                  <a:pt x="8211060" y="858076"/>
                  <a:pt x="8238777" y="885825"/>
                  <a:pt x="8272956" y="885825"/>
                </a:cubicBezTo>
                <a:cubicBezTo>
                  <a:pt x="8307136" y="885825"/>
                  <a:pt x="8334885" y="858076"/>
                  <a:pt x="8334885" y="823897"/>
                </a:cubicBezTo>
                <a:cubicBezTo>
                  <a:pt x="8334885" y="789717"/>
                  <a:pt x="8307136" y="762000"/>
                  <a:pt x="8272956" y="762000"/>
                </a:cubicBezTo>
                <a:cubicBezTo>
                  <a:pt x="8238777" y="762000"/>
                  <a:pt x="8211060" y="789717"/>
                  <a:pt x="8211060" y="823897"/>
                </a:cubicBezTo>
                <a:lnTo>
                  <a:pt x="8211060" y="823897"/>
                </a:lnTo>
                <a:close/>
                <a:moveTo>
                  <a:pt x="7377638" y="285750"/>
                </a:moveTo>
                <a:cubicBezTo>
                  <a:pt x="7348666" y="285750"/>
                  <a:pt x="7325235" y="309211"/>
                  <a:pt x="7325235" y="338153"/>
                </a:cubicBezTo>
                <a:cubicBezTo>
                  <a:pt x="7325235" y="367094"/>
                  <a:pt x="7348666" y="390525"/>
                  <a:pt x="7377638" y="390525"/>
                </a:cubicBezTo>
                <a:cubicBezTo>
                  <a:pt x="7406580" y="390525"/>
                  <a:pt x="7430010" y="367094"/>
                  <a:pt x="7430010" y="338153"/>
                </a:cubicBezTo>
                <a:cubicBezTo>
                  <a:pt x="7430010" y="309211"/>
                  <a:pt x="7406580" y="285750"/>
                  <a:pt x="7377638" y="285750"/>
                </a:cubicBezTo>
                <a:lnTo>
                  <a:pt x="7377638" y="285750"/>
                </a:lnTo>
                <a:close/>
                <a:moveTo>
                  <a:pt x="8363460" y="823897"/>
                </a:moveTo>
                <a:cubicBezTo>
                  <a:pt x="8363460" y="858093"/>
                  <a:pt x="8391192" y="885825"/>
                  <a:pt x="8425388" y="885825"/>
                </a:cubicBezTo>
                <a:cubicBezTo>
                  <a:pt x="8459584" y="885825"/>
                  <a:pt x="8487285" y="858093"/>
                  <a:pt x="8487285" y="823897"/>
                </a:cubicBezTo>
                <a:cubicBezTo>
                  <a:pt x="8487285" y="789732"/>
                  <a:pt x="8459584" y="762000"/>
                  <a:pt x="8425388" y="762000"/>
                </a:cubicBezTo>
                <a:cubicBezTo>
                  <a:pt x="8391192" y="762000"/>
                  <a:pt x="8363460" y="789732"/>
                  <a:pt x="8363460" y="823897"/>
                </a:cubicBezTo>
                <a:lnTo>
                  <a:pt x="8363460" y="823897"/>
                </a:lnTo>
                <a:close/>
                <a:moveTo>
                  <a:pt x="8196788" y="590550"/>
                </a:moveTo>
                <a:cubicBezTo>
                  <a:pt x="8162583" y="590550"/>
                  <a:pt x="8134860" y="618259"/>
                  <a:pt x="8134860" y="652447"/>
                </a:cubicBezTo>
                <a:cubicBezTo>
                  <a:pt x="8134860" y="686635"/>
                  <a:pt x="8162583" y="714375"/>
                  <a:pt x="8196788" y="714375"/>
                </a:cubicBezTo>
                <a:cubicBezTo>
                  <a:pt x="8230994" y="714375"/>
                  <a:pt x="8258685" y="686635"/>
                  <a:pt x="8258685" y="652447"/>
                </a:cubicBezTo>
                <a:cubicBezTo>
                  <a:pt x="8258685" y="618259"/>
                  <a:pt x="8230994" y="590550"/>
                  <a:pt x="8196788" y="590550"/>
                </a:cubicBezTo>
                <a:lnTo>
                  <a:pt x="8196788" y="590550"/>
                </a:lnTo>
                <a:close/>
                <a:moveTo>
                  <a:pt x="8025323" y="590550"/>
                </a:moveTo>
                <a:cubicBezTo>
                  <a:pt x="7991110" y="590550"/>
                  <a:pt x="7963410" y="618275"/>
                  <a:pt x="7963410" y="652446"/>
                </a:cubicBezTo>
                <a:cubicBezTo>
                  <a:pt x="7963410" y="686650"/>
                  <a:pt x="7991110" y="714375"/>
                  <a:pt x="8025323" y="714375"/>
                </a:cubicBezTo>
                <a:cubicBezTo>
                  <a:pt x="8059535" y="714375"/>
                  <a:pt x="8087235" y="686650"/>
                  <a:pt x="8087235" y="652446"/>
                </a:cubicBezTo>
                <a:cubicBezTo>
                  <a:pt x="8087235" y="618275"/>
                  <a:pt x="8059535" y="590550"/>
                  <a:pt x="8025323" y="590550"/>
                </a:cubicBezTo>
                <a:lnTo>
                  <a:pt x="8025323" y="590550"/>
                </a:lnTo>
                <a:close/>
                <a:moveTo>
                  <a:pt x="8058660" y="823896"/>
                </a:moveTo>
                <a:cubicBezTo>
                  <a:pt x="8058660" y="858091"/>
                  <a:pt x="8086361" y="885825"/>
                  <a:pt x="8120556" y="885825"/>
                </a:cubicBezTo>
                <a:cubicBezTo>
                  <a:pt x="8154784" y="885825"/>
                  <a:pt x="8182485" y="858091"/>
                  <a:pt x="8182485" y="823896"/>
                </a:cubicBezTo>
                <a:cubicBezTo>
                  <a:pt x="8182485" y="789734"/>
                  <a:pt x="8154784" y="762000"/>
                  <a:pt x="8120556" y="762000"/>
                </a:cubicBezTo>
                <a:cubicBezTo>
                  <a:pt x="8086361" y="762000"/>
                  <a:pt x="8058660" y="789734"/>
                  <a:pt x="8058660" y="823896"/>
                </a:cubicBezTo>
                <a:lnTo>
                  <a:pt x="8058660" y="823896"/>
                </a:lnTo>
                <a:close/>
                <a:moveTo>
                  <a:pt x="8925435" y="342915"/>
                </a:moveTo>
                <a:cubicBezTo>
                  <a:pt x="8925435" y="384976"/>
                  <a:pt x="8958157" y="419100"/>
                  <a:pt x="8998555" y="419100"/>
                </a:cubicBezTo>
                <a:cubicBezTo>
                  <a:pt x="9009937" y="419100"/>
                  <a:pt x="9020607" y="416135"/>
                  <a:pt x="9030210" y="411318"/>
                </a:cubicBezTo>
                <a:lnTo>
                  <a:pt x="9030210" y="274513"/>
                </a:lnTo>
                <a:cubicBezTo>
                  <a:pt x="9020607" y="269665"/>
                  <a:pt x="9009937" y="266700"/>
                  <a:pt x="8998555" y="266700"/>
                </a:cubicBezTo>
                <a:cubicBezTo>
                  <a:pt x="8958157" y="266700"/>
                  <a:pt x="8925435" y="300824"/>
                  <a:pt x="8925435" y="342915"/>
                </a:cubicBezTo>
                <a:lnTo>
                  <a:pt x="8925435" y="342915"/>
                </a:lnTo>
                <a:close/>
                <a:moveTo>
                  <a:pt x="6425108" y="3878180"/>
                </a:moveTo>
                <a:cubicBezTo>
                  <a:pt x="6423308" y="3878180"/>
                  <a:pt x="6421851" y="3879637"/>
                  <a:pt x="6421851" y="3881437"/>
                </a:cubicBezTo>
                <a:cubicBezTo>
                  <a:pt x="6421851" y="3883238"/>
                  <a:pt x="6423308" y="3884695"/>
                  <a:pt x="6425108" y="3884695"/>
                </a:cubicBezTo>
                <a:cubicBezTo>
                  <a:pt x="6426908" y="3884695"/>
                  <a:pt x="6428394" y="3883238"/>
                  <a:pt x="6428394" y="3881437"/>
                </a:cubicBezTo>
                <a:cubicBezTo>
                  <a:pt x="6428394" y="3879637"/>
                  <a:pt x="6426908" y="3878180"/>
                  <a:pt x="6425108" y="3878180"/>
                </a:cubicBezTo>
                <a:lnTo>
                  <a:pt x="6425108" y="3878180"/>
                </a:lnTo>
                <a:close/>
                <a:moveTo>
                  <a:pt x="6496575" y="466725"/>
                </a:moveTo>
                <a:cubicBezTo>
                  <a:pt x="6475537" y="466725"/>
                  <a:pt x="6458460" y="483802"/>
                  <a:pt x="6458460" y="504840"/>
                </a:cubicBezTo>
                <a:cubicBezTo>
                  <a:pt x="6458460" y="525848"/>
                  <a:pt x="6475537" y="542925"/>
                  <a:pt x="6496575" y="542925"/>
                </a:cubicBezTo>
                <a:cubicBezTo>
                  <a:pt x="6517614" y="542925"/>
                  <a:pt x="6534660" y="525848"/>
                  <a:pt x="6534660" y="504840"/>
                </a:cubicBezTo>
                <a:cubicBezTo>
                  <a:pt x="6534660" y="483802"/>
                  <a:pt x="6517614" y="466725"/>
                  <a:pt x="6496575" y="466725"/>
                </a:cubicBezTo>
                <a:lnTo>
                  <a:pt x="6496575" y="466725"/>
                </a:lnTo>
                <a:close/>
                <a:moveTo>
                  <a:pt x="6496560" y="781050"/>
                </a:moveTo>
                <a:cubicBezTo>
                  <a:pt x="6475524" y="781050"/>
                  <a:pt x="6458460" y="798088"/>
                  <a:pt x="6458460" y="819134"/>
                </a:cubicBezTo>
                <a:cubicBezTo>
                  <a:pt x="6458460" y="840179"/>
                  <a:pt x="6475524" y="857250"/>
                  <a:pt x="6496560" y="857250"/>
                </a:cubicBezTo>
                <a:cubicBezTo>
                  <a:pt x="6517564" y="857250"/>
                  <a:pt x="6534660" y="840179"/>
                  <a:pt x="6534660" y="819134"/>
                </a:cubicBezTo>
                <a:cubicBezTo>
                  <a:pt x="6534660" y="798088"/>
                  <a:pt x="6517564" y="781050"/>
                  <a:pt x="6496560" y="781050"/>
                </a:cubicBezTo>
                <a:lnTo>
                  <a:pt x="6496560" y="781050"/>
                </a:lnTo>
                <a:close/>
                <a:moveTo>
                  <a:pt x="6425108" y="3552301"/>
                </a:moveTo>
                <a:cubicBezTo>
                  <a:pt x="6422194" y="3552301"/>
                  <a:pt x="6419822" y="3554673"/>
                  <a:pt x="6419822" y="3557587"/>
                </a:cubicBezTo>
                <a:cubicBezTo>
                  <a:pt x="6419822" y="3560502"/>
                  <a:pt x="6422194" y="3562874"/>
                  <a:pt x="6425108" y="3562874"/>
                </a:cubicBezTo>
                <a:cubicBezTo>
                  <a:pt x="6428052" y="3562874"/>
                  <a:pt x="6430424" y="3560502"/>
                  <a:pt x="6430424" y="3557587"/>
                </a:cubicBezTo>
                <a:cubicBezTo>
                  <a:pt x="6430424" y="3554673"/>
                  <a:pt x="6428052" y="3552301"/>
                  <a:pt x="6425108" y="3552301"/>
                </a:cubicBezTo>
                <a:lnTo>
                  <a:pt x="6425108" y="3552301"/>
                </a:lnTo>
                <a:close/>
                <a:moveTo>
                  <a:pt x="6423494" y="4205274"/>
                </a:moveTo>
                <a:cubicBezTo>
                  <a:pt x="6423494" y="4206188"/>
                  <a:pt x="6424237" y="4206931"/>
                  <a:pt x="6425123" y="4206931"/>
                </a:cubicBezTo>
                <a:cubicBezTo>
                  <a:pt x="6426037" y="4206931"/>
                  <a:pt x="6426752" y="4206188"/>
                  <a:pt x="6426752" y="4205274"/>
                </a:cubicBezTo>
                <a:cubicBezTo>
                  <a:pt x="6426752" y="4204388"/>
                  <a:pt x="6426037" y="4203645"/>
                  <a:pt x="6425123" y="4203645"/>
                </a:cubicBezTo>
                <a:cubicBezTo>
                  <a:pt x="6424237" y="4203645"/>
                  <a:pt x="6423494" y="4204388"/>
                  <a:pt x="6423494" y="4205274"/>
                </a:cubicBezTo>
                <a:lnTo>
                  <a:pt x="6423494" y="4205274"/>
                </a:lnTo>
                <a:close/>
                <a:moveTo>
                  <a:pt x="6425108" y="2908825"/>
                </a:moveTo>
                <a:cubicBezTo>
                  <a:pt x="6419250" y="2908825"/>
                  <a:pt x="6414507" y="2913569"/>
                  <a:pt x="6414507" y="2919398"/>
                </a:cubicBezTo>
                <a:cubicBezTo>
                  <a:pt x="6414507" y="2925256"/>
                  <a:pt x="6419250" y="2930000"/>
                  <a:pt x="6425108" y="2930000"/>
                </a:cubicBezTo>
                <a:cubicBezTo>
                  <a:pt x="6430995" y="2930000"/>
                  <a:pt x="6435738" y="2925256"/>
                  <a:pt x="6435738" y="2919398"/>
                </a:cubicBezTo>
                <a:cubicBezTo>
                  <a:pt x="6435738" y="2913569"/>
                  <a:pt x="6430995" y="2908825"/>
                  <a:pt x="6425108" y="2908825"/>
                </a:cubicBezTo>
                <a:lnTo>
                  <a:pt x="6425108" y="2908825"/>
                </a:lnTo>
                <a:close/>
                <a:moveTo>
                  <a:pt x="6425123" y="1924050"/>
                </a:moveTo>
                <a:cubicBezTo>
                  <a:pt x="6412007" y="1924050"/>
                  <a:pt x="6401310" y="1934687"/>
                  <a:pt x="6401310" y="1947846"/>
                </a:cubicBezTo>
                <a:cubicBezTo>
                  <a:pt x="6401310" y="1961005"/>
                  <a:pt x="6412007" y="1971675"/>
                  <a:pt x="6425123" y="1971675"/>
                </a:cubicBezTo>
                <a:cubicBezTo>
                  <a:pt x="6438272" y="1971675"/>
                  <a:pt x="6448935" y="1961005"/>
                  <a:pt x="6448935" y="1947846"/>
                </a:cubicBezTo>
                <a:cubicBezTo>
                  <a:pt x="6448935" y="1934687"/>
                  <a:pt x="6438272" y="1924050"/>
                  <a:pt x="6425123" y="1924050"/>
                </a:cubicBezTo>
                <a:lnTo>
                  <a:pt x="6425123" y="1924050"/>
                </a:lnTo>
                <a:close/>
                <a:moveTo>
                  <a:pt x="6425123" y="1600200"/>
                </a:moveTo>
                <a:cubicBezTo>
                  <a:pt x="6411972" y="1600200"/>
                  <a:pt x="6401310" y="1610862"/>
                  <a:pt x="6401310" y="1624013"/>
                </a:cubicBezTo>
                <a:cubicBezTo>
                  <a:pt x="6401310" y="1637164"/>
                  <a:pt x="6411972" y="1647825"/>
                  <a:pt x="6425123" y="1647825"/>
                </a:cubicBezTo>
                <a:cubicBezTo>
                  <a:pt x="6438303" y="1647825"/>
                  <a:pt x="6448935" y="1637164"/>
                  <a:pt x="6448935" y="1624013"/>
                </a:cubicBezTo>
                <a:cubicBezTo>
                  <a:pt x="6448935" y="1610862"/>
                  <a:pt x="6438303" y="1600200"/>
                  <a:pt x="6425123" y="1600200"/>
                </a:cubicBezTo>
                <a:lnTo>
                  <a:pt x="6425123" y="1600200"/>
                </a:lnTo>
                <a:close/>
                <a:moveTo>
                  <a:pt x="6425108" y="2582118"/>
                </a:moveTo>
                <a:cubicBezTo>
                  <a:pt x="6417708" y="2582118"/>
                  <a:pt x="6411678" y="2588147"/>
                  <a:pt x="6411678" y="2595577"/>
                </a:cubicBezTo>
                <a:cubicBezTo>
                  <a:pt x="6411678" y="2603006"/>
                  <a:pt x="6417708" y="2609007"/>
                  <a:pt x="6425108" y="2609007"/>
                </a:cubicBezTo>
                <a:cubicBezTo>
                  <a:pt x="6432538" y="2609007"/>
                  <a:pt x="6438567" y="2603006"/>
                  <a:pt x="6438567" y="2595577"/>
                </a:cubicBezTo>
                <a:cubicBezTo>
                  <a:pt x="6438567" y="2588147"/>
                  <a:pt x="6432538" y="2582118"/>
                  <a:pt x="6425108" y="2582118"/>
                </a:cubicBezTo>
                <a:lnTo>
                  <a:pt x="6425108" y="2582118"/>
                </a:lnTo>
                <a:close/>
                <a:moveTo>
                  <a:pt x="6425123" y="2257425"/>
                </a:moveTo>
                <a:cubicBezTo>
                  <a:pt x="6417234" y="2257425"/>
                  <a:pt x="6410835" y="2263824"/>
                  <a:pt x="6410835" y="2271713"/>
                </a:cubicBezTo>
                <a:cubicBezTo>
                  <a:pt x="6410835" y="2279601"/>
                  <a:pt x="6417234" y="2286000"/>
                  <a:pt x="6425123" y="2286000"/>
                </a:cubicBezTo>
                <a:cubicBezTo>
                  <a:pt x="6433036" y="2286000"/>
                  <a:pt x="6439410" y="2279601"/>
                  <a:pt x="6439410" y="2271713"/>
                </a:cubicBezTo>
                <a:cubicBezTo>
                  <a:pt x="6439410" y="2263824"/>
                  <a:pt x="6433036" y="2257425"/>
                  <a:pt x="6425123" y="2257425"/>
                </a:cubicBezTo>
                <a:lnTo>
                  <a:pt x="6425123" y="2257425"/>
                </a:lnTo>
                <a:close/>
                <a:moveTo>
                  <a:pt x="6501323" y="1123950"/>
                </a:moveTo>
                <a:cubicBezTo>
                  <a:pt x="6482909" y="1123950"/>
                  <a:pt x="6467985" y="1138874"/>
                  <a:pt x="6467985" y="1157288"/>
                </a:cubicBezTo>
                <a:cubicBezTo>
                  <a:pt x="6467985" y="1175702"/>
                  <a:pt x="6482909" y="1190625"/>
                  <a:pt x="6501323" y="1190625"/>
                </a:cubicBezTo>
                <a:cubicBezTo>
                  <a:pt x="6519737" y="1190625"/>
                  <a:pt x="6534660" y="1175702"/>
                  <a:pt x="6534660" y="1157288"/>
                </a:cubicBezTo>
                <a:cubicBezTo>
                  <a:pt x="6534660" y="1138874"/>
                  <a:pt x="6519737" y="1123950"/>
                  <a:pt x="6501323" y="1123950"/>
                </a:cubicBezTo>
                <a:lnTo>
                  <a:pt x="6501323" y="1123950"/>
                </a:lnTo>
                <a:close/>
                <a:moveTo>
                  <a:pt x="6425123" y="3235519"/>
                </a:moveTo>
                <a:cubicBezTo>
                  <a:pt x="6420865" y="3235519"/>
                  <a:pt x="6417379" y="3239005"/>
                  <a:pt x="6417379" y="3243263"/>
                </a:cubicBezTo>
                <a:cubicBezTo>
                  <a:pt x="6417379" y="3247549"/>
                  <a:pt x="6420865" y="3251006"/>
                  <a:pt x="6425123" y="3251006"/>
                </a:cubicBezTo>
                <a:cubicBezTo>
                  <a:pt x="6429409" y="3251006"/>
                  <a:pt x="6432866" y="3247549"/>
                  <a:pt x="6432866" y="3243263"/>
                </a:cubicBezTo>
                <a:cubicBezTo>
                  <a:pt x="6432866" y="3239005"/>
                  <a:pt x="6429409" y="3235519"/>
                  <a:pt x="6425123" y="3235519"/>
                </a:cubicBezTo>
                <a:lnTo>
                  <a:pt x="6425123" y="3235519"/>
                </a:lnTo>
                <a:close/>
                <a:moveTo>
                  <a:pt x="6501337" y="4050044"/>
                </a:moveTo>
                <a:cubicBezTo>
                  <a:pt x="6499765" y="4050044"/>
                  <a:pt x="6498479" y="4051302"/>
                  <a:pt x="6498479" y="4052873"/>
                </a:cubicBezTo>
                <a:cubicBezTo>
                  <a:pt x="6498479" y="4054473"/>
                  <a:pt x="6499765" y="4055731"/>
                  <a:pt x="6501337" y="4055731"/>
                </a:cubicBezTo>
                <a:cubicBezTo>
                  <a:pt x="6502880" y="4055731"/>
                  <a:pt x="6504166" y="4054473"/>
                  <a:pt x="6504166" y="4052873"/>
                </a:cubicBezTo>
                <a:cubicBezTo>
                  <a:pt x="6504166" y="4051302"/>
                  <a:pt x="6502880" y="4050044"/>
                  <a:pt x="6501337" y="4050044"/>
                </a:cubicBezTo>
                <a:lnTo>
                  <a:pt x="6501337" y="4050044"/>
                </a:lnTo>
                <a:close/>
                <a:moveTo>
                  <a:pt x="6425104" y="1276350"/>
                </a:moveTo>
                <a:cubicBezTo>
                  <a:pt x="6406718" y="1276350"/>
                  <a:pt x="6391785" y="1291275"/>
                  <a:pt x="6391785" y="1309688"/>
                </a:cubicBezTo>
                <a:cubicBezTo>
                  <a:pt x="6391785" y="1328100"/>
                  <a:pt x="6406718" y="1343025"/>
                  <a:pt x="6425104" y="1343025"/>
                </a:cubicBezTo>
                <a:cubicBezTo>
                  <a:pt x="6443528" y="1343025"/>
                  <a:pt x="6458460" y="1328100"/>
                  <a:pt x="6458460" y="1309688"/>
                </a:cubicBezTo>
                <a:cubicBezTo>
                  <a:pt x="6458460" y="1291275"/>
                  <a:pt x="6443528" y="1276350"/>
                  <a:pt x="6425104" y="1276350"/>
                </a:cubicBezTo>
                <a:lnTo>
                  <a:pt x="6425104" y="1276350"/>
                </a:lnTo>
                <a:close/>
                <a:moveTo>
                  <a:pt x="6501341" y="1428750"/>
                </a:moveTo>
                <a:cubicBezTo>
                  <a:pt x="6482918" y="1428750"/>
                  <a:pt x="6467985" y="1443675"/>
                  <a:pt x="6467985" y="1462088"/>
                </a:cubicBezTo>
                <a:cubicBezTo>
                  <a:pt x="6467985" y="1480465"/>
                  <a:pt x="6482918" y="1495425"/>
                  <a:pt x="6501341" y="1495425"/>
                </a:cubicBezTo>
                <a:cubicBezTo>
                  <a:pt x="6519728" y="1495425"/>
                  <a:pt x="6534660" y="1480465"/>
                  <a:pt x="6534660" y="1462088"/>
                </a:cubicBezTo>
                <a:cubicBezTo>
                  <a:pt x="6534660" y="1443675"/>
                  <a:pt x="6519728" y="1428750"/>
                  <a:pt x="6501341" y="1428750"/>
                </a:cubicBezTo>
                <a:lnTo>
                  <a:pt x="6501341" y="1428750"/>
                </a:lnTo>
                <a:close/>
                <a:moveTo>
                  <a:pt x="6587048" y="1276350"/>
                </a:moveTo>
                <a:cubicBezTo>
                  <a:pt x="6568651" y="1276350"/>
                  <a:pt x="6553710" y="1291291"/>
                  <a:pt x="6553710" y="1309688"/>
                </a:cubicBezTo>
                <a:cubicBezTo>
                  <a:pt x="6553710" y="1328084"/>
                  <a:pt x="6568651" y="1343025"/>
                  <a:pt x="6587048" y="1343025"/>
                </a:cubicBezTo>
                <a:cubicBezTo>
                  <a:pt x="6605478" y="1343025"/>
                  <a:pt x="6620385" y="1328084"/>
                  <a:pt x="6620385" y="1309688"/>
                </a:cubicBezTo>
                <a:cubicBezTo>
                  <a:pt x="6620385" y="1291291"/>
                  <a:pt x="6605478" y="1276350"/>
                  <a:pt x="6587048" y="1276350"/>
                </a:cubicBezTo>
                <a:lnTo>
                  <a:pt x="6587048" y="1276350"/>
                </a:lnTo>
                <a:close/>
                <a:moveTo>
                  <a:pt x="6587032" y="952500"/>
                </a:moveTo>
                <a:cubicBezTo>
                  <a:pt x="6568641" y="952500"/>
                  <a:pt x="6553710" y="967438"/>
                  <a:pt x="6553710" y="985838"/>
                </a:cubicBezTo>
                <a:cubicBezTo>
                  <a:pt x="6553710" y="1004237"/>
                  <a:pt x="6568641" y="1019175"/>
                  <a:pt x="6587032" y="1019175"/>
                </a:cubicBezTo>
                <a:cubicBezTo>
                  <a:pt x="6605423" y="1019175"/>
                  <a:pt x="6620385" y="1004237"/>
                  <a:pt x="6620385" y="985838"/>
                </a:cubicBezTo>
                <a:cubicBezTo>
                  <a:pt x="6620385" y="967438"/>
                  <a:pt x="6605423" y="952500"/>
                  <a:pt x="6587032" y="952500"/>
                </a:cubicBezTo>
                <a:lnTo>
                  <a:pt x="6587032" y="952500"/>
                </a:lnTo>
                <a:close/>
                <a:moveTo>
                  <a:pt x="6572760" y="628650"/>
                </a:moveTo>
                <a:cubicBezTo>
                  <a:pt x="6551708" y="628650"/>
                  <a:pt x="6534660" y="645704"/>
                  <a:pt x="6534660" y="666735"/>
                </a:cubicBezTo>
                <a:cubicBezTo>
                  <a:pt x="6534660" y="687796"/>
                  <a:pt x="6551708" y="704850"/>
                  <a:pt x="6572760" y="704850"/>
                </a:cubicBezTo>
                <a:cubicBezTo>
                  <a:pt x="6593813" y="704850"/>
                  <a:pt x="6610860" y="687796"/>
                  <a:pt x="6610860" y="666735"/>
                </a:cubicBezTo>
                <a:cubicBezTo>
                  <a:pt x="6610860" y="645704"/>
                  <a:pt x="6593813" y="628650"/>
                  <a:pt x="6572760" y="628650"/>
                </a:cubicBezTo>
                <a:lnTo>
                  <a:pt x="6572760" y="628650"/>
                </a:lnTo>
                <a:close/>
                <a:moveTo>
                  <a:pt x="6501323" y="3724151"/>
                </a:moveTo>
                <a:cubicBezTo>
                  <a:pt x="6498608" y="3724151"/>
                  <a:pt x="6496436" y="3726323"/>
                  <a:pt x="6496436" y="3729037"/>
                </a:cubicBezTo>
                <a:cubicBezTo>
                  <a:pt x="6496436" y="3731723"/>
                  <a:pt x="6498608" y="3733924"/>
                  <a:pt x="6501323" y="3733924"/>
                </a:cubicBezTo>
                <a:cubicBezTo>
                  <a:pt x="6504008" y="3733924"/>
                  <a:pt x="6506209" y="3731723"/>
                  <a:pt x="6506209" y="3729037"/>
                </a:cubicBezTo>
                <a:cubicBezTo>
                  <a:pt x="6506209" y="3726323"/>
                  <a:pt x="6504008" y="3724151"/>
                  <a:pt x="6501323" y="3724151"/>
                </a:cubicBezTo>
                <a:lnTo>
                  <a:pt x="6501323" y="3724151"/>
                </a:lnTo>
                <a:close/>
                <a:moveTo>
                  <a:pt x="6501336" y="2428875"/>
                </a:moveTo>
                <a:cubicBezTo>
                  <a:pt x="6493422" y="2428875"/>
                  <a:pt x="6487035" y="2435286"/>
                  <a:pt x="6487035" y="2443175"/>
                </a:cubicBezTo>
                <a:cubicBezTo>
                  <a:pt x="6487035" y="2451064"/>
                  <a:pt x="6493422" y="2457450"/>
                  <a:pt x="6501336" y="2457450"/>
                </a:cubicBezTo>
                <a:cubicBezTo>
                  <a:pt x="6509224" y="2457450"/>
                  <a:pt x="6515610" y="2451064"/>
                  <a:pt x="6515610" y="2443175"/>
                </a:cubicBezTo>
                <a:cubicBezTo>
                  <a:pt x="6515610" y="2435286"/>
                  <a:pt x="6509224" y="2428875"/>
                  <a:pt x="6501336" y="2428875"/>
                </a:cubicBezTo>
                <a:lnTo>
                  <a:pt x="6501336" y="2428875"/>
                </a:lnTo>
                <a:close/>
                <a:moveTo>
                  <a:pt x="6501337" y="1771650"/>
                </a:moveTo>
                <a:cubicBezTo>
                  <a:pt x="6488149" y="1771650"/>
                  <a:pt x="6477510" y="1782341"/>
                  <a:pt x="6477510" y="1795463"/>
                </a:cubicBezTo>
                <a:cubicBezTo>
                  <a:pt x="6477510" y="1808643"/>
                  <a:pt x="6488149" y="1819275"/>
                  <a:pt x="6501337" y="1819275"/>
                </a:cubicBezTo>
                <a:cubicBezTo>
                  <a:pt x="6514496" y="1819275"/>
                  <a:pt x="6525135" y="1808643"/>
                  <a:pt x="6525135" y="1795463"/>
                </a:cubicBezTo>
                <a:cubicBezTo>
                  <a:pt x="6525135" y="1782341"/>
                  <a:pt x="6514496" y="1771650"/>
                  <a:pt x="6501337" y="1771650"/>
                </a:cubicBezTo>
                <a:lnTo>
                  <a:pt x="6501337" y="1771650"/>
                </a:lnTo>
                <a:close/>
                <a:moveTo>
                  <a:pt x="6501340" y="2085975"/>
                </a:moveTo>
                <a:cubicBezTo>
                  <a:pt x="6488190" y="2085975"/>
                  <a:pt x="6477510" y="2096647"/>
                  <a:pt x="6477510" y="2109788"/>
                </a:cubicBezTo>
                <a:cubicBezTo>
                  <a:pt x="6477510" y="2122928"/>
                  <a:pt x="6488190" y="2133600"/>
                  <a:pt x="6501340" y="2133600"/>
                </a:cubicBezTo>
                <a:cubicBezTo>
                  <a:pt x="6514490" y="2133600"/>
                  <a:pt x="6525135" y="2122928"/>
                  <a:pt x="6525135" y="2109788"/>
                </a:cubicBezTo>
                <a:cubicBezTo>
                  <a:pt x="6525135" y="2096647"/>
                  <a:pt x="6514490" y="2085975"/>
                  <a:pt x="6501340" y="2085975"/>
                </a:cubicBezTo>
                <a:lnTo>
                  <a:pt x="6501340" y="2085975"/>
                </a:lnTo>
                <a:close/>
                <a:moveTo>
                  <a:pt x="6501323" y="2753968"/>
                </a:moveTo>
                <a:cubicBezTo>
                  <a:pt x="6494122" y="2753968"/>
                  <a:pt x="6488293" y="2759797"/>
                  <a:pt x="6488293" y="2767027"/>
                </a:cubicBezTo>
                <a:cubicBezTo>
                  <a:pt x="6488293" y="2774228"/>
                  <a:pt x="6494122" y="2780057"/>
                  <a:pt x="6501323" y="2780057"/>
                </a:cubicBezTo>
                <a:cubicBezTo>
                  <a:pt x="6508524" y="2780057"/>
                  <a:pt x="6514353" y="2774228"/>
                  <a:pt x="6514353" y="2767027"/>
                </a:cubicBezTo>
                <a:cubicBezTo>
                  <a:pt x="6514353" y="2759797"/>
                  <a:pt x="6508524" y="2753968"/>
                  <a:pt x="6501323" y="2753968"/>
                </a:cubicBezTo>
                <a:lnTo>
                  <a:pt x="6501323" y="2753968"/>
                </a:lnTo>
                <a:close/>
                <a:moveTo>
                  <a:pt x="6501323" y="3397844"/>
                </a:moveTo>
                <a:cubicBezTo>
                  <a:pt x="6497265" y="3397844"/>
                  <a:pt x="6493979" y="3401130"/>
                  <a:pt x="6493979" y="3405187"/>
                </a:cubicBezTo>
                <a:cubicBezTo>
                  <a:pt x="6493979" y="3409245"/>
                  <a:pt x="6497265" y="3412531"/>
                  <a:pt x="6501323" y="3412531"/>
                </a:cubicBezTo>
                <a:cubicBezTo>
                  <a:pt x="6505352" y="3412531"/>
                  <a:pt x="6508666" y="3409245"/>
                  <a:pt x="6508666" y="3405187"/>
                </a:cubicBezTo>
                <a:cubicBezTo>
                  <a:pt x="6508666" y="3401130"/>
                  <a:pt x="6505352" y="3397844"/>
                  <a:pt x="6501323" y="3397844"/>
                </a:cubicBezTo>
                <a:lnTo>
                  <a:pt x="6501323" y="3397844"/>
                </a:lnTo>
                <a:close/>
                <a:moveTo>
                  <a:pt x="6501337" y="3071150"/>
                </a:moveTo>
                <a:cubicBezTo>
                  <a:pt x="6495679" y="3071150"/>
                  <a:pt x="6491136" y="3075694"/>
                  <a:pt x="6491136" y="3081323"/>
                </a:cubicBezTo>
                <a:cubicBezTo>
                  <a:pt x="6491136" y="3086953"/>
                  <a:pt x="6495679" y="3091525"/>
                  <a:pt x="6501337" y="3091525"/>
                </a:cubicBezTo>
                <a:cubicBezTo>
                  <a:pt x="6506966" y="3091525"/>
                  <a:pt x="6511510" y="3086953"/>
                  <a:pt x="6511510" y="3081323"/>
                </a:cubicBezTo>
                <a:cubicBezTo>
                  <a:pt x="6511510" y="3075694"/>
                  <a:pt x="6506966" y="3071150"/>
                  <a:pt x="6501337" y="3071150"/>
                </a:cubicBezTo>
                <a:lnTo>
                  <a:pt x="6501337" y="3071150"/>
                </a:lnTo>
                <a:close/>
                <a:moveTo>
                  <a:pt x="8039610" y="185738"/>
                </a:moveTo>
                <a:cubicBezTo>
                  <a:pt x="8039610" y="225182"/>
                  <a:pt x="8071572" y="257175"/>
                  <a:pt x="8111048" y="257175"/>
                </a:cubicBezTo>
                <a:cubicBezTo>
                  <a:pt x="8150524" y="257175"/>
                  <a:pt x="8182485" y="225182"/>
                  <a:pt x="8182485" y="185738"/>
                </a:cubicBezTo>
                <a:cubicBezTo>
                  <a:pt x="8182485" y="146293"/>
                  <a:pt x="8150524" y="114300"/>
                  <a:pt x="8111048" y="114300"/>
                </a:cubicBezTo>
                <a:cubicBezTo>
                  <a:pt x="8071572" y="114300"/>
                  <a:pt x="8039610" y="146293"/>
                  <a:pt x="8039610" y="185738"/>
                </a:cubicBezTo>
                <a:lnTo>
                  <a:pt x="8039610" y="185738"/>
                </a:lnTo>
                <a:close/>
                <a:moveTo>
                  <a:pt x="6344176" y="466725"/>
                </a:moveTo>
                <a:cubicBezTo>
                  <a:pt x="6323114" y="466725"/>
                  <a:pt x="6306060" y="483771"/>
                  <a:pt x="6306060" y="504825"/>
                </a:cubicBezTo>
                <a:cubicBezTo>
                  <a:pt x="6306060" y="525847"/>
                  <a:pt x="6323114" y="542925"/>
                  <a:pt x="6344176" y="542925"/>
                </a:cubicBezTo>
                <a:cubicBezTo>
                  <a:pt x="6365206" y="542925"/>
                  <a:pt x="6382260" y="525847"/>
                  <a:pt x="6382260" y="504825"/>
                </a:cubicBezTo>
                <a:cubicBezTo>
                  <a:pt x="6382260" y="483771"/>
                  <a:pt x="6365206" y="466725"/>
                  <a:pt x="6344176" y="466725"/>
                </a:cubicBezTo>
                <a:lnTo>
                  <a:pt x="6344176" y="466725"/>
                </a:lnTo>
                <a:close/>
                <a:moveTo>
                  <a:pt x="7882448" y="85725"/>
                </a:moveTo>
                <a:cubicBezTo>
                  <a:pt x="7921881" y="85725"/>
                  <a:pt x="7953885" y="57187"/>
                  <a:pt x="7953885" y="21988"/>
                </a:cubicBezTo>
                <a:cubicBezTo>
                  <a:pt x="7953885" y="17725"/>
                  <a:pt x="7953354" y="13551"/>
                  <a:pt x="7952459" y="9525"/>
                </a:cubicBezTo>
                <a:lnTo>
                  <a:pt x="7812403" y="9525"/>
                </a:lnTo>
                <a:cubicBezTo>
                  <a:pt x="7811541" y="13551"/>
                  <a:pt x="7811010" y="17725"/>
                  <a:pt x="7811010" y="21988"/>
                </a:cubicBezTo>
                <a:cubicBezTo>
                  <a:pt x="7811010" y="57187"/>
                  <a:pt x="7842982" y="85725"/>
                  <a:pt x="7882448" y="85725"/>
                </a:cubicBezTo>
                <a:lnTo>
                  <a:pt x="7882448" y="85725"/>
                </a:lnTo>
                <a:close/>
                <a:moveTo>
                  <a:pt x="8525415" y="95250"/>
                </a:moveTo>
                <a:cubicBezTo>
                  <a:pt x="8567470" y="95250"/>
                  <a:pt x="8601585" y="58682"/>
                  <a:pt x="8601585" y="13612"/>
                </a:cubicBezTo>
                <a:cubicBezTo>
                  <a:pt x="8601585" y="8956"/>
                  <a:pt x="8601011" y="4429"/>
                  <a:pt x="8600287" y="0"/>
                </a:cubicBezTo>
                <a:lnTo>
                  <a:pt x="8450453" y="0"/>
                </a:lnTo>
                <a:cubicBezTo>
                  <a:pt x="8449789" y="4429"/>
                  <a:pt x="8449185" y="8956"/>
                  <a:pt x="8449185" y="13612"/>
                </a:cubicBezTo>
                <a:cubicBezTo>
                  <a:pt x="8449185" y="58682"/>
                  <a:pt x="8483299" y="95250"/>
                  <a:pt x="8525415" y="95250"/>
                </a:cubicBezTo>
                <a:lnTo>
                  <a:pt x="8525415" y="95250"/>
                </a:lnTo>
                <a:close/>
                <a:moveTo>
                  <a:pt x="6344160" y="142875"/>
                </a:moveTo>
                <a:cubicBezTo>
                  <a:pt x="6323114" y="142875"/>
                  <a:pt x="6306060" y="159928"/>
                  <a:pt x="6306060" y="180975"/>
                </a:cubicBezTo>
                <a:cubicBezTo>
                  <a:pt x="6306060" y="202022"/>
                  <a:pt x="6323114" y="219075"/>
                  <a:pt x="6344160" y="219075"/>
                </a:cubicBezTo>
                <a:cubicBezTo>
                  <a:pt x="6365206" y="219075"/>
                  <a:pt x="6382260" y="202022"/>
                  <a:pt x="6382260" y="180975"/>
                </a:cubicBezTo>
                <a:cubicBezTo>
                  <a:pt x="6382260" y="159928"/>
                  <a:pt x="6365206" y="142875"/>
                  <a:pt x="6344160" y="142875"/>
                </a:cubicBezTo>
                <a:lnTo>
                  <a:pt x="6344160" y="142875"/>
                </a:lnTo>
                <a:close/>
                <a:moveTo>
                  <a:pt x="7387164" y="85725"/>
                </a:moveTo>
                <a:cubicBezTo>
                  <a:pt x="7421326" y="85725"/>
                  <a:pt x="7449060" y="57895"/>
                  <a:pt x="7449060" y="23540"/>
                </a:cubicBezTo>
                <a:cubicBezTo>
                  <a:pt x="7449060" y="18713"/>
                  <a:pt x="7448364" y="14019"/>
                  <a:pt x="7447337" y="9525"/>
                </a:cubicBezTo>
                <a:lnTo>
                  <a:pt x="7326925" y="9525"/>
                </a:lnTo>
                <a:cubicBezTo>
                  <a:pt x="7325898" y="14019"/>
                  <a:pt x="7325235" y="18713"/>
                  <a:pt x="7325235" y="23540"/>
                </a:cubicBezTo>
                <a:cubicBezTo>
                  <a:pt x="7325235" y="57895"/>
                  <a:pt x="7352969" y="85725"/>
                  <a:pt x="7387164" y="85725"/>
                </a:cubicBezTo>
                <a:lnTo>
                  <a:pt x="7387164" y="85725"/>
                </a:lnTo>
                <a:close/>
                <a:moveTo>
                  <a:pt x="6906135" y="66675"/>
                </a:moveTo>
                <a:cubicBezTo>
                  <a:pt x="6932430" y="66675"/>
                  <a:pt x="6953760" y="43086"/>
                  <a:pt x="6953760" y="14007"/>
                </a:cubicBezTo>
                <a:cubicBezTo>
                  <a:pt x="6953760" y="9116"/>
                  <a:pt x="6952978" y="4458"/>
                  <a:pt x="6951835" y="0"/>
                </a:cubicBezTo>
                <a:lnTo>
                  <a:pt x="6860436" y="0"/>
                </a:lnTo>
                <a:cubicBezTo>
                  <a:pt x="6859293" y="4458"/>
                  <a:pt x="6858510" y="9116"/>
                  <a:pt x="6858510" y="14007"/>
                </a:cubicBezTo>
                <a:cubicBezTo>
                  <a:pt x="6858510" y="43086"/>
                  <a:pt x="6879810" y="66675"/>
                  <a:pt x="6906135" y="66675"/>
                </a:cubicBezTo>
                <a:lnTo>
                  <a:pt x="6906135" y="66675"/>
                </a:lnTo>
                <a:close/>
                <a:moveTo>
                  <a:pt x="7710982" y="85725"/>
                </a:moveTo>
                <a:cubicBezTo>
                  <a:pt x="7745211" y="85725"/>
                  <a:pt x="7772910" y="57376"/>
                  <a:pt x="7772910" y="22414"/>
                </a:cubicBezTo>
                <a:cubicBezTo>
                  <a:pt x="7772910" y="18005"/>
                  <a:pt x="7772461" y="13689"/>
                  <a:pt x="7771622" y="9525"/>
                </a:cubicBezTo>
                <a:lnTo>
                  <a:pt x="7650402" y="9525"/>
                </a:lnTo>
                <a:cubicBezTo>
                  <a:pt x="7649534" y="13689"/>
                  <a:pt x="7649085" y="18005"/>
                  <a:pt x="7649085" y="22414"/>
                </a:cubicBezTo>
                <a:cubicBezTo>
                  <a:pt x="7649085" y="57376"/>
                  <a:pt x="7676755" y="85725"/>
                  <a:pt x="7710982" y="85725"/>
                </a:cubicBezTo>
                <a:lnTo>
                  <a:pt x="7710982" y="85725"/>
                </a:lnTo>
                <a:close/>
                <a:moveTo>
                  <a:pt x="8353904" y="95250"/>
                </a:moveTo>
                <a:cubicBezTo>
                  <a:pt x="8396018" y="95250"/>
                  <a:pt x="8430135" y="58882"/>
                  <a:pt x="8430135" y="14021"/>
                </a:cubicBezTo>
                <a:cubicBezTo>
                  <a:pt x="8430135" y="9225"/>
                  <a:pt x="8429541" y="4563"/>
                  <a:pt x="8428823" y="0"/>
                </a:cubicBezTo>
                <a:lnTo>
                  <a:pt x="8279079" y="0"/>
                </a:lnTo>
                <a:cubicBezTo>
                  <a:pt x="8278298" y="4563"/>
                  <a:pt x="8277735" y="9225"/>
                  <a:pt x="8277735" y="14021"/>
                </a:cubicBezTo>
                <a:cubicBezTo>
                  <a:pt x="8277735" y="58882"/>
                  <a:pt x="8311852" y="95250"/>
                  <a:pt x="8353904" y="95250"/>
                </a:cubicBezTo>
                <a:lnTo>
                  <a:pt x="8353904" y="95250"/>
                </a:lnTo>
                <a:close/>
                <a:moveTo>
                  <a:pt x="8353935" y="171466"/>
                </a:moveTo>
                <a:cubicBezTo>
                  <a:pt x="8353935" y="213549"/>
                  <a:pt x="8388043" y="247650"/>
                  <a:pt x="8430135" y="247650"/>
                </a:cubicBezTo>
                <a:cubicBezTo>
                  <a:pt x="8472227" y="247650"/>
                  <a:pt x="8506335" y="213549"/>
                  <a:pt x="8506335" y="171466"/>
                </a:cubicBezTo>
                <a:cubicBezTo>
                  <a:pt x="8506335" y="129382"/>
                  <a:pt x="8472227" y="95250"/>
                  <a:pt x="8430135" y="95250"/>
                </a:cubicBezTo>
                <a:cubicBezTo>
                  <a:pt x="8388043" y="95250"/>
                  <a:pt x="8353935" y="129382"/>
                  <a:pt x="8353935" y="171466"/>
                </a:cubicBezTo>
                <a:lnTo>
                  <a:pt x="8353935" y="171466"/>
                </a:lnTo>
                <a:close/>
                <a:moveTo>
                  <a:pt x="8211060" y="185738"/>
                </a:moveTo>
                <a:cubicBezTo>
                  <a:pt x="8211060" y="225198"/>
                  <a:pt x="8243037" y="257175"/>
                  <a:pt x="8282498" y="257175"/>
                </a:cubicBezTo>
                <a:cubicBezTo>
                  <a:pt x="8321958" y="257175"/>
                  <a:pt x="8353935" y="225198"/>
                  <a:pt x="8353935" y="185738"/>
                </a:cubicBezTo>
                <a:cubicBezTo>
                  <a:pt x="8353935" y="146277"/>
                  <a:pt x="8321958" y="114300"/>
                  <a:pt x="8282498" y="114300"/>
                </a:cubicBezTo>
                <a:cubicBezTo>
                  <a:pt x="8243037" y="114300"/>
                  <a:pt x="8211060" y="146277"/>
                  <a:pt x="8211060" y="185738"/>
                </a:cubicBezTo>
                <a:lnTo>
                  <a:pt x="8211060" y="185738"/>
                </a:lnTo>
                <a:close/>
                <a:moveTo>
                  <a:pt x="8602903" y="0"/>
                </a:moveTo>
                <a:cubicBezTo>
                  <a:pt x="8602212" y="4168"/>
                  <a:pt x="8601585" y="8427"/>
                  <a:pt x="8601585" y="12807"/>
                </a:cubicBezTo>
                <a:cubicBezTo>
                  <a:pt x="8601585" y="56675"/>
                  <a:pt x="8638265" y="92208"/>
                  <a:pt x="8683479" y="92208"/>
                </a:cubicBezTo>
                <a:cubicBezTo>
                  <a:pt x="8722513" y="92208"/>
                  <a:pt x="8755019" y="65711"/>
                  <a:pt x="8763208" y="30300"/>
                </a:cubicBezTo>
                <a:cubicBezTo>
                  <a:pt x="8771492" y="66684"/>
                  <a:pt x="8804846" y="93942"/>
                  <a:pt x="8844851" y="93942"/>
                </a:cubicBezTo>
                <a:cubicBezTo>
                  <a:pt x="8882943" y="93942"/>
                  <a:pt x="8914729" y="69118"/>
                  <a:pt x="8924863" y="35380"/>
                </a:cubicBezTo>
                <a:cubicBezTo>
                  <a:pt x="8934998" y="69848"/>
                  <a:pt x="8967379" y="95250"/>
                  <a:pt x="9006224" y="95250"/>
                </a:cubicBezTo>
                <a:cubicBezTo>
                  <a:pt x="9018179" y="95250"/>
                  <a:pt x="9029443" y="92634"/>
                  <a:pt x="9039735" y="88284"/>
                </a:cubicBezTo>
                <a:lnTo>
                  <a:pt x="9039735" y="0"/>
                </a:lnTo>
                <a:lnTo>
                  <a:pt x="8602903" y="0"/>
                </a:lnTo>
                <a:close/>
                <a:moveTo>
                  <a:pt x="8192026" y="95250"/>
                </a:moveTo>
                <a:cubicBezTo>
                  <a:pt x="8234117" y="95250"/>
                  <a:pt x="8268210" y="59059"/>
                  <a:pt x="8268210" y="14456"/>
                </a:cubicBezTo>
                <a:cubicBezTo>
                  <a:pt x="8268210" y="9511"/>
                  <a:pt x="8267660" y="4704"/>
                  <a:pt x="8266850" y="0"/>
                </a:cubicBezTo>
                <a:lnTo>
                  <a:pt x="8117170" y="0"/>
                </a:lnTo>
                <a:cubicBezTo>
                  <a:pt x="8116393" y="4704"/>
                  <a:pt x="8115810" y="9511"/>
                  <a:pt x="8115810" y="14456"/>
                </a:cubicBezTo>
                <a:cubicBezTo>
                  <a:pt x="8115810" y="59059"/>
                  <a:pt x="8149936" y="95250"/>
                  <a:pt x="8192026" y="95250"/>
                </a:cubicBezTo>
                <a:lnTo>
                  <a:pt x="8192026" y="95250"/>
                </a:lnTo>
                <a:close/>
                <a:moveTo>
                  <a:pt x="8034864" y="85725"/>
                </a:moveTo>
                <a:cubicBezTo>
                  <a:pt x="8074300" y="85725"/>
                  <a:pt x="8106285" y="56954"/>
                  <a:pt x="8106285" y="21518"/>
                </a:cubicBezTo>
                <a:cubicBezTo>
                  <a:pt x="8106285" y="17416"/>
                  <a:pt x="8105746" y="13399"/>
                  <a:pt x="8104922" y="9525"/>
                </a:cubicBezTo>
                <a:lnTo>
                  <a:pt x="7964742" y="9525"/>
                </a:lnTo>
                <a:cubicBezTo>
                  <a:pt x="7963949" y="13399"/>
                  <a:pt x="7963410" y="17416"/>
                  <a:pt x="7963410" y="21518"/>
                </a:cubicBezTo>
                <a:cubicBezTo>
                  <a:pt x="7963410" y="56954"/>
                  <a:pt x="7995396" y="85725"/>
                  <a:pt x="8034864" y="85725"/>
                </a:cubicBezTo>
                <a:lnTo>
                  <a:pt x="8034864" y="85725"/>
                </a:lnTo>
                <a:close/>
                <a:moveTo>
                  <a:pt x="8511113" y="266700"/>
                </a:moveTo>
                <a:cubicBezTo>
                  <a:pt x="8471652" y="266700"/>
                  <a:pt x="8439660" y="298693"/>
                  <a:pt x="8439660" y="338153"/>
                </a:cubicBezTo>
                <a:cubicBezTo>
                  <a:pt x="8439660" y="377582"/>
                  <a:pt x="8471652" y="409575"/>
                  <a:pt x="8511113" y="409575"/>
                </a:cubicBezTo>
                <a:cubicBezTo>
                  <a:pt x="8550543" y="409575"/>
                  <a:pt x="8582535" y="377582"/>
                  <a:pt x="8582535" y="338153"/>
                </a:cubicBezTo>
                <a:cubicBezTo>
                  <a:pt x="8582535" y="298693"/>
                  <a:pt x="8550543" y="266700"/>
                  <a:pt x="8511113" y="266700"/>
                </a:cubicBezTo>
                <a:lnTo>
                  <a:pt x="8511113" y="266700"/>
                </a:lnTo>
                <a:close/>
                <a:moveTo>
                  <a:pt x="6339379" y="2085975"/>
                </a:moveTo>
                <a:cubicBezTo>
                  <a:pt x="6326238" y="2085975"/>
                  <a:pt x="6315585" y="2096657"/>
                  <a:pt x="6315585" y="2109788"/>
                </a:cubicBezTo>
                <a:cubicBezTo>
                  <a:pt x="6315585" y="2122955"/>
                  <a:pt x="6326238" y="2133600"/>
                  <a:pt x="6339379" y="2133600"/>
                </a:cubicBezTo>
                <a:cubicBezTo>
                  <a:pt x="6352557" y="2133600"/>
                  <a:pt x="6363210" y="2122955"/>
                  <a:pt x="6363210" y="2109788"/>
                </a:cubicBezTo>
                <a:cubicBezTo>
                  <a:pt x="6363210" y="2096657"/>
                  <a:pt x="6352557" y="2085975"/>
                  <a:pt x="6339379" y="2085975"/>
                </a:cubicBezTo>
                <a:lnTo>
                  <a:pt x="6339379" y="2085975"/>
                </a:lnTo>
                <a:close/>
                <a:moveTo>
                  <a:pt x="6339398" y="3398672"/>
                </a:moveTo>
                <a:cubicBezTo>
                  <a:pt x="6335797" y="3398672"/>
                  <a:pt x="6332882" y="3401587"/>
                  <a:pt x="6332882" y="3405187"/>
                </a:cubicBezTo>
                <a:cubicBezTo>
                  <a:pt x="6332882" y="3408788"/>
                  <a:pt x="6335797" y="3411703"/>
                  <a:pt x="6339398" y="3411703"/>
                </a:cubicBezTo>
                <a:cubicBezTo>
                  <a:pt x="6342998" y="3411703"/>
                  <a:pt x="6345913" y="3408788"/>
                  <a:pt x="6345913" y="3405187"/>
                </a:cubicBezTo>
                <a:cubicBezTo>
                  <a:pt x="6345913" y="3401587"/>
                  <a:pt x="6342998" y="3398672"/>
                  <a:pt x="6339398" y="3398672"/>
                </a:cubicBezTo>
                <a:lnTo>
                  <a:pt x="6339398" y="3398672"/>
                </a:lnTo>
                <a:close/>
                <a:moveTo>
                  <a:pt x="6339412" y="3724566"/>
                </a:moveTo>
                <a:cubicBezTo>
                  <a:pt x="6336926" y="3724566"/>
                  <a:pt x="6334926" y="3726566"/>
                  <a:pt x="6334926" y="3729052"/>
                </a:cubicBezTo>
                <a:cubicBezTo>
                  <a:pt x="6334926" y="3731538"/>
                  <a:pt x="6336926" y="3733509"/>
                  <a:pt x="6339412" y="3733509"/>
                </a:cubicBezTo>
                <a:cubicBezTo>
                  <a:pt x="6341870" y="3733509"/>
                  <a:pt x="6343870" y="3731538"/>
                  <a:pt x="6343870" y="3729052"/>
                </a:cubicBezTo>
                <a:cubicBezTo>
                  <a:pt x="6343870" y="3726566"/>
                  <a:pt x="6341870" y="3724566"/>
                  <a:pt x="6339412" y="3724566"/>
                </a:cubicBezTo>
                <a:lnTo>
                  <a:pt x="6339412" y="3724566"/>
                </a:lnTo>
                <a:close/>
                <a:moveTo>
                  <a:pt x="6420344" y="628650"/>
                </a:moveTo>
                <a:cubicBezTo>
                  <a:pt x="6399307" y="628650"/>
                  <a:pt x="6382260" y="645730"/>
                  <a:pt x="6382260" y="666733"/>
                </a:cubicBezTo>
                <a:cubicBezTo>
                  <a:pt x="6382260" y="687803"/>
                  <a:pt x="6399307" y="704850"/>
                  <a:pt x="6420344" y="704850"/>
                </a:cubicBezTo>
                <a:cubicBezTo>
                  <a:pt x="6441380" y="704850"/>
                  <a:pt x="6458460" y="687803"/>
                  <a:pt x="6458460" y="666733"/>
                </a:cubicBezTo>
                <a:cubicBezTo>
                  <a:pt x="6458460" y="645730"/>
                  <a:pt x="6441380" y="628650"/>
                  <a:pt x="6420344" y="628650"/>
                </a:cubicBezTo>
                <a:lnTo>
                  <a:pt x="6420344" y="628650"/>
                </a:lnTo>
                <a:close/>
                <a:moveTo>
                  <a:pt x="6420360" y="295275"/>
                </a:moveTo>
                <a:cubicBezTo>
                  <a:pt x="6399330" y="295275"/>
                  <a:pt x="6382260" y="312352"/>
                  <a:pt x="6382260" y="333390"/>
                </a:cubicBezTo>
                <a:cubicBezTo>
                  <a:pt x="6382260" y="354429"/>
                  <a:pt x="6399330" y="371475"/>
                  <a:pt x="6420360" y="371475"/>
                </a:cubicBezTo>
                <a:cubicBezTo>
                  <a:pt x="6441421" y="371475"/>
                  <a:pt x="6458460" y="354429"/>
                  <a:pt x="6458460" y="333390"/>
                </a:cubicBezTo>
                <a:cubicBezTo>
                  <a:pt x="6458460" y="312352"/>
                  <a:pt x="6441421" y="295275"/>
                  <a:pt x="6420360" y="295275"/>
                </a:cubicBezTo>
                <a:lnTo>
                  <a:pt x="6420360" y="295275"/>
                </a:lnTo>
                <a:close/>
                <a:moveTo>
                  <a:pt x="6339412" y="4050444"/>
                </a:moveTo>
                <a:cubicBezTo>
                  <a:pt x="6338040" y="4050444"/>
                  <a:pt x="6336955" y="4051530"/>
                  <a:pt x="6336955" y="4052873"/>
                </a:cubicBezTo>
                <a:cubicBezTo>
                  <a:pt x="6336955" y="4054245"/>
                  <a:pt x="6338040" y="4055331"/>
                  <a:pt x="6339412" y="4055331"/>
                </a:cubicBezTo>
                <a:cubicBezTo>
                  <a:pt x="6340755" y="4055331"/>
                  <a:pt x="6341840" y="4054245"/>
                  <a:pt x="6341840" y="4052873"/>
                </a:cubicBezTo>
                <a:cubicBezTo>
                  <a:pt x="6341840" y="4051530"/>
                  <a:pt x="6340755" y="4050444"/>
                  <a:pt x="6339412" y="4050444"/>
                </a:cubicBezTo>
                <a:lnTo>
                  <a:pt x="6339412" y="4050444"/>
                </a:lnTo>
                <a:close/>
                <a:moveTo>
                  <a:pt x="6339398" y="1123950"/>
                </a:moveTo>
                <a:cubicBezTo>
                  <a:pt x="6320968" y="1123950"/>
                  <a:pt x="6306060" y="1138891"/>
                  <a:pt x="6306060" y="1157288"/>
                </a:cubicBezTo>
                <a:cubicBezTo>
                  <a:pt x="6306060" y="1175718"/>
                  <a:pt x="6320968" y="1190625"/>
                  <a:pt x="6339398" y="1190625"/>
                </a:cubicBezTo>
                <a:cubicBezTo>
                  <a:pt x="6357794" y="1190625"/>
                  <a:pt x="6372735" y="1175718"/>
                  <a:pt x="6372735" y="1157288"/>
                </a:cubicBezTo>
                <a:cubicBezTo>
                  <a:pt x="6372735" y="1138891"/>
                  <a:pt x="6357794" y="1123950"/>
                  <a:pt x="6339398" y="1123950"/>
                </a:cubicBezTo>
                <a:lnTo>
                  <a:pt x="6339398" y="1123950"/>
                </a:lnTo>
                <a:close/>
                <a:moveTo>
                  <a:pt x="6339398" y="3071951"/>
                </a:moveTo>
                <a:cubicBezTo>
                  <a:pt x="6334197" y="3071951"/>
                  <a:pt x="6330025" y="3076151"/>
                  <a:pt x="6330025" y="3081323"/>
                </a:cubicBezTo>
                <a:cubicBezTo>
                  <a:pt x="6330025" y="3086524"/>
                  <a:pt x="6334197" y="3090724"/>
                  <a:pt x="6339398" y="3090724"/>
                </a:cubicBezTo>
                <a:cubicBezTo>
                  <a:pt x="6344570" y="3090724"/>
                  <a:pt x="6348770" y="3086524"/>
                  <a:pt x="6348770" y="3081323"/>
                </a:cubicBezTo>
                <a:cubicBezTo>
                  <a:pt x="6348770" y="3076151"/>
                  <a:pt x="6344570" y="3071951"/>
                  <a:pt x="6339398" y="3071951"/>
                </a:cubicBezTo>
                <a:lnTo>
                  <a:pt x="6339398" y="3071951"/>
                </a:lnTo>
                <a:close/>
                <a:moveTo>
                  <a:pt x="6339398" y="790575"/>
                </a:moveTo>
                <a:cubicBezTo>
                  <a:pt x="6321007" y="790575"/>
                  <a:pt x="6306060" y="805522"/>
                  <a:pt x="6306060" y="823913"/>
                </a:cubicBezTo>
                <a:cubicBezTo>
                  <a:pt x="6306060" y="842334"/>
                  <a:pt x="6321007" y="857250"/>
                  <a:pt x="6339398" y="857250"/>
                </a:cubicBezTo>
                <a:cubicBezTo>
                  <a:pt x="6357819" y="857250"/>
                  <a:pt x="6372735" y="842334"/>
                  <a:pt x="6372735" y="823913"/>
                </a:cubicBezTo>
                <a:cubicBezTo>
                  <a:pt x="6372735" y="805522"/>
                  <a:pt x="6357819" y="790575"/>
                  <a:pt x="6339398" y="790575"/>
                </a:cubicBezTo>
                <a:lnTo>
                  <a:pt x="6339398" y="790575"/>
                </a:lnTo>
                <a:close/>
                <a:moveTo>
                  <a:pt x="6339398" y="1771650"/>
                </a:moveTo>
                <a:cubicBezTo>
                  <a:pt x="6326232" y="1771650"/>
                  <a:pt x="6315585" y="1782304"/>
                  <a:pt x="6315585" y="1795447"/>
                </a:cubicBezTo>
                <a:cubicBezTo>
                  <a:pt x="6315585" y="1808622"/>
                  <a:pt x="6326232" y="1819275"/>
                  <a:pt x="6339398" y="1819275"/>
                </a:cubicBezTo>
                <a:cubicBezTo>
                  <a:pt x="6352532" y="1819275"/>
                  <a:pt x="6363210" y="1808622"/>
                  <a:pt x="6363210" y="1795447"/>
                </a:cubicBezTo>
                <a:cubicBezTo>
                  <a:pt x="6363210" y="1782304"/>
                  <a:pt x="6352532" y="1771650"/>
                  <a:pt x="6339398" y="1771650"/>
                </a:cubicBezTo>
                <a:lnTo>
                  <a:pt x="6339398" y="1771650"/>
                </a:lnTo>
                <a:close/>
                <a:moveTo>
                  <a:pt x="6339416" y="1428750"/>
                </a:moveTo>
                <a:cubicBezTo>
                  <a:pt x="6321023" y="1428750"/>
                  <a:pt x="6306060" y="1443676"/>
                  <a:pt x="6306060" y="1462106"/>
                </a:cubicBezTo>
                <a:cubicBezTo>
                  <a:pt x="6306060" y="1480500"/>
                  <a:pt x="6321023" y="1495425"/>
                  <a:pt x="6339416" y="1495425"/>
                </a:cubicBezTo>
                <a:cubicBezTo>
                  <a:pt x="6357810" y="1495425"/>
                  <a:pt x="6372735" y="1480500"/>
                  <a:pt x="6372735" y="1462106"/>
                </a:cubicBezTo>
                <a:cubicBezTo>
                  <a:pt x="6372735" y="1443676"/>
                  <a:pt x="6357810" y="1428750"/>
                  <a:pt x="6339416" y="1428750"/>
                </a:cubicBezTo>
                <a:lnTo>
                  <a:pt x="6339416" y="1428750"/>
                </a:lnTo>
                <a:close/>
                <a:moveTo>
                  <a:pt x="6339412" y="2755197"/>
                </a:moveTo>
                <a:cubicBezTo>
                  <a:pt x="6332897" y="2755197"/>
                  <a:pt x="6327582" y="2760483"/>
                  <a:pt x="6327582" y="2767027"/>
                </a:cubicBezTo>
                <a:cubicBezTo>
                  <a:pt x="6327582" y="2773542"/>
                  <a:pt x="6332897" y="2778828"/>
                  <a:pt x="6339412" y="2778828"/>
                </a:cubicBezTo>
                <a:cubicBezTo>
                  <a:pt x="6345956" y="2778828"/>
                  <a:pt x="6351213" y="2773542"/>
                  <a:pt x="6351213" y="2767027"/>
                </a:cubicBezTo>
                <a:cubicBezTo>
                  <a:pt x="6351213" y="2760483"/>
                  <a:pt x="6345956" y="2755197"/>
                  <a:pt x="6339412" y="2755197"/>
                </a:cubicBezTo>
                <a:lnTo>
                  <a:pt x="6339412" y="2755197"/>
                </a:lnTo>
                <a:close/>
                <a:moveTo>
                  <a:pt x="6339411" y="2428875"/>
                </a:moveTo>
                <a:cubicBezTo>
                  <a:pt x="6331502" y="2428875"/>
                  <a:pt x="6325110" y="2435288"/>
                  <a:pt x="6325110" y="2443163"/>
                </a:cubicBezTo>
                <a:cubicBezTo>
                  <a:pt x="6325110" y="2451037"/>
                  <a:pt x="6331502" y="2457450"/>
                  <a:pt x="6339411" y="2457450"/>
                </a:cubicBezTo>
                <a:cubicBezTo>
                  <a:pt x="6347293" y="2457450"/>
                  <a:pt x="6353685" y="2451037"/>
                  <a:pt x="6353685" y="2443163"/>
                </a:cubicBezTo>
                <a:cubicBezTo>
                  <a:pt x="6353685" y="2435288"/>
                  <a:pt x="6347293" y="2428875"/>
                  <a:pt x="6339411" y="2428875"/>
                </a:cubicBezTo>
                <a:lnTo>
                  <a:pt x="6339411" y="2428875"/>
                </a:lnTo>
                <a:close/>
                <a:moveTo>
                  <a:pt x="6425123" y="952500"/>
                </a:moveTo>
                <a:cubicBezTo>
                  <a:pt x="6406709" y="952500"/>
                  <a:pt x="6391785" y="967416"/>
                  <a:pt x="6391785" y="985822"/>
                </a:cubicBezTo>
                <a:cubicBezTo>
                  <a:pt x="6391785" y="1004227"/>
                  <a:pt x="6406709" y="1019175"/>
                  <a:pt x="6425123" y="1019175"/>
                </a:cubicBezTo>
                <a:cubicBezTo>
                  <a:pt x="6443568" y="1019175"/>
                  <a:pt x="6458460" y="1004227"/>
                  <a:pt x="6458460" y="985822"/>
                </a:cubicBezTo>
                <a:cubicBezTo>
                  <a:pt x="6458460" y="967416"/>
                  <a:pt x="6443568" y="952500"/>
                  <a:pt x="6425123" y="952500"/>
                </a:cubicBezTo>
                <a:lnTo>
                  <a:pt x="6425123" y="952500"/>
                </a:lnTo>
                <a:close/>
                <a:moveTo>
                  <a:pt x="8349158" y="3872879"/>
                </a:moveTo>
                <a:cubicBezTo>
                  <a:pt x="8344443" y="3872879"/>
                  <a:pt x="8340614" y="3876708"/>
                  <a:pt x="8340614" y="3881452"/>
                </a:cubicBezTo>
                <a:cubicBezTo>
                  <a:pt x="8340614" y="3886167"/>
                  <a:pt x="8344443" y="3889996"/>
                  <a:pt x="8349158" y="3889996"/>
                </a:cubicBezTo>
                <a:cubicBezTo>
                  <a:pt x="8353902" y="3889996"/>
                  <a:pt x="8357731" y="3886167"/>
                  <a:pt x="8357731" y="3881452"/>
                </a:cubicBezTo>
                <a:cubicBezTo>
                  <a:pt x="8357731" y="3876708"/>
                  <a:pt x="8353902" y="3872879"/>
                  <a:pt x="8349158" y="3872879"/>
                </a:cubicBezTo>
                <a:lnTo>
                  <a:pt x="8349158" y="3872879"/>
                </a:lnTo>
                <a:close/>
                <a:moveTo>
                  <a:pt x="8349140" y="2238375"/>
                </a:moveTo>
                <a:cubicBezTo>
                  <a:pt x="8330735" y="2238375"/>
                  <a:pt x="8315835" y="2253307"/>
                  <a:pt x="8315835" y="2271713"/>
                </a:cubicBezTo>
                <a:cubicBezTo>
                  <a:pt x="8315835" y="2290118"/>
                  <a:pt x="8330735" y="2305050"/>
                  <a:pt x="8349140" y="2305050"/>
                </a:cubicBezTo>
                <a:cubicBezTo>
                  <a:pt x="8367578" y="2305050"/>
                  <a:pt x="8382510" y="2290118"/>
                  <a:pt x="8382510" y="2271713"/>
                </a:cubicBezTo>
                <a:cubicBezTo>
                  <a:pt x="8382510" y="2253307"/>
                  <a:pt x="8367578" y="2238375"/>
                  <a:pt x="8349140" y="2238375"/>
                </a:cubicBezTo>
                <a:lnTo>
                  <a:pt x="8349140" y="2238375"/>
                </a:lnTo>
                <a:close/>
                <a:moveTo>
                  <a:pt x="8434897" y="2733675"/>
                </a:moveTo>
                <a:cubicBezTo>
                  <a:pt x="8421763" y="2733675"/>
                  <a:pt x="8411085" y="2744360"/>
                  <a:pt x="8411085" y="2757503"/>
                </a:cubicBezTo>
                <a:cubicBezTo>
                  <a:pt x="8411085" y="2770646"/>
                  <a:pt x="8421763" y="2781300"/>
                  <a:pt x="8434897" y="2781300"/>
                </a:cubicBezTo>
                <a:cubicBezTo>
                  <a:pt x="8448032" y="2781300"/>
                  <a:pt x="8458710" y="2770646"/>
                  <a:pt x="8458710" y="2757503"/>
                </a:cubicBezTo>
                <a:cubicBezTo>
                  <a:pt x="8458710" y="2744360"/>
                  <a:pt x="8448032" y="2733675"/>
                  <a:pt x="8434897" y="2733675"/>
                </a:cubicBezTo>
                <a:lnTo>
                  <a:pt x="8434897" y="2733675"/>
                </a:lnTo>
                <a:close/>
                <a:moveTo>
                  <a:pt x="8425373" y="2409825"/>
                </a:moveTo>
                <a:cubicBezTo>
                  <a:pt x="8406960" y="2409825"/>
                  <a:pt x="8392035" y="2424731"/>
                  <a:pt x="8392035" y="2443163"/>
                </a:cubicBezTo>
                <a:cubicBezTo>
                  <a:pt x="8392035" y="2461594"/>
                  <a:pt x="8406960" y="2476500"/>
                  <a:pt x="8425373" y="2476500"/>
                </a:cubicBezTo>
                <a:cubicBezTo>
                  <a:pt x="8443785" y="2476500"/>
                  <a:pt x="8458710" y="2461594"/>
                  <a:pt x="8458710" y="2443163"/>
                </a:cubicBezTo>
                <a:cubicBezTo>
                  <a:pt x="8458710" y="2424731"/>
                  <a:pt x="8443785" y="2409825"/>
                  <a:pt x="8425373" y="2409825"/>
                </a:cubicBezTo>
                <a:lnTo>
                  <a:pt x="8425373" y="2409825"/>
                </a:lnTo>
                <a:close/>
                <a:moveTo>
                  <a:pt x="8349158" y="4535405"/>
                </a:moveTo>
                <a:cubicBezTo>
                  <a:pt x="8347387" y="4535405"/>
                  <a:pt x="8345901" y="4536863"/>
                  <a:pt x="8345901" y="4538663"/>
                </a:cubicBezTo>
                <a:cubicBezTo>
                  <a:pt x="8345901" y="4540463"/>
                  <a:pt x="8347387" y="4541920"/>
                  <a:pt x="8349158" y="4541920"/>
                </a:cubicBezTo>
                <a:cubicBezTo>
                  <a:pt x="8350987" y="4541920"/>
                  <a:pt x="8352444" y="4540463"/>
                  <a:pt x="8352444" y="4538663"/>
                </a:cubicBezTo>
                <a:cubicBezTo>
                  <a:pt x="8352444" y="4536863"/>
                  <a:pt x="8350987" y="4535405"/>
                  <a:pt x="8349158" y="4535405"/>
                </a:cubicBezTo>
                <a:lnTo>
                  <a:pt x="8349158" y="4535405"/>
                </a:lnTo>
                <a:close/>
                <a:moveTo>
                  <a:pt x="8439660" y="2066925"/>
                </a:moveTo>
                <a:cubicBezTo>
                  <a:pt x="8418614" y="2066925"/>
                  <a:pt x="8401560" y="2083979"/>
                  <a:pt x="8401560" y="2105025"/>
                </a:cubicBezTo>
                <a:cubicBezTo>
                  <a:pt x="8401560" y="2126071"/>
                  <a:pt x="8418614" y="2143125"/>
                  <a:pt x="8439660" y="2143125"/>
                </a:cubicBezTo>
                <a:cubicBezTo>
                  <a:pt x="8460705" y="2143125"/>
                  <a:pt x="8477760" y="2126071"/>
                  <a:pt x="8477760" y="2105025"/>
                </a:cubicBezTo>
                <a:cubicBezTo>
                  <a:pt x="8477760" y="2083979"/>
                  <a:pt x="8460705" y="2066925"/>
                  <a:pt x="8439660" y="2066925"/>
                </a:cubicBezTo>
                <a:lnTo>
                  <a:pt x="8439660" y="2066925"/>
                </a:lnTo>
                <a:close/>
                <a:moveTo>
                  <a:pt x="8439660" y="1838325"/>
                </a:moveTo>
                <a:cubicBezTo>
                  <a:pt x="8460729" y="1838325"/>
                  <a:pt x="8477760" y="1821272"/>
                  <a:pt x="8477760" y="1800211"/>
                </a:cubicBezTo>
                <a:cubicBezTo>
                  <a:pt x="8477760" y="1779178"/>
                  <a:pt x="8460729" y="1762125"/>
                  <a:pt x="8439660" y="1762125"/>
                </a:cubicBezTo>
                <a:cubicBezTo>
                  <a:pt x="8418591" y="1762125"/>
                  <a:pt x="8401560" y="1779178"/>
                  <a:pt x="8401560" y="1800211"/>
                </a:cubicBezTo>
                <a:cubicBezTo>
                  <a:pt x="8401560" y="1821272"/>
                  <a:pt x="8418591" y="1838325"/>
                  <a:pt x="8439660" y="1838325"/>
                </a:cubicBezTo>
                <a:lnTo>
                  <a:pt x="8439660" y="1838325"/>
                </a:lnTo>
                <a:close/>
                <a:moveTo>
                  <a:pt x="8349158" y="4199587"/>
                </a:moveTo>
                <a:cubicBezTo>
                  <a:pt x="8346015" y="4199587"/>
                  <a:pt x="8343472" y="4202130"/>
                  <a:pt x="8343472" y="4205274"/>
                </a:cubicBezTo>
                <a:cubicBezTo>
                  <a:pt x="8343472" y="4208445"/>
                  <a:pt x="8346015" y="4210989"/>
                  <a:pt x="8349158" y="4210989"/>
                </a:cubicBezTo>
                <a:cubicBezTo>
                  <a:pt x="8352330" y="4210989"/>
                  <a:pt x="8354874" y="4208445"/>
                  <a:pt x="8354874" y="4205274"/>
                </a:cubicBezTo>
                <a:cubicBezTo>
                  <a:pt x="8354874" y="4202130"/>
                  <a:pt x="8352330" y="4199587"/>
                  <a:pt x="8349158" y="4199587"/>
                </a:cubicBezTo>
                <a:lnTo>
                  <a:pt x="8349158" y="4199587"/>
                </a:lnTo>
                <a:close/>
                <a:moveTo>
                  <a:pt x="8358670" y="2581275"/>
                </a:moveTo>
                <a:cubicBezTo>
                  <a:pt x="8345540" y="2581275"/>
                  <a:pt x="8334885" y="2591930"/>
                  <a:pt x="8334885" y="2605088"/>
                </a:cubicBezTo>
                <a:cubicBezTo>
                  <a:pt x="8334885" y="2618218"/>
                  <a:pt x="8345540" y="2628900"/>
                  <a:pt x="8358670" y="2628900"/>
                </a:cubicBezTo>
                <a:cubicBezTo>
                  <a:pt x="8371828" y="2628900"/>
                  <a:pt x="8382510" y="2618218"/>
                  <a:pt x="8382510" y="2605088"/>
                </a:cubicBezTo>
                <a:cubicBezTo>
                  <a:pt x="8382510" y="2591930"/>
                  <a:pt x="8371828" y="2581275"/>
                  <a:pt x="8358670" y="2581275"/>
                </a:cubicBezTo>
                <a:lnTo>
                  <a:pt x="8358670" y="2581275"/>
                </a:lnTo>
                <a:close/>
                <a:moveTo>
                  <a:pt x="8358664" y="2886075"/>
                </a:moveTo>
                <a:cubicBezTo>
                  <a:pt x="8345548" y="2886075"/>
                  <a:pt x="8334885" y="2896745"/>
                  <a:pt x="8334885" y="2909871"/>
                </a:cubicBezTo>
                <a:cubicBezTo>
                  <a:pt x="8334885" y="2923063"/>
                  <a:pt x="8345548" y="2933700"/>
                  <a:pt x="8358664" y="2933700"/>
                </a:cubicBezTo>
                <a:cubicBezTo>
                  <a:pt x="8371848" y="2933700"/>
                  <a:pt x="8382510" y="2923063"/>
                  <a:pt x="8382510" y="2909871"/>
                </a:cubicBezTo>
                <a:cubicBezTo>
                  <a:pt x="8382510" y="2896745"/>
                  <a:pt x="8371848" y="2886075"/>
                  <a:pt x="8358664" y="2886075"/>
                </a:cubicBezTo>
                <a:lnTo>
                  <a:pt x="8358664" y="2886075"/>
                </a:lnTo>
                <a:close/>
                <a:moveTo>
                  <a:pt x="7225207" y="285750"/>
                </a:moveTo>
                <a:cubicBezTo>
                  <a:pt x="7196298" y="285750"/>
                  <a:pt x="7172835" y="309213"/>
                  <a:pt x="7172835" y="338153"/>
                </a:cubicBezTo>
                <a:cubicBezTo>
                  <a:pt x="7172835" y="367062"/>
                  <a:pt x="7196298" y="390525"/>
                  <a:pt x="7225207" y="390525"/>
                </a:cubicBezTo>
                <a:cubicBezTo>
                  <a:pt x="7254148" y="390525"/>
                  <a:pt x="7277610" y="367062"/>
                  <a:pt x="7277610" y="338153"/>
                </a:cubicBezTo>
                <a:cubicBezTo>
                  <a:pt x="7277610" y="309213"/>
                  <a:pt x="7254148" y="285750"/>
                  <a:pt x="7225207" y="285750"/>
                </a:cubicBezTo>
                <a:lnTo>
                  <a:pt x="7225207" y="285750"/>
                </a:lnTo>
                <a:close/>
                <a:moveTo>
                  <a:pt x="8349158" y="3545772"/>
                </a:moveTo>
                <a:cubicBezTo>
                  <a:pt x="8342644" y="3545772"/>
                  <a:pt x="8337357" y="3551087"/>
                  <a:pt x="8337357" y="3557602"/>
                </a:cubicBezTo>
                <a:cubicBezTo>
                  <a:pt x="8337357" y="3564117"/>
                  <a:pt x="8342644" y="3569403"/>
                  <a:pt x="8349158" y="3569403"/>
                </a:cubicBezTo>
                <a:cubicBezTo>
                  <a:pt x="8355702" y="3569403"/>
                  <a:pt x="8360988" y="3564117"/>
                  <a:pt x="8360988" y="3557602"/>
                </a:cubicBezTo>
                <a:cubicBezTo>
                  <a:pt x="8360988" y="3551087"/>
                  <a:pt x="8355702" y="3545772"/>
                  <a:pt x="8349158" y="3545772"/>
                </a:cubicBezTo>
                <a:lnTo>
                  <a:pt x="8349158" y="3545772"/>
                </a:lnTo>
                <a:close/>
                <a:moveTo>
                  <a:pt x="8349173" y="3228975"/>
                </a:moveTo>
                <a:cubicBezTo>
                  <a:pt x="8341290" y="3228975"/>
                  <a:pt x="8334885" y="3235381"/>
                  <a:pt x="8334885" y="3243263"/>
                </a:cubicBezTo>
                <a:cubicBezTo>
                  <a:pt x="8334885" y="3251144"/>
                  <a:pt x="8341290" y="3257550"/>
                  <a:pt x="8349173" y="3257550"/>
                </a:cubicBezTo>
                <a:cubicBezTo>
                  <a:pt x="8357081" y="3257550"/>
                  <a:pt x="8363460" y="3251144"/>
                  <a:pt x="8363460" y="3243263"/>
                </a:cubicBezTo>
                <a:cubicBezTo>
                  <a:pt x="8363460" y="3235381"/>
                  <a:pt x="8357081" y="3228975"/>
                  <a:pt x="8349173" y="3228975"/>
                </a:cubicBezTo>
                <a:lnTo>
                  <a:pt x="8349173" y="3228975"/>
                </a:lnTo>
                <a:close/>
                <a:moveTo>
                  <a:pt x="8511114" y="2886075"/>
                </a:moveTo>
                <a:cubicBezTo>
                  <a:pt x="8497931" y="2886075"/>
                  <a:pt x="8487285" y="2896755"/>
                  <a:pt x="8487285" y="2909871"/>
                </a:cubicBezTo>
                <a:cubicBezTo>
                  <a:pt x="8487285" y="2923020"/>
                  <a:pt x="8497931" y="2933700"/>
                  <a:pt x="8511114" y="2933700"/>
                </a:cubicBezTo>
                <a:cubicBezTo>
                  <a:pt x="8524230" y="2933700"/>
                  <a:pt x="8534910" y="2923020"/>
                  <a:pt x="8534910" y="2909871"/>
                </a:cubicBezTo>
                <a:cubicBezTo>
                  <a:pt x="8534910" y="2896755"/>
                  <a:pt x="8524230" y="2886075"/>
                  <a:pt x="8511114" y="2886075"/>
                </a:cubicBezTo>
                <a:lnTo>
                  <a:pt x="8511114" y="2886075"/>
                </a:lnTo>
                <a:close/>
                <a:moveTo>
                  <a:pt x="8520641" y="2562225"/>
                </a:moveTo>
                <a:cubicBezTo>
                  <a:pt x="8502211" y="2562225"/>
                  <a:pt x="8487285" y="2577151"/>
                  <a:pt x="8487285" y="2595581"/>
                </a:cubicBezTo>
                <a:cubicBezTo>
                  <a:pt x="8487285" y="2613975"/>
                  <a:pt x="8502211" y="2628900"/>
                  <a:pt x="8520641" y="2628900"/>
                </a:cubicBezTo>
                <a:cubicBezTo>
                  <a:pt x="8539035" y="2628900"/>
                  <a:pt x="8553960" y="2613975"/>
                  <a:pt x="8553960" y="2595581"/>
                </a:cubicBezTo>
                <a:cubicBezTo>
                  <a:pt x="8553960" y="2577151"/>
                  <a:pt x="8539035" y="2562225"/>
                  <a:pt x="8520641" y="2562225"/>
                </a:cubicBezTo>
                <a:lnTo>
                  <a:pt x="8520641" y="2562225"/>
                </a:lnTo>
                <a:close/>
                <a:moveTo>
                  <a:pt x="8520635" y="3228975"/>
                </a:moveTo>
                <a:cubicBezTo>
                  <a:pt x="8512727" y="3228975"/>
                  <a:pt x="8506335" y="3235368"/>
                  <a:pt x="8506335" y="3243250"/>
                </a:cubicBezTo>
                <a:cubicBezTo>
                  <a:pt x="8506335" y="3251131"/>
                  <a:pt x="8512727" y="3257550"/>
                  <a:pt x="8520635" y="3257550"/>
                </a:cubicBezTo>
                <a:cubicBezTo>
                  <a:pt x="8528491" y="3257550"/>
                  <a:pt x="8534910" y="3251131"/>
                  <a:pt x="8534910" y="3243250"/>
                </a:cubicBezTo>
                <a:cubicBezTo>
                  <a:pt x="8534910" y="3235368"/>
                  <a:pt x="8528491" y="3228975"/>
                  <a:pt x="8520635" y="3228975"/>
                </a:cubicBezTo>
                <a:lnTo>
                  <a:pt x="8520635" y="3228975"/>
                </a:lnTo>
                <a:close/>
                <a:moveTo>
                  <a:pt x="8520637" y="3872879"/>
                </a:moveTo>
                <a:cubicBezTo>
                  <a:pt x="8515893" y="3872879"/>
                  <a:pt x="8512064" y="3876708"/>
                  <a:pt x="8512064" y="3881452"/>
                </a:cubicBezTo>
                <a:cubicBezTo>
                  <a:pt x="8512064" y="3886167"/>
                  <a:pt x="8515893" y="3889996"/>
                  <a:pt x="8520637" y="3889996"/>
                </a:cubicBezTo>
                <a:cubicBezTo>
                  <a:pt x="8525352" y="3889996"/>
                  <a:pt x="8529181" y="3886167"/>
                  <a:pt x="8529181" y="3881452"/>
                </a:cubicBezTo>
                <a:cubicBezTo>
                  <a:pt x="8529181" y="3876708"/>
                  <a:pt x="8525352" y="3872879"/>
                  <a:pt x="8520637" y="3872879"/>
                </a:cubicBezTo>
                <a:lnTo>
                  <a:pt x="8520637" y="3872879"/>
                </a:lnTo>
                <a:close/>
                <a:moveTo>
                  <a:pt x="8434897" y="3057525"/>
                </a:moveTo>
                <a:cubicBezTo>
                  <a:pt x="8421730" y="3057525"/>
                  <a:pt x="8411085" y="3068207"/>
                  <a:pt x="8411085" y="3081337"/>
                </a:cubicBezTo>
                <a:cubicBezTo>
                  <a:pt x="8411085" y="3094505"/>
                  <a:pt x="8421730" y="3105150"/>
                  <a:pt x="8434897" y="3105150"/>
                </a:cubicBezTo>
                <a:cubicBezTo>
                  <a:pt x="8448027" y="3105150"/>
                  <a:pt x="8458710" y="3094505"/>
                  <a:pt x="8458710" y="3081337"/>
                </a:cubicBezTo>
                <a:cubicBezTo>
                  <a:pt x="8458710" y="3068207"/>
                  <a:pt x="8448027" y="3057525"/>
                  <a:pt x="8434897" y="3057525"/>
                </a:cubicBezTo>
                <a:lnTo>
                  <a:pt x="8434897" y="3057525"/>
                </a:lnTo>
                <a:close/>
                <a:moveTo>
                  <a:pt x="8520639" y="2238375"/>
                </a:moveTo>
                <a:cubicBezTo>
                  <a:pt x="8502233" y="2238375"/>
                  <a:pt x="8487285" y="2253298"/>
                  <a:pt x="8487285" y="2271713"/>
                </a:cubicBezTo>
                <a:cubicBezTo>
                  <a:pt x="8487285" y="2290127"/>
                  <a:pt x="8502233" y="2305050"/>
                  <a:pt x="8520639" y="2305050"/>
                </a:cubicBezTo>
                <a:cubicBezTo>
                  <a:pt x="8539011" y="2305050"/>
                  <a:pt x="8553960" y="2290127"/>
                  <a:pt x="8553960" y="2271713"/>
                </a:cubicBezTo>
                <a:cubicBezTo>
                  <a:pt x="8553960" y="2253298"/>
                  <a:pt x="8539011" y="2238375"/>
                  <a:pt x="8520639" y="2238375"/>
                </a:cubicBezTo>
                <a:lnTo>
                  <a:pt x="8520639" y="2238375"/>
                </a:lnTo>
                <a:close/>
                <a:moveTo>
                  <a:pt x="8520637" y="3545357"/>
                </a:moveTo>
                <a:cubicBezTo>
                  <a:pt x="8513893" y="3545357"/>
                  <a:pt x="8508378" y="3550844"/>
                  <a:pt x="8508378" y="3557587"/>
                </a:cubicBezTo>
                <a:cubicBezTo>
                  <a:pt x="8508378" y="3564331"/>
                  <a:pt x="8513893" y="3569818"/>
                  <a:pt x="8520637" y="3569818"/>
                </a:cubicBezTo>
                <a:cubicBezTo>
                  <a:pt x="8527380" y="3569818"/>
                  <a:pt x="8532867" y="3564331"/>
                  <a:pt x="8532867" y="3557587"/>
                </a:cubicBezTo>
                <a:cubicBezTo>
                  <a:pt x="8532867" y="3550844"/>
                  <a:pt x="8527380" y="3545357"/>
                  <a:pt x="8520637" y="3545357"/>
                </a:cubicBezTo>
                <a:lnTo>
                  <a:pt x="8520637" y="3545357"/>
                </a:lnTo>
                <a:close/>
                <a:moveTo>
                  <a:pt x="8425373" y="3718850"/>
                </a:moveTo>
                <a:cubicBezTo>
                  <a:pt x="8419743" y="3718850"/>
                  <a:pt x="8415171" y="3723422"/>
                  <a:pt x="8415171" y="3729052"/>
                </a:cubicBezTo>
                <a:cubicBezTo>
                  <a:pt x="8415171" y="3734681"/>
                  <a:pt x="8419743" y="3739225"/>
                  <a:pt x="8425373" y="3739225"/>
                </a:cubicBezTo>
                <a:cubicBezTo>
                  <a:pt x="8431001" y="3739225"/>
                  <a:pt x="8435573" y="3734681"/>
                  <a:pt x="8435573" y="3729052"/>
                </a:cubicBezTo>
                <a:cubicBezTo>
                  <a:pt x="8435573" y="3723422"/>
                  <a:pt x="8431001" y="3718850"/>
                  <a:pt x="8425373" y="3718850"/>
                </a:cubicBezTo>
                <a:lnTo>
                  <a:pt x="8425373" y="3718850"/>
                </a:lnTo>
                <a:close/>
                <a:moveTo>
                  <a:pt x="8515875" y="1914525"/>
                </a:moveTo>
                <a:cubicBezTo>
                  <a:pt x="8494806" y="1914525"/>
                  <a:pt x="8477760" y="1931571"/>
                  <a:pt x="8477760" y="1952610"/>
                </a:cubicBezTo>
                <a:cubicBezTo>
                  <a:pt x="8477760" y="1973679"/>
                  <a:pt x="8494806" y="1990725"/>
                  <a:pt x="8515875" y="1990725"/>
                </a:cubicBezTo>
                <a:cubicBezTo>
                  <a:pt x="8536883" y="1990725"/>
                  <a:pt x="8553960" y="1973679"/>
                  <a:pt x="8553960" y="1952610"/>
                </a:cubicBezTo>
                <a:cubicBezTo>
                  <a:pt x="8553960" y="1931571"/>
                  <a:pt x="8536883" y="1914525"/>
                  <a:pt x="8515875" y="1914525"/>
                </a:cubicBezTo>
                <a:lnTo>
                  <a:pt x="8515875" y="1914525"/>
                </a:lnTo>
                <a:close/>
                <a:moveTo>
                  <a:pt x="8425373" y="3391328"/>
                </a:moveTo>
                <a:cubicBezTo>
                  <a:pt x="8417714" y="3391328"/>
                  <a:pt x="8411513" y="3397558"/>
                  <a:pt x="8411513" y="3405187"/>
                </a:cubicBezTo>
                <a:cubicBezTo>
                  <a:pt x="8411513" y="3412846"/>
                  <a:pt x="8417714" y="3419047"/>
                  <a:pt x="8425373" y="3419047"/>
                </a:cubicBezTo>
                <a:cubicBezTo>
                  <a:pt x="8433031" y="3419047"/>
                  <a:pt x="8439231" y="3412846"/>
                  <a:pt x="8439231" y="3405187"/>
                </a:cubicBezTo>
                <a:cubicBezTo>
                  <a:pt x="8439231" y="3397558"/>
                  <a:pt x="8433031" y="3391328"/>
                  <a:pt x="8425373" y="3391328"/>
                </a:cubicBezTo>
                <a:lnTo>
                  <a:pt x="8425373" y="3391328"/>
                </a:lnTo>
                <a:close/>
                <a:moveTo>
                  <a:pt x="8425373" y="4045958"/>
                </a:moveTo>
                <a:cubicBezTo>
                  <a:pt x="8421543" y="4045958"/>
                  <a:pt x="8418429" y="4049073"/>
                  <a:pt x="8418429" y="4052873"/>
                </a:cubicBezTo>
                <a:cubicBezTo>
                  <a:pt x="8418429" y="4056702"/>
                  <a:pt x="8421543" y="4059817"/>
                  <a:pt x="8425373" y="4059817"/>
                </a:cubicBezTo>
                <a:cubicBezTo>
                  <a:pt x="8429201" y="4059817"/>
                  <a:pt x="8432316" y="4056702"/>
                  <a:pt x="8432316" y="4052873"/>
                </a:cubicBezTo>
                <a:cubicBezTo>
                  <a:pt x="8432316" y="4049073"/>
                  <a:pt x="8429201" y="4045958"/>
                  <a:pt x="8425373" y="4045958"/>
                </a:cubicBezTo>
                <a:lnTo>
                  <a:pt x="8425373" y="4045958"/>
                </a:lnTo>
                <a:close/>
                <a:moveTo>
                  <a:pt x="8425373" y="4362726"/>
                </a:moveTo>
                <a:cubicBezTo>
                  <a:pt x="8422915" y="4362726"/>
                  <a:pt x="8420886" y="4364755"/>
                  <a:pt x="8420886" y="4367213"/>
                </a:cubicBezTo>
                <a:cubicBezTo>
                  <a:pt x="8420886" y="4369699"/>
                  <a:pt x="8422915" y="4371699"/>
                  <a:pt x="8425373" y="4371699"/>
                </a:cubicBezTo>
                <a:cubicBezTo>
                  <a:pt x="8427830" y="4371699"/>
                  <a:pt x="8429859" y="4369699"/>
                  <a:pt x="8429859" y="4367213"/>
                </a:cubicBezTo>
                <a:cubicBezTo>
                  <a:pt x="8429859" y="4364755"/>
                  <a:pt x="8427830" y="4362726"/>
                  <a:pt x="8425373" y="4362726"/>
                </a:cubicBezTo>
                <a:lnTo>
                  <a:pt x="8425373" y="4362726"/>
                </a:lnTo>
                <a:close/>
                <a:moveTo>
                  <a:pt x="8425358" y="4688620"/>
                </a:moveTo>
                <a:cubicBezTo>
                  <a:pt x="8424015" y="4688620"/>
                  <a:pt x="8422929" y="4689734"/>
                  <a:pt x="8422929" y="4691077"/>
                </a:cubicBezTo>
                <a:cubicBezTo>
                  <a:pt x="8422929" y="4692420"/>
                  <a:pt x="8424015" y="4693506"/>
                  <a:pt x="8425358" y="4693506"/>
                </a:cubicBezTo>
                <a:cubicBezTo>
                  <a:pt x="8426701" y="4693506"/>
                  <a:pt x="8427815" y="4692420"/>
                  <a:pt x="8427815" y="4691077"/>
                </a:cubicBezTo>
                <a:cubicBezTo>
                  <a:pt x="8427815" y="4689734"/>
                  <a:pt x="8426701" y="4688620"/>
                  <a:pt x="8425358" y="4688620"/>
                </a:cubicBezTo>
                <a:lnTo>
                  <a:pt x="8425358" y="4688620"/>
                </a:lnTo>
                <a:close/>
                <a:moveTo>
                  <a:pt x="8272973" y="3718850"/>
                </a:moveTo>
                <a:cubicBezTo>
                  <a:pt x="8267344" y="3718850"/>
                  <a:pt x="8262800" y="3723422"/>
                  <a:pt x="8262800" y="3729052"/>
                </a:cubicBezTo>
                <a:cubicBezTo>
                  <a:pt x="8262800" y="3734681"/>
                  <a:pt x="8267344" y="3739225"/>
                  <a:pt x="8272973" y="3739225"/>
                </a:cubicBezTo>
                <a:cubicBezTo>
                  <a:pt x="8278602" y="3739225"/>
                  <a:pt x="8283145" y="3734681"/>
                  <a:pt x="8283145" y="3729052"/>
                </a:cubicBezTo>
                <a:cubicBezTo>
                  <a:pt x="8283145" y="3723422"/>
                  <a:pt x="8278602" y="3718850"/>
                  <a:pt x="8272973" y="3718850"/>
                </a:cubicBezTo>
                <a:lnTo>
                  <a:pt x="8272973" y="3718850"/>
                </a:lnTo>
                <a:close/>
                <a:moveTo>
                  <a:pt x="8120558" y="4046358"/>
                </a:moveTo>
                <a:cubicBezTo>
                  <a:pt x="8116958" y="4046358"/>
                  <a:pt x="8114044" y="4049273"/>
                  <a:pt x="8114044" y="4052873"/>
                </a:cubicBezTo>
                <a:cubicBezTo>
                  <a:pt x="8114044" y="4056474"/>
                  <a:pt x="8116958" y="4059417"/>
                  <a:pt x="8120558" y="4059417"/>
                </a:cubicBezTo>
                <a:cubicBezTo>
                  <a:pt x="8124159" y="4059417"/>
                  <a:pt x="8127102" y="4056474"/>
                  <a:pt x="8127102" y="4052873"/>
                </a:cubicBezTo>
                <a:cubicBezTo>
                  <a:pt x="8127102" y="4049273"/>
                  <a:pt x="8124159" y="4046358"/>
                  <a:pt x="8120558" y="4046358"/>
                </a:cubicBezTo>
                <a:lnTo>
                  <a:pt x="8120558" y="4046358"/>
                </a:lnTo>
                <a:close/>
                <a:moveTo>
                  <a:pt x="8196786" y="3228975"/>
                </a:moveTo>
                <a:cubicBezTo>
                  <a:pt x="8188904" y="3228975"/>
                  <a:pt x="8182485" y="3235367"/>
                  <a:pt x="8182485" y="3243249"/>
                </a:cubicBezTo>
                <a:cubicBezTo>
                  <a:pt x="8182485" y="3251158"/>
                  <a:pt x="8188904" y="3257550"/>
                  <a:pt x="8196786" y="3257550"/>
                </a:cubicBezTo>
                <a:cubicBezTo>
                  <a:pt x="8204668" y="3257550"/>
                  <a:pt x="8211060" y="3251158"/>
                  <a:pt x="8211060" y="3243249"/>
                </a:cubicBezTo>
                <a:cubicBezTo>
                  <a:pt x="8211060" y="3235367"/>
                  <a:pt x="8204668" y="3228975"/>
                  <a:pt x="8196786" y="3228975"/>
                </a:cubicBezTo>
                <a:lnTo>
                  <a:pt x="8196786" y="3228975"/>
                </a:lnTo>
                <a:close/>
                <a:moveTo>
                  <a:pt x="8196787" y="3546186"/>
                </a:moveTo>
                <a:cubicBezTo>
                  <a:pt x="8190472" y="3546186"/>
                  <a:pt x="8185357" y="3551272"/>
                  <a:pt x="8185357" y="3557587"/>
                </a:cubicBezTo>
                <a:cubicBezTo>
                  <a:pt x="8185357" y="3563874"/>
                  <a:pt x="8190472" y="3568989"/>
                  <a:pt x="8196787" y="3568989"/>
                </a:cubicBezTo>
                <a:cubicBezTo>
                  <a:pt x="8203074" y="3568989"/>
                  <a:pt x="8208188" y="3563874"/>
                  <a:pt x="8208188" y="3557587"/>
                </a:cubicBezTo>
                <a:cubicBezTo>
                  <a:pt x="8208188" y="3551272"/>
                  <a:pt x="8203074" y="3546186"/>
                  <a:pt x="8196787" y="3546186"/>
                </a:cubicBezTo>
                <a:lnTo>
                  <a:pt x="8196787" y="3546186"/>
                </a:lnTo>
                <a:close/>
                <a:moveTo>
                  <a:pt x="8187248" y="2581275"/>
                </a:moveTo>
                <a:cubicBezTo>
                  <a:pt x="8174097" y="2581275"/>
                  <a:pt x="8163435" y="2591943"/>
                  <a:pt x="8163435" y="2605102"/>
                </a:cubicBezTo>
                <a:cubicBezTo>
                  <a:pt x="8163435" y="2618260"/>
                  <a:pt x="8174097" y="2628900"/>
                  <a:pt x="8187248" y="2628900"/>
                </a:cubicBezTo>
                <a:cubicBezTo>
                  <a:pt x="8200398" y="2628900"/>
                  <a:pt x="8211060" y="2618260"/>
                  <a:pt x="8211060" y="2605102"/>
                </a:cubicBezTo>
                <a:cubicBezTo>
                  <a:pt x="8211060" y="2591943"/>
                  <a:pt x="8200398" y="2581275"/>
                  <a:pt x="8187248" y="2581275"/>
                </a:cubicBezTo>
                <a:lnTo>
                  <a:pt x="8187248" y="2581275"/>
                </a:lnTo>
                <a:close/>
                <a:moveTo>
                  <a:pt x="8363444" y="1914525"/>
                </a:moveTo>
                <a:cubicBezTo>
                  <a:pt x="8342422" y="1914525"/>
                  <a:pt x="8325360" y="1931595"/>
                  <a:pt x="8325360" y="1952625"/>
                </a:cubicBezTo>
                <a:cubicBezTo>
                  <a:pt x="8325360" y="1973687"/>
                  <a:pt x="8342422" y="1990725"/>
                  <a:pt x="8363444" y="1990725"/>
                </a:cubicBezTo>
                <a:cubicBezTo>
                  <a:pt x="8384498" y="1990725"/>
                  <a:pt x="8401560" y="1973687"/>
                  <a:pt x="8401560" y="1952625"/>
                </a:cubicBezTo>
                <a:cubicBezTo>
                  <a:pt x="8401560" y="1931595"/>
                  <a:pt x="8384498" y="1914525"/>
                  <a:pt x="8363444" y="1914525"/>
                </a:cubicBezTo>
                <a:lnTo>
                  <a:pt x="8363444" y="1914525"/>
                </a:lnTo>
                <a:close/>
                <a:moveTo>
                  <a:pt x="8196773" y="3873279"/>
                </a:moveTo>
                <a:cubicBezTo>
                  <a:pt x="8192258" y="3873279"/>
                  <a:pt x="8188629" y="3876937"/>
                  <a:pt x="8188629" y="3881452"/>
                </a:cubicBezTo>
                <a:cubicBezTo>
                  <a:pt x="8188629" y="3885938"/>
                  <a:pt x="8192258" y="3889596"/>
                  <a:pt x="8196773" y="3889596"/>
                </a:cubicBezTo>
                <a:cubicBezTo>
                  <a:pt x="8201259" y="3889596"/>
                  <a:pt x="8204916" y="3885938"/>
                  <a:pt x="8204916" y="3881452"/>
                </a:cubicBezTo>
                <a:cubicBezTo>
                  <a:pt x="8204916" y="3876937"/>
                  <a:pt x="8201259" y="3873279"/>
                  <a:pt x="8196773" y="3873279"/>
                </a:cubicBezTo>
                <a:lnTo>
                  <a:pt x="8196773" y="3873279"/>
                </a:lnTo>
                <a:close/>
                <a:moveTo>
                  <a:pt x="8196787" y="4535805"/>
                </a:moveTo>
                <a:cubicBezTo>
                  <a:pt x="8195215" y="4535805"/>
                  <a:pt x="8193929" y="4537091"/>
                  <a:pt x="8193929" y="4538663"/>
                </a:cubicBezTo>
                <a:cubicBezTo>
                  <a:pt x="8193929" y="4540235"/>
                  <a:pt x="8195215" y="4541520"/>
                  <a:pt x="8196787" y="4541520"/>
                </a:cubicBezTo>
                <a:cubicBezTo>
                  <a:pt x="8198330" y="4541520"/>
                  <a:pt x="8199616" y="4540235"/>
                  <a:pt x="8199616" y="4538663"/>
                </a:cubicBezTo>
                <a:cubicBezTo>
                  <a:pt x="8199616" y="4537091"/>
                  <a:pt x="8198330" y="4535805"/>
                  <a:pt x="8196787" y="4535805"/>
                </a:cubicBezTo>
                <a:lnTo>
                  <a:pt x="8196787" y="4535805"/>
                </a:lnTo>
                <a:close/>
                <a:moveTo>
                  <a:pt x="8120558" y="4363127"/>
                </a:moveTo>
                <a:cubicBezTo>
                  <a:pt x="8118301" y="4363127"/>
                  <a:pt x="8116501" y="4364955"/>
                  <a:pt x="8116501" y="4367213"/>
                </a:cubicBezTo>
                <a:cubicBezTo>
                  <a:pt x="8116501" y="4369470"/>
                  <a:pt x="8118301" y="4371299"/>
                  <a:pt x="8120558" y="4371299"/>
                </a:cubicBezTo>
                <a:cubicBezTo>
                  <a:pt x="8122844" y="4371299"/>
                  <a:pt x="8124644" y="4369470"/>
                  <a:pt x="8124644" y="4367213"/>
                </a:cubicBezTo>
                <a:cubicBezTo>
                  <a:pt x="8124644" y="4364955"/>
                  <a:pt x="8122844" y="4363127"/>
                  <a:pt x="8120558" y="4363127"/>
                </a:cubicBezTo>
                <a:lnTo>
                  <a:pt x="8120558" y="4363127"/>
                </a:lnTo>
                <a:close/>
                <a:moveTo>
                  <a:pt x="8192026" y="1914525"/>
                </a:moveTo>
                <a:cubicBezTo>
                  <a:pt x="8170940" y="1914525"/>
                  <a:pt x="8153910" y="1931587"/>
                  <a:pt x="8153910" y="1952609"/>
                </a:cubicBezTo>
                <a:cubicBezTo>
                  <a:pt x="8153910" y="1973663"/>
                  <a:pt x="8170940" y="1990725"/>
                  <a:pt x="8192026" y="1990725"/>
                </a:cubicBezTo>
                <a:cubicBezTo>
                  <a:pt x="8213080" y="1990725"/>
                  <a:pt x="8230110" y="1973663"/>
                  <a:pt x="8230110" y="1952609"/>
                </a:cubicBezTo>
                <a:cubicBezTo>
                  <a:pt x="8230110" y="1931587"/>
                  <a:pt x="8213080" y="1914525"/>
                  <a:pt x="8192026" y="1914525"/>
                </a:cubicBezTo>
                <a:lnTo>
                  <a:pt x="8192026" y="1914525"/>
                </a:lnTo>
                <a:close/>
                <a:moveTo>
                  <a:pt x="8196773" y="2238375"/>
                </a:moveTo>
                <a:cubicBezTo>
                  <a:pt x="8178334" y="2238375"/>
                  <a:pt x="8163435" y="2253299"/>
                  <a:pt x="8163435" y="2271696"/>
                </a:cubicBezTo>
                <a:cubicBezTo>
                  <a:pt x="8163435" y="2290092"/>
                  <a:pt x="8178334" y="2305050"/>
                  <a:pt x="8196773" y="2305050"/>
                </a:cubicBezTo>
                <a:cubicBezTo>
                  <a:pt x="8215178" y="2305050"/>
                  <a:pt x="8230110" y="2290092"/>
                  <a:pt x="8230110" y="2271696"/>
                </a:cubicBezTo>
                <a:cubicBezTo>
                  <a:pt x="8230110" y="2253299"/>
                  <a:pt x="8215178" y="2238375"/>
                  <a:pt x="8196773" y="2238375"/>
                </a:cubicBezTo>
                <a:lnTo>
                  <a:pt x="8196773" y="2238375"/>
                </a:lnTo>
                <a:close/>
                <a:moveTo>
                  <a:pt x="8118530" y="4691063"/>
                </a:moveTo>
                <a:cubicBezTo>
                  <a:pt x="8118530" y="4692177"/>
                  <a:pt x="8119444" y="4693092"/>
                  <a:pt x="8120558" y="4693092"/>
                </a:cubicBezTo>
                <a:cubicBezTo>
                  <a:pt x="8121672" y="4693092"/>
                  <a:pt x="8122616" y="4692177"/>
                  <a:pt x="8122616" y="4691063"/>
                </a:cubicBezTo>
                <a:cubicBezTo>
                  <a:pt x="8122616" y="4689920"/>
                  <a:pt x="8121672" y="4689034"/>
                  <a:pt x="8120558" y="4689034"/>
                </a:cubicBezTo>
                <a:cubicBezTo>
                  <a:pt x="8119444" y="4689034"/>
                  <a:pt x="8118530" y="4689920"/>
                  <a:pt x="8118530" y="4691063"/>
                </a:cubicBezTo>
                <a:lnTo>
                  <a:pt x="8118530" y="4691063"/>
                </a:lnTo>
                <a:close/>
                <a:moveTo>
                  <a:pt x="8192010" y="1685925"/>
                </a:moveTo>
                <a:cubicBezTo>
                  <a:pt x="8218310" y="1685925"/>
                  <a:pt x="8239635" y="1664600"/>
                  <a:pt x="8239635" y="1638300"/>
                </a:cubicBezTo>
                <a:cubicBezTo>
                  <a:pt x="8239635" y="1611965"/>
                  <a:pt x="8218310" y="1590675"/>
                  <a:pt x="8192010" y="1590675"/>
                </a:cubicBezTo>
                <a:cubicBezTo>
                  <a:pt x="8165710" y="1590675"/>
                  <a:pt x="8144385" y="1611965"/>
                  <a:pt x="8144385" y="1638300"/>
                </a:cubicBezTo>
                <a:cubicBezTo>
                  <a:pt x="8144385" y="1664600"/>
                  <a:pt x="8165710" y="1685925"/>
                  <a:pt x="8192010" y="1685925"/>
                </a:cubicBezTo>
                <a:lnTo>
                  <a:pt x="8192010" y="1685925"/>
                </a:lnTo>
                <a:close/>
                <a:moveTo>
                  <a:pt x="8196787" y="4199987"/>
                </a:moveTo>
                <a:cubicBezTo>
                  <a:pt x="8193844" y="4199987"/>
                  <a:pt x="8191472" y="4202359"/>
                  <a:pt x="8191472" y="4205274"/>
                </a:cubicBezTo>
                <a:cubicBezTo>
                  <a:pt x="8191472" y="4208217"/>
                  <a:pt x="8193844" y="4210588"/>
                  <a:pt x="8196787" y="4210588"/>
                </a:cubicBezTo>
                <a:cubicBezTo>
                  <a:pt x="8199702" y="4210588"/>
                  <a:pt x="8202074" y="4208217"/>
                  <a:pt x="8202074" y="4205274"/>
                </a:cubicBezTo>
                <a:cubicBezTo>
                  <a:pt x="8202074" y="4202359"/>
                  <a:pt x="8199702" y="4199987"/>
                  <a:pt x="8196787" y="4199987"/>
                </a:cubicBezTo>
                <a:lnTo>
                  <a:pt x="8196787" y="4199987"/>
                </a:lnTo>
                <a:close/>
                <a:moveTo>
                  <a:pt x="8272973" y="4045958"/>
                </a:moveTo>
                <a:cubicBezTo>
                  <a:pt x="8269144" y="4045958"/>
                  <a:pt x="8266058" y="4049073"/>
                  <a:pt x="8266058" y="4052873"/>
                </a:cubicBezTo>
                <a:cubicBezTo>
                  <a:pt x="8266058" y="4056702"/>
                  <a:pt x="8269144" y="4059817"/>
                  <a:pt x="8272973" y="4059817"/>
                </a:cubicBezTo>
                <a:cubicBezTo>
                  <a:pt x="8276802" y="4059817"/>
                  <a:pt x="8279888" y="4056702"/>
                  <a:pt x="8279888" y="4052873"/>
                </a:cubicBezTo>
                <a:cubicBezTo>
                  <a:pt x="8279888" y="4049073"/>
                  <a:pt x="8276802" y="4045958"/>
                  <a:pt x="8272973" y="4045958"/>
                </a:cubicBezTo>
                <a:lnTo>
                  <a:pt x="8272973" y="4045958"/>
                </a:lnTo>
                <a:close/>
                <a:moveTo>
                  <a:pt x="8270944" y="4691063"/>
                </a:moveTo>
                <a:cubicBezTo>
                  <a:pt x="8270944" y="4692177"/>
                  <a:pt x="8271858" y="4693092"/>
                  <a:pt x="8272973" y="4693092"/>
                </a:cubicBezTo>
                <a:cubicBezTo>
                  <a:pt x="8274087" y="4693092"/>
                  <a:pt x="8275002" y="4692177"/>
                  <a:pt x="8275002" y="4691063"/>
                </a:cubicBezTo>
                <a:cubicBezTo>
                  <a:pt x="8275002" y="4689920"/>
                  <a:pt x="8274087" y="4689034"/>
                  <a:pt x="8272973" y="4689034"/>
                </a:cubicBezTo>
                <a:cubicBezTo>
                  <a:pt x="8271858" y="4689034"/>
                  <a:pt x="8270944" y="4689920"/>
                  <a:pt x="8270944" y="4691063"/>
                </a:cubicBezTo>
                <a:lnTo>
                  <a:pt x="8270944" y="4691063"/>
                </a:lnTo>
                <a:close/>
                <a:moveTo>
                  <a:pt x="8353918" y="1685925"/>
                </a:moveTo>
                <a:cubicBezTo>
                  <a:pt x="8380261" y="1685925"/>
                  <a:pt x="8401560" y="1664592"/>
                  <a:pt x="8401560" y="1638317"/>
                </a:cubicBezTo>
                <a:cubicBezTo>
                  <a:pt x="8401560" y="1612008"/>
                  <a:pt x="8380261" y="1590675"/>
                  <a:pt x="8353918" y="1590675"/>
                </a:cubicBezTo>
                <a:cubicBezTo>
                  <a:pt x="8327643" y="1590675"/>
                  <a:pt x="8306310" y="1612008"/>
                  <a:pt x="8306310" y="1638317"/>
                </a:cubicBezTo>
                <a:cubicBezTo>
                  <a:pt x="8306310" y="1664592"/>
                  <a:pt x="8327643" y="1685925"/>
                  <a:pt x="8353918" y="1685925"/>
                </a:cubicBezTo>
                <a:lnTo>
                  <a:pt x="8353918" y="1685925"/>
                </a:lnTo>
                <a:close/>
                <a:moveTo>
                  <a:pt x="8520637" y="4199587"/>
                </a:moveTo>
                <a:cubicBezTo>
                  <a:pt x="8517465" y="4199587"/>
                  <a:pt x="8514921" y="4202130"/>
                  <a:pt x="8514921" y="4205274"/>
                </a:cubicBezTo>
                <a:cubicBezTo>
                  <a:pt x="8514921" y="4208445"/>
                  <a:pt x="8517465" y="4210989"/>
                  <a:pt x="8520637" y="4210989"/>
                </a:cubicBezTo>
                <a:cubicBezTo>
                  <a:pt x="8523751" y="4210989"/>
                  <a:pt x="8526323" y="4208445"/>
                  <a:pt x="8526323" y="4205274"/>
                </a:cubicBezTo>
                <a:cubicBezTo>
                  <a:pt x="8526323" y="4202130"/>
                  <a:pt x="8523751" y="4199587"/>
                  <a:pt x="8520637" y="4199587"/>
                </a:cubicBezTo>
                <a:lnTo>
                  <a:pt x="8520637" y="4199587"/>
                </a:lnTo>
                <a:close/>
                <a:moveTo>
                  <a:pt x="8272958" y="4362726"/>
                </a:moveTo>
                <a:cubicBezTo>
                  <a:pt x="8270472" y="4362726"/>
                  <a:pt x="8268501" y="4364755"/>
                  <a:pt x="8268501" y="4367213"/>
                </a:cubicBezTo>
                <a:cubicBezTo>
                  <a:pt x="8268501" y="4369699"/>
                  <a:pt x="8270472" y="4371699"/>
                  <a:pt x="8272958" y="4371699"/>
                </a:cubicBezTo>
                <a:cubicBezTo>
                  <a:pt x="8275444" y="4371699"/>
                  <a:pt x="8277444" y="4369699"/>
                  <a:pt x="8277444" y="4367213"/>
                </a:cubicBezTo>
                <a:cubicBezTo>
                  <a:pt x="8277444" y="4364755"/>
                  <a:pt x="8275444" y="4362726"/>
                  <a:pt x="8272958" y="4362726"/>
                </a:cubicBezTo>
                <a:lnTo>
                  <a:pt x="8272958" y="4362726"/>
                </a:lnTo>
                <a:close/>
                <a:moveTo>
                  <a:pt x="8272958" y="3391328"/>
                </a:moveTo>
                <a:cubicBezTo>
                  <a:pt x="8265300" y="3391328"/>
                  <a:pt x="8259128" y="3397558"/>
                  <a:pt x="8259128" y="3405187"/>
                </a:cubicBezTo>
                <a:cubicBezTo>
                  <a:pt x="8259128" y="3412846"/>
                  <a:pt x="8265300" y="3419047"/>
                  <a:pt x="8272958" y="3419047"/>
                </a:cubicBezTo>
                <a:cubicBezTo>
                  <a:pt x="8280616" y="3419047"/>
                  <a:pt x="8286817" y="3412846"/>
                  <a:pt x="8286817" y="3405187"/>
                </a:cubicBezTo>
                <a:cubicBezTo>
                  <a:pt x="8286817" y="3397558"/>
                  <a:pt x="8280616" y="3391328"/>
                  <a:pt x="8272958" y="3391328"/>
                </a:cubicBezTo>
                <a:lnTo>
                  <a:pt x="8272958" y="3391328"/>
                </a:lnTo>
                <a:close/>
                <a:moveTo>
                  <a:pt x="8272973" y="2085975"/>
                </a:moveTo>
                <a:cubicBezTo>
                  <a:pt x="8254565" y="2085975"/>
                  <a:pt x="8239635" y="2100898"/>
                  <a:pt x="8239635" y="2119298"/>
                </a:cubicBezTo>
                <a:cubicBezTo>
                  <a:pt x="8239635" y="2137697"/>
                  <a:pt x="8254565" y="2152650"/>
                  <a:pt x="8272973" y="2152650"/>
                </a:cubicBezTo>
                <a:cubicBezTo>
                  <a:pt x="8291380" y="2152650"/>
                  <a:pt x="8306310" y="2137697"/>
                  <a:pt x="8306310" y="2119298"/>
                </a:cubicBezTo>
                <a:cubicBezTo>
                  <a:pt x="8306310" y="2100898"/>
                  <a:pt x="8291380" y="2085975"/>
                  <a:pt x="8272973" y="2085975"/>
                </a:cubicBezTo>
                <a:lnTo>
                  <a:pt x="8272973" y="2085975"/>
                </a:lnTo>
                <a:close/>
                <a:moveTo>
                  <a:pt x="8277735" y="1762125"/>
                </a:moveTo>
                <a:cubicBezTo>
                  <a:pt x="8256690" y="1762125"/>
                  <a:pt x="8239635" y="1779186"/>
                  <a:pt x="8239635" y="1800211"/>
                </a:cubicBezTo>
                <a:cubicBezTo>
                  <a:pt x="8239635" y="1821264"/>
                  <a:pt x="8256690" y="1838325"/>
                  <a:pt x="8277735" y="1838325"/>
                </a:cubicBezTo>
                <a:cubicBezTo>
                  <a:pt x="8298781" y="1838325"/>
                  <a:pt x="8315835" y="1821264"/>
                  <a:pt x="8315835" y="1800211"/>
                </a:cubicBezTo>
                <a:cubicBezTo>
                  <a:pt x="8315835" y="1779186"/>
                  <a:pt x="8298781" y="1762125"/>
                  <a:pt x="8277735" y="1762125"/>
                </a:cubicBezTo>
                <a:lnTo>
                  <a:pt x="8277735" y="1762125"/>
                </a:lnTo>
                <a:close/>
                <a:moveTo>
                  <a:pt x="8272973" y="3067050"/>
                </a:moveTo>
                <a:cubicBezTo>
                  <a:pt x="8265072" y="3067050"/>
                  <a:pt x="8258685" y="3073454"/>
                  <a:pt x="8258685" y="3081326"/>
                </a:cubicBezTo>
                <a:cubicBezTo>
                  <a:pt x="8258685" y="3089221"/>
                  <a:pt x="8265072" y="3095625"/>
                  <a:pt x="8272973" y="3095625"/>
                </a:cubicBezTo>
                <a:cubicBezTo>
                  <a:pt x="8280874" y="3095625"/>
                  <a:pt x="8287260" y="3089221"/>
                  <a:pt x="8287260" y="3081326"/>
                </a:cubicBezTo>
                <a:cubicBezTo>
                  <a:pt x="8287260" y="3073454"/>
                  <a:pt x="8280874" y="3067050"/>
                  <a:pt x="8272973" y="3067050"/>
                </a:cubicBezTo>
                <a:lnTo>
                  <a:pt x="8272973" y="3067050"/>
                </a:lnTo>
                <a:close/>
                <a:moveTo>
                  <a:pt x="8282482" y="2733675"/>
                </a:moveTo>
                <a:cubicBezTo>
                  <a:pt x="8269347" y="2733675"/>
                  <a:pt x="8258685" y="2744368"/>
                  <a:pt x="8258685" y="2757503"/>
                </a:cubicBezTo>
                <a:cubicBezTo>
                  <a:pt x="8258685" y="2770638"/>
                  <a:pt x="8269347" y="2781300"/>
                  <a:pt x="8282482" y="2781300"/>
                </a:cubicBezTo>
                <a:cubicBezTo>
                  <a:pt x="8295648" y="2781300"/>
                  <a:pt x="8306310" y="2770638"/>
                  <a:pt x="8306310" y="2757503"/>
                </a:cubicBezTo>
                <a:cubicBezTo>
                  <a:pt x="8306310" y="2744368"/>
                  <a:pt x="8295648" y="2733675"/>
                  <a:pt x="8282482" y="2733675"/>
                </a:cubicBezTo>
                <a:lnTo>
                  <a:pt x="8282482" y="2733675"/>
                </a:lnTo>
                <a:close/>
                <a:moveTo>
                  <a:pt x="8272973" y="2409825"/>
                </a:moveTo>
                <a:cubicBezTo>
                  <a:pt x="8254550" y="2409825"/>
                  <a:pt x="8239635" y="2424740"/>
                  <a:pt x="8239635" y="2443163"/>
                </a:cubicBezTo>
                <a:cubicBezTo>
                  <a:pt x="8239635" y="2461585"/>
                  <a:pt x="8254550" y="2476500"/>
                  <a:pt x="8272973" y="2476500"/>
                </a:cubicBezTo>
                <a:cubicBezTo>
                  <a:pt x="8291430" y="2476500"/>
                  <a:pt x="8306310" y="2461585"/>
                  <a:pt x="8306310" y="2443163"/>
                </a:cubicBezTo>
                <a:cubicBezTo>
                  <a:pt x="8306310" y="2424740"/>
                  <a:pt x="8291430" y="2409825"/>
                  <a:pt x="8272973" y="2409825"/>
                </a:cubicBezTo>
                <a:lnTo>
                  <a:pt x="8272973" y="2409825"/>
                </a:lnTo>
                <a:close/>
                <a:moveTo>
                  <a:pt x="8187248" y="2886075"/>
                </a:moveTo>
                <a:cubicBezTo>
                  <a:pt x="8174097" y="2886075"/>
                  <a:pt x="8163435" y="2896729"/>
                  <a:pt x="8163435" y="2909870"/>
                </a:cubicBezTo>
                <a:cubicBezTo>
                  <a:pt x="8163435" y="2923046"/>
                  <a:pt x="8174097" y="2933700"/>
                  <a:pt x="8187248" y="2933700"/>
                </a:cubicBezTo>
                <a:cubicBezTo>
                  <a:pt x="8200398" y="2933700"/>
                  <a:pt x="8211060" y="2923046"/>
                  <a:pt x="8211060" y="2909870"/>
                </a:cubicBezTo>
                <a:cubicBezTo>
                  <a:pt x="8211060" y="2896729"/>
                  <a:pt x="8200398" y="2886075"/>
                  <a:pt x="8187248" y="2886075"/>
                </a:cubicBezTo>
                <a:lnTo>
                  <a:pt x="8187248" y="2886075"/>
                </a:lnTo>
                <a:close/>
                <a:moveTo>
                  <a:pt x="8844473" y="2886075"/>
                </a:moveTo>
                <a:cubicBezTo>
                  <a:pt x="8831356" y="2886075"/>
                  <a:pt x="8820660" y="2896746"/>
                  <a:pt x="8820660" y="2909871"/>
                </a:cubicBezTo>
                <a:cubicBezTo>
                  <a:pt x="8820660" y="2923029"/>
                  <a:pt x="8831356" y="2933700"/>
                  <a:pt x="8844473" y="2933700"/>
                </a:cubicBezTo>
                <a:cubicBezTo>
                  <a:pt x="8857621" y="2933700"/>
                  <a:pt x="8868285" y="2923029"/>
                  <a:pt x="8868285" y="2909871"/>
                </a:cubicBezTo>
                <a:cubicBezTo>
                  <a:pt x="8868285" y="2896746"/>
                  <a:pt x="8857621" y="2886075"/>
                  <a:pt x="8844473" y="2886075"/>
                </a:cubicBezTo>
                <a:lnTo>
                  <a:pt x="8844473" y="2886075"/>
                </a:lnTo>
                <a:close/>
                <a:moveTo>
                  <a:pt x="8834947" y="2562225"/>
                </a:moveTo>
                <a:cubicBezTo>
                  <a:pt x="8816534" y="2562225"/>
                  <a:pt x="8801610" y="2577178"/>
                  <a:pt x="8801610" y="2595581"/>
                </a:cubicBezTo>
                <a:cubicBezTo>
                  <a:pt x="8801610" y="2613984"/>
                  <a:pt x="8816534" y="2628900"/>
                  <a:pt x="8834947" y="2628900"/>
                </a:cubicBezTo>
                <a:cubicBezTo>
                  <a:pt x="8853361" y="2628900"/>
                  <a:pt x="8868285" y="2613984"/>
                  <a:pt x="8868285" y="2595581"/>
                </a:cubicBezTo>
                <a:cubicBezTo>
                  <a:pt x="8868285" y="2577178"/>
                  <a:pt x="8853361" y="2562225"/>
                  <a:pt x="8834947" y="2562225"/>
                </a:cubicBezTo>
                <a:lnTo>
                  <a:pt x="8834947" y="2562225"/>
                </a:lnTo>
                <a:close/>
                <a:moveTo>
                  <a:pt x="8834947" y="2238375"/>
                </a:moveTo>
                <a:cubicBezTo>
                  <a:pt x="8816526" y="2238375"/>
                  <a:pt x="8801610" y="2253291"/>
                  <a:pt x="8801610" y="2271713"/>
                </a:cubicBezTo>
                <a:cubicBezTo>
                  <a:pt x="8801610" y="2290134"/>
                  <a:pt x="8816526" y="2305050"/>
                  <a:pt x="8834947" y="2305050"/>
                </a:cubicBezTo>
                <a:cubicBezTo>
                  <a:pt x="8853369" y="2305050"/>
                  <a:pt x="8868285" y="2290134"/>
                  <a:pt x="8868285" y="2271713"/>
                </a:cubicBezTo>
                <a:cubicBezTo>
                  <a:pt x="8868285" y="2253291"/>
                  <a:pt x="8853369" y="2238375"/>
                  <a:pt x="8834947" y="2238375"/>
                </a:cubicBezTo>
                <a:lnTo>
                  <a:pt x="8834947" y="2238375"/>
                </a:lnTo>
                <a:close/>
                <a:moveTo>
                  <a:pt x="8834947" y="4199187"/>
                </a:moveTo>
                <a:cubicBezTo>
                  <a:pt x="8831575" y="4199187"/>
                  <a:pt x="8828832" y="4201902"/>
                  <a:pt x="8828832" y="4205274"/>
                </a:cubicBezTo>
                <a:cubicBezTo>
                  <a:pt x="8828832" y="4208674"/>
                  <a:pt x="8831575" y="4211389"/>
                  <a:pt x="8834947" y="4211389"/>
                </a:cubicBezTo>
                <a:cubicBezTo>
                  <a:pt x="8838319" y="4211389"/>
                  <a:pt x="8841063" y="4208674"/>
                  <a:pt x="8841063" y="4205274"/>
                </a:cubicBezTo>
                <a:cubicBezTo>
                  <a:pt x="8841063" y="4201902"/>
                  <a:pt x="8838319" y="4199187"/>
                  <a:pt x="8834947" y="4199187"/>
                </a:cubicBezTo>
                <a:lnTo>
                  <a:pt x="8834947" y="4199187"/>
                </a:lnTo>
                <a:close/>
                <a:moveTo>
                  <a:pt x="8834947" y="3544957"/>
                </a:moveTo>
                <a:cubicBezTo>
                  <a:pt x="8827975" y="3544957"/>
                  <a:pt x="8822317" y="3550615"/>
                  <a:pt x="8822317" y="3557587"/>
                </a:cubicBezTo>
                <a:cubicBezTo>
                  <a:pt x="8822317" y="3564560"/>
                  <a:pt x="8827975" y="3570218"/>
                  <a:pt x="8834947" y="3570218"/>
                </a:cubicBezTo>
                <a:cubicBezTo>
                  <a:pt x="8841919" y="3570218"/>
                  <a:pt x="8847577" y="3564560"/>
                  <a:pt x="8847577" y="3557587"/>
                </a:cubicBezTo>
                <a:cubicBezTo>
                  <a:pt x="8847577" y="3550615"/>
                  <a:pt x="8841919" y="3544957"/>
                  <a:pt x="8834947" y="3544957"/>
                </a:cubicBezTo>
                <a:lnTo>
                  <a:pt x="8834947" y="3544957"/>
                </a:lnTo>
                <a:close/>
                <a:moveTo>
                  <a:pt x="8834947" y="3228975"/>
                </a:moveTo>
                <a:cubicBezTo>
                  <a:pt x="8827059" y="3228975"/>
                  <a:pt x="8820660" y="3235355"/>
                  <a:pt x="8820660" y="3243250"/>
                </a:cubicBezTo>
                <a:cubicBezTo>
                  <a:pt x="8820660" y="3251146"/>
                  <a:pt x="8827059" y="3257550"/>
                  <a:pt x="8834947" y="3257550"/>
                </a:cubicBezTo>
                <a:cubicBezTo>
                  <a:pt x="8842836" y="3257550"/>
                  <a:pt x="8849235" y="3251146"/>
                  <a:pt x="8849235" y="3243250"/>
                </a:cubicBezTo>
                <a:cubicBezTo>
                  <a:pt x="8849235" y="3235355"/>
                  <a:pt x="8842836" y="3228975"/>
                  <a:pt x="8834947" y="3228975"/>
                </a:cubicBezTo>
                <a:lnTo>
                  <a:pt x="8834947" y="3228975"/>
                </a:lnTo>
                <a:close/>
                <a:moveTo>
                  <a:pt x="8834947" y="3872479"/>
                </a:moveTo>
                <a:cubicBezTo>
                  <a:pt x="8830004" y="3872479"/>
                  <a:pt x="8826003" y="3876480"/>
                  <a:pt x="8826003" y="3881452"/>
                </a:cubicBezTo>
                <a:cubicBezTo>
                  <a:pt x="8826003" y="3886395"/>
                  <a:pt x="8830004" y="3890396"/>
                  <a:pt x="8834947" y="3890396"/>
                </a:cubicBezTo>
                <a:cubicBezTo>
                  <a:pt x="8839919" y="3890396"/>
                  <a:pt x="8843891" y="3886395"/>
                  <a:pt x="8843891" y="3881452"/>
                </a:cubicBezTo>
                <a:cubicBezTo>
                  <a:pt x="8843891" y="3876480"/>
                  <a:pt x="8839919" y="3872479"/>
                  <a:pt x="8834947" y="3872479"/>
                </a:cubicBezTo>
                <a:lnTo>
                  <a:pt x="8834947" y="3872479"/>
                </a:lnTo>
                <a:close/>
                <a:moveTo>
                  <a:pt x="8758762" y="3718022"/>
                </a:moveTo>
                <a:cubicBezTo>
                  <a:pt x="8752675" y="3718022"/>
                  <a:pt x="8747760" y="3722965"/>
                  <a:pt x="8747760" y="3729052"/>
                </a:cubicBezTo>
                <a:cubicBezTo>
                  <a:pt x="8747760" y="3735138"/>
                  <a:pt x="8752675" y="3740053"/>
                  <a:pt x="8758762" y="3740053"/>
                </a:cubicBezTo>
                <a:cubicBezTo>
                  <a:pt x="8764848" y="3740053"/>
                  <a:pt x="8769735" y="3735138"/>
                  <a:pt x="8769735" y="3729052"/>
                </a:cubicBezTo>
                <a:cubicBezTo>
                  <a:pt x="8769735" y="3722965"/>
                  <a:pt x="8764848" y="3718022"/>
                  <a:pt x="8758762" y="3718022"/>
                </a:cubicBezTo>
                <a:lnTo>
                  <a:pt x="8758762" y="3718022"/>
                </a:lnTo>
                <a:close/>
                <a:moveTo>
                  <a:pt x="8758762" y="4045144"/>
                </a:moveTo>
                <a:cubicBezTo>
                  <a:pt x="8754475" y="4045144"/>
                  <a:pt x="8751017" y="4048630"/>
                  <a:pt x="8751017" y="4052887"/>
                </a:cubicBezTo>
                <a:cubicBezTo>
                  <a:pt x="8751017" y="4057174"/>
                  <a:pt x="8754475" y="4060631"/>
                  <a:pt x="8758762" y="4060631"/>
                </a:cubicBezTo>
                <a:cubicBezTo>
                  <a:pt x="8763019" y="4060631"/>
                  <a:pt x="8766477" y="4057174"/>
                  <a:pt x="8766477" y="4052887"/>
                </a:cubicBezTo>
                <a:cubicBezTo>
                  <a:pt x="8766477" y="4048630"/>
                  <a:pt x="8763019" y="4045144"/>
                  <a:pt x="8758762" y="4045144"/>
                </a:cubicBezTo>
                <a:lnTo>
                  <a:pt x="8758762" y="4045144"/>
                </a:lnTo>
                <a:close/>
                <a:moveTo>
                  <a:pt x="8839710" y="1914525"/>
                </a:moveTo>
                <a:cubicBezTo>
                  <a:pt x="8818680" y="1914525"/>
                  <a:pt x="8801610" y="1931579"/>
                  <a:pt x="8801610" y="1952625"/>
                </a:cubicBezTo>
                <a:cubicBezTo>
                  <a:pt x="8801610" y="1973672"/>
                  <a:pt x="8818680" y="1990725"/>
                  <a:pt x="8839710" y="1990725"/>
                </a:cubicBezTo>
                <a:cubicBezTo>
                  <a:pt x="8860740" y="1990725"/>
                  <a:pt x="8877810" y="1973672"/>
                  <a:pt x="8877810" y="1952625"/>
                </a:cubicBezTo>
                <a:cubicBezTo>
                  <a:pt x="8877810" y="1931579"/>
                  <a:pt x="8860740" y="1914525"/>
                  <a:pt x="8839710" y="1914525"/>
                </a:cubicBezTo>
                <a:lnTo>
                  <a:pt x="8839710" y="1914525"/>
                </a:lnTo>
                <a:close/>
                <a:moveTo>
                  <a:pt x="8758747" y="4362327"/>
                </a:moveTo>
                <a:cubicBezTo>
                  <a:pt x="8756033" y="4362327"/>
                  <a:pt x="8753861" y="4364527"/>
                  <a:pt x="8753861" y="4367213"/>
                </a:cubicBezTo>
                <a:cubicBezTo>
                  <a:pt x="8753861" y="4369927"/>
                  <a:pt x="8756033" y="4372099"/>
                  <a:pt x="8758747" y="4372099"/>
                </a:cubicBezTo>
                <a:cubicBezTo>
                  <a:pt x="8761433" y="4372099"/>
                  <a:pt x="8763634" y="4369927"/>
                  <a:pt x="8763634" y="4367213"/>
                </a:cubicBezTo>
                <a:cubicBezTo>
                  <a:pt x="8763634" y="4364527"/>
                  <a:pt x="8761433" y="4362327"/>
                  <a:pt x="8758747" y="4362327"/>
                </a:cubicBezTo>
                <a:lnTo>
                  <a:pt x="8758747" y="4362327"/>
                </a:lnTo>
                <a:close/>
                <a:moveTo>
                  <a:pt x="8758747" y="4688620"/>
                </a:moveTo>
                <a:cubicBezTo>
                  <a:pt x="8757405" y="4688620"/>
                  <a:pt x="8756290" y="4689734"/>
                  <a:pt x="8756290" y="4691077"/>
                </a:cubicBezTo>
                <a:cubicBezTo>
                  <a:pt x="8756290" y="4692420"/>
                  <a:pt x="8757405" y="4693506"/>
                  <a:pt x="8758747" y="4693506"/>
                </a:cubicBezTo>
                <a:cubicBezTo>
                  <a:pt x="8760090" y="4693506"/>
                  <a:pt x="8761205" y="4692420"/>
                  <a:pt x="8761205" y="4691077"/>
                </a:cubicBezTo>
                <a:cubicBezTo>
                  <a:pt x="8761205" y="4689734"/>
                  <a:pt x="8760090" y="4688620"/>
                  <a:pt x="8758747" y="4688620"/>
                </a:cubicBezTo>
                <a:lnTo>
                  <a:pt x="8758747" y="4688620"/>
                </a:lnTo>
                <a:close/>
                <a:moveTo>
                  <a:pt x="8930169" y="4688220"/>
                </a:moveTo>
                <a:cubicBezTo>
                  <a:pt x="8928626" y="4688220"/>
                  <a:pt x="8927340" y="4689477"/>
                  <a:pt x="8927340" y="4691049"/>
                </a:cubicBezTo>
                <a:cubicBezTo>
                  <a:pt x="8927340" y="4692620"/>
                  <a:pt x="8928626" y="4693906"/>
                  <a:pt x="8930169" y="4693906"/>
                </a:cubicBezTo>
                <a:cubicBezTo>
                  <a:pt x="8931769" y="4693906"/>
                  <a:pt x="8933055" y="4692620"/>
                  <a:pt x="8933055" y="4691049"/>
                </a:cubicBezTo>
                <a:cubicBezTo>
                  <a:pt x="8933055" y="4689477"/>
                  <a:pt x="8931769" y="4688220"/>
                  <a:pt x="8930169" y="4688220"/>
                </a:cubicBezTo>
                <a:lnTo>
                  <a:pt x="8930169" y="4688220"/>
                </a:lnTo>
                <a:close/>
                <a:moveTo>
                  <a:pt x="8930169" y="4045144"/>
                </a:moveTo>
                <a:cubicBezTo>
                  <a:pt x="8925911" y="4045144"/>
                  <a:pt x="8922453" y="4048630"/>
                  <a:pt x="8922453" y="4052887"/>
                </a:cubicBezTo>
                <a:cubicBezTo>
                  <a:pt x="8922453" y="4057174"/>
                  <a:pt x="8925911" y="4060631"/>
                  <a:pt x="8930169" y="4060631"/>
                </a:cubicBezTo>
                <a:cubicBezTo>
                  <a:pt x="8934484" y="4060631"/>
                  <a:pt x="8937941" y="4057174"/>
                  <a:pt x="8937941" y="4052887"/>
                </a:cubicBezTo>
                <a:cubicBezTo>
                  <a:pt x="8937941" y="4048630"/>
                  <a:pt x="8934484" y="4045144"/>
                  <a:pt x="8930169" y="4045144"/>
                </a:cubicBezTo>
                <a:lnTo>
                  <a:pt x="8930169" y="4045144"/>
                </a:lnTo>
                <a:close/>
                <a:moveTo>
                  <a:pt x="8930169" y="3390900"/>
                </a:moveTo>
                <a:cubicBezTo>
                  <a:pt x="8922288" y="3390900"/>
                  <a:pt x="8915910" y="3397300"/>
                  <a:pt x="8915910" y="3405201"/>
                </a:cubicBezTo>
                <a:cubicBezTo>
                  <a:pt x="8915910" y="3413103"/>
                  <a:pt x="8922288" y="3419475"/>
                  <a:pt x="8930169" y="3419475"/>
                </a:cubicBezTo>
                <a:cubicBezTo>
                  <a:pt x="8938079" y="3419475"/>
                  <a:pt x="8944485" y="3413103"/>
                  <a:pt x="8944485" y="3405201"/>
                </a:cubicBezTo>
                <a:cubicBezTo>
                  <a:pt x="8944485" y="3397300"/>
                  <a:pt x="8938079" y="3390900"/>
                  <a:pt x="8930169" y="3390900"/>
                </a:cubicBezTo>
                <a:lnTo>
                  <a:pt x="8930169" y="3390900"/>
                </a:lnTo>
                <a:close/>
                <a:moveTo>
                  <a:pt x="8930169" y="3718022"/>
                </a:moveTo>
                <a:cubicBezTo>
                  <a:pt x="8924082" y="3718022"/>
                  <a:pt x="8919196" y="3722965"/>
                  <a:pt x="8919196" y="3729052"/>
                </a:cubicBezTo>
                <a:cubicBezTo>
                  <a:pt x="8919196" y="3735138"/>
                  <a:pt x="8924082" y="3740053"/>
                  <a:pt x="8930169" y="3740053"/>
                </a:cubicBezTo>
                <a:cubicBezTo>
                  <a:pt x="8936255" y="3740053"/>
                  <a:pt x="8941199" y="3735138"/>
                  <a:pt x="8941199" y="3729052"/>
                </a:cubicBezTo>
                <a:cubicBezTo>
                  <a:pt x="8941199" y="3722965"/>
                  <a:pt x="8936255" y="3718022"/>
                  <a:pt x="8930169" y="3718022"/>
                </a:cubicBezTo>
                <a:lnTo>
                  <a:pt x="8930169" y="3718022"/>
                </a:lnTo>
                <a:close/>
                <a:moveTo>
                  <a:pt x="8930183" y="4362327"/>
                </a:moveTo>
                <a:cubicBezTo>
                  <a:pt x="8927497" y="4362327"/>
                  <a:pt x="8925297" y="4364527"/>
                  <a:pt x="8925297" y="4367213"/>
                </a:cubicBezTo>
                <a:cubicBezTo>
                  <a:pt x="8925297" y="4369927"/>
                  <a:pt x="8927497" y="4372099"/>
                  <a:pt x="8930183" y="4372099"/>
                </a:cubicBezTo>
                <a:cubicBezTo>
                  <a:pt x="8932898" y="4372099"/>
                  <a:pt x="8935098" y="4369927"/>
                  <a:pt x="8935098" y="4367213"/>
                </a:cubicBezTo>
                <a:cubicBezTo>
                  <a:pt x="8935098" y="4364527"/>
                  <a:pt x="8932898" y="4362327"/>
                  <a:pt x="8930183" y="4362327"/>
                </a:cubicBezTo>
                <a:lnTo>
                  <a:pt x="8930183" y="4362327"/>
                </a:lnTo>
                <a:close/>
                <a:moveTo>
                  <a:pt x="8758761" y="3390900"/>
                </a:moveTo>
                <a:cubicBezTo>
                  <a:pt x="8750887" y="3390900"/>
                  <a:pt x="8744460" y="3397300"/>
                  <a:pt x="8744460" y="3405201"/>
                </a:cubicBezTo>
                <a:cubicBezTo>
                  <a:pt x="8744460" y="3413103"/>
                  <a:pt x="8750887" y="3419475"/>
                  <a:pt x="8758761" y="3419475"/>
                </a:cubicBezTo>
                <a:cubicBezTo>
                  <a:pt x="8766635" y="3419475"/>
                  <a:pt x="8773035" y="3413103"/>
                  <a:pt x="8773035" y="3405201"/>
                </a:cubicBezTo>
                <a:cubicBezTo>
                  <a:pt x="8773035" y="3397300"/>
                  <a:pt x="8766635" y="3390900"/>
                  <a:pt x="8758761" y="3390900"/>
                </a:cubicBezTo>
                <a:lnTo>
                  <a:pt x="8758761" y="3390900"/>
                </a:lnTo>
                <a:close/>
                <a:moveTo>
                  <a:pt x="8920673" y="2733675"/>
                </a:moveTo>
                <a:cubicBezTo>
                  <a:pt x="8907514" y="2733675"/>
                  <a:pt x="8896860" y="2744329"/>
                  <a:pt x="8896860" y="2757488"/>
                </a:cubicBezTo>
                <a:cubicBezTo>
                  <a:pt x="8896860" y="2770618"/>
                  <a:pt x="8907514" y="2781300"/>
                  <a:pt x="8920673" y="2781300"/>
                </a:cubicBezTo>
                <a:cubicBezTo>
                  <a:pt x="8933831" y="2781300"/>
                  <a:pt x="8944485" y="2770618"/>
                  <a:pt x="8944485" y="2757488"/>
                </a:cubicBezTo>
                <a:cubicBezTo>
                  <a:pt x="8944485" y="2744329"/>
                  <a:pt x="8933831" y="2733675"/>
                  <a:pt x="8920673" y="2733675"/>
                </a:cubicBezTo>
                <a:lnTo>
                  <a:pt x="8920673" y="2733675"/>
                </a:lnTo>
                <a:close/>
                <a:moveTo>
                  <a:pt x="8833305" y="4862527"/>
                </a:moveTo>
                <a:cubicBezTo>
                  <a:pt x="8833305" y="4863442"/>
                  <a:pt x="8834047" y="4864156"/>
                  <a:pt x="8834933" y="4864156"/>
                </a:cubicBezTo>
                <a:cubicBezTo>
                  <a:pt x="8835819" y="4864156"/>
                  <a:pt x="8836590" y="4863442"/>
                  <a:pt x="8836590" y="4862527"/>
                </a:cubicBezTo>
                <a:cubicBezTo>
                  <a:pt x="8836590" y="4861613"/>
                  <a:pt x="8835819" y="4860870"/>
                  <a:pt x="8834933" y="4860870"/>
                </a:cubicBezTo>
                <a:cubicBezTo>
                  <a:pt x="8834047" y="4860870"/>
                  <a:pt x="8833305" y="4861613"/>
                  <a:pt x="8833305" y="4862527"/>
                </a:cubicBezTo>
                <a:lnTo>
                  <a:pt x="8833305" y="4862527"/>
                </a:lnTo>
                <a:close/>
                <a:moveTo>
                  <a:pt x="8925418" y="1838325"/>
                </a:moveTo>
                <a:cubicBezTo>
                  <a:pt x="8951761" y="1838325"/>
                  <a:pt x="8973060" y="1816992"/>
                  <a:pt x="8973060" y="1790683"/>
                </a:cubicBezTo>
                <a:cubicBezTo>
                  <a:pt x="8973060" y="1764408"/>
                  <a:pt x="8951761" y="1743075"/>
                  <a:pt x="8925418" y="1743075"/>
                </a:cubicBezTo>
                <a:cubicBezTo>
                  <a:pt x="8899143" y="1743075"/>
                  <a:pt x="8877810" y="1764408"/>
                  <a:pt x="8877810" y="1790683"/>
                </a:cubicBezTo>
                <a:cubicBezTo>
                  <a:pt x="8877810" y="1816992"/>
                  <a:pt x="8899143" y="1838325"/>
                  <a:pt x="8925418" y="1838325"/>
                </a:cubicBezTo>
                <a:lnTo>
                  <a:pt x="8925418" y="1838325"/>
                </a:lnTo>
                <a:close/>
                <a:moveTo>
                  <a:pt x="8915878" y="2066925"/>
                </a:moveTo>
                <a:cubicBezTo>
                  <a:pt x="8894857" y="2066925"/>
                  <a:pt x="8877810" y="2084003"/>
                  <a:pt x="8877810" y="2105025"/>
                </a:cubicBezTo>
                <a:cubicBezTo>
                  <a:pt x="8877810" y="2126079"/>
                  <a:pt x="8894857" y="2143125"/>
                  <a:pt x="8915878" y="2143125"/>
                </a:cubicBezTo>
                <a:cubicBezTo>
                  <a:pt x="8936932" y="2143125"/>
                  <a:pt x="8954010" y="2126079"/>
                  <a:pt x="8954010" y="2105025"/>
                </a:cubicBezTo>
                <a:cubicBezTo>
                  <a:pt x="8954010" y="2084003"/>
                  <a:pt x="8936932" y="2066925"/>
                  <a:pt x="8915878" y="2066925"/>
                </a:cubicBezTo>
                <a:lnTo>
                  <a:pt x="8915878" y="2066925"/>
                </a:lnTo>
                <a:close/>
                <a:moveTo>
                  <a:pt x="8834933" y="4534991"/>
                </a:moveTo>
                <a:cubicBezTo>
                  <a:pt x="8832933" y="4534991"/>
                  <a:pt x="8831275" y="4536620"/>
                  <a:pt x="8831275" y="4538649"/>
                </a:cubicBezTo>
                <a:cubicBezTo>
                  <a:pt x="8831275" y="4540677"/>
                  <a:pt x="8832933" y="4542335"/>
                  <a:pt x="8834933" y="4542335"/>
                </a:cubicBezTo>
                <a:cubicBezTo>
                  <a:pt x="8836962" y="4542335"/>
                  <a:pt x="8838619" y="4540677"/>
                  <a:pt x="8838619" y="4538649"/>
                </a:cubicBezTo>
                <a:cubicBezTo>
                  <a:pt x="8838619" y="4536620"/>
                  <a:pt x="8836962" y="4534991"/>
                  <a:pt x="8834933" y="4534991"/>
                </a:cubicBezTo>
                <a:lnTo>
                  <a:pt x="8834933" y="4534991"/>
                </a:lnTo>
                <a:close/>
                <a:moveTo>
                  <a:pt x="8930181" y="2409825"/>
                </a:moveTo>
                <a:cubicBezTo>
                  <a:pt x="8911817" y="2409825"/>
                  <a:pt x="8896860" y="2424723"/>
                  <a:pt x="8896860" y="2443163"/>
                </a:cubicBezTo>
                <a:cubicBezTo>
                  <a:pt x="8896860" y="2461568"/>
                  <a:pt x="8911817" y="2476500"/>
                  <a:pt x="8930181" y="2476500"/>
                </a:cubicBezTo>
                <a:cubicBezTo>
                  <a:pt x="8948611" y="2476500"/>
                  <a:pt x="8963535" y="2461568"/>
                  <a:pt x="8963535" y="2443163"/>
                </a:cubicBezTo>
                <a:cubicBezTo>
                  <a:pt x="8963535" y="2424723"/>
                  <a:pt x="8948611" y="2409825"/>
                  <a:pt x="8930181" y="2409825"/>
                </a:cubicBezTo>
                <a:lnTo>
                  <a:pt x="8930181" y="2409825"/>
                </a:lnTo>
                <a:close/>
                <a:moveTo>
                  <a:pt x="8920636" y="3057525"/>
                </a:moveTo>
                <a:cubicBezTo>
                  <a:pt x="8907496" y="3057525"/>
                  <a:pt x="8896860" y="3068197"/>
                  <a:pt x="8896860" y="3081337"/>
                </a:cubicBezTo>
                <a:cubicBezTo>
                  <a:pt x="8896860" y="3094514"/>
                  <a:pt x="8907496" y="3105150"/>
                  <a:pt x="8920636" y="3105150"/>
                </a:cubicBezTo>
                <a:cubicBezTo>
                  <a:pt x="8933813" y="3105150"/>
                  <a:pt x="8944485" y="3094514"/>
                  <a:pt x="8944485" y="3081337"/>
                </a:cubicBezTo>
                <a:cubicBezTo>
                  <a:pt x="8944485" y="3068197"/>
                  <a:pt x="8933813" y="3057525"/>
                  <a:pt x="8920636" y="3057525"/>
                </a:cubicBezTo>
                <a:lnTo>
                  <a:pt x="8920636" y="3057525"/>
                </a:lnTo>
                <a:close/>
                <a:moveTo>
                  <a:pt x="8601585" y="1838325"/>
                </a:moveTo>
                <a:cubicBezTo>
                  <a:pt x="8627885" y="1838325"/>
                  <a:pt x="8649210" y="1817008"/>
                  <a:pt x="8649210" y="1790683"/>
                </a:cubicBezTo>
                <a:cubicBezTo>
                  <a:pt x="8649210" y="1764427"/>
                  <a:pt x="8627885" y="1743075"/>
                  <a:pt x="8601585" y="1743075"/>
                </a:cubicBezTo>
                <a:cubicBezTo>
                  <a:pt x="8575251" y="1743075"/>
                  <a:pt x="8553960" y="1764427"/>
                  <a:pt x="8553960" y="1790683"/>
                </a:cubicBezTo>
                <a:cubicBezTo>
                  <a:pt x="8553960" y="1817008"/>
                  <a:pt x="8575251" y="1838325"/>
                  <a:pt x="8601585" y="1838325"/>
                </a:cubicBezTo>
                <a:lnTo>
                  <a:pt x="8601585" y="1838325"/>
                </a:lnTo>
                <a:close/>
                <a:moveTo>
                  <a:pt x="8596823" y="4045558"/>
                </a:moveTo>
                <a:cubicBezTo>
                  <a:pt x="8592793" y="4045558"/>
                  <a:pt x="8589479" y="4048844"/>
                  <a:pt x="8589479" y="4052873"/>
                </a:cubicBezTo>
                <a:cubicBezTo>
                  <a:pt x="8589479" y="4056931"/>
                  <a:pt x="8592793" y="4060217"/>
                  <a:pt x="8596823" y="4060217"/>
                </a:cubicBezTo>
                <a:cubicBezTo>
                  <a:pt x="8600880" y="4060217"/>
                  <a:pt x="8604166" y="4056931"/>
                  <a:pt x="8604166" y="4052873"/>
                </a:cubicBezTo>
                <a:cubicBezTo>
                  <a:pt x="8604166" y="4048844"/>
                  <a:pt x="8600880" y="4045558"/>
                  <a:pt x="8596823" y="4045558"/>
                </a:cubicBezTo>
                <a:lnTo>
                  <a:pt x="8596823" y="4045558"/>
                </a:lnTo>
                <a:close/>
                <a:moveTo>
                  <a:pt x="8596837" y="3718450"/>
                </a:moveTo>
                <a:cubicBezTo>
                  <a:pt x="8590979" y="3718450"/>
                  <a:pt x="8586235" y="3723194"/>
                  <a:pt x="8586235" y="3729052"/>
                </a:cubicBezTo>
                <a:cubicBezTo>
                  <a:pt x="8586235" y="3734881"/>
                  <a:pt x="8590979" y="3739625"/>
                  <a:pt x="8596837" y="3739625"/>
                </a:cubicBezTo>
                <a:cubicBezTo>
                  <a:pt x="8602666" y="3739625"/>
                  <a:pt x="8607409" y="3734881"/>
                  <a:pt x="8607409" y="3729052"/>
                </a:cubicBezTo>
                <a:cubicBezTo>
                  <a:pt x="8607409" y="3723194"/>
                  <a:pt x="8602666" y="3718450"/>
                  <a:pt x="8596837" y="3718450"/>
                </a:cubicBezTo>
                <a:lnTo>
                  <a:pt x="8596837" y="3718450"/>
                </a:lnTo>
                <a:close/>
                <a:moveTo>
                  <a:pt x="8687295" y="1914525"/>
                </a:moveTo>
                <a:cubicBezTo>
                  <a:pt x="8666248" y="1914525"/>
                  <a:pt x="8649210" y="1931587"/>
                  <a:pt x="8649210" y="1952625"/>
                </a:cubicBezTo>
                <a:cubicBezTo>
                  <a:pt x="8649210" y="1973664"/>
                  <a:pt x="8666248" y="1990725"/>
                  <a:pt x="8687295" y="1990725"/>
                </a:cubicBezTo>
                <a:cubicBezTo>
                  <a:pt x="8708372" y="1990725"/>
                  <a:pt x="8725410" y="1973664"/>
                  <a:pt x="8725410" y="1952625"/>
                </a:cubicBezTo>
                <a:cubicBezTo>
                  <a:pt x="8725410" y="1931587"/>
                  <a:pt x="8708372" y="1914525"/>
                  <a:pt x="8687295" y="1914525"/>
                </a:cubicBezTo>
                <a:lnTo>
                  <a:pt x="8687295" y="1914525"/>
                </a:lnTo>
                <a:close/>
                <a:moveTo>
                  <a:pt x="8596837" y="4688620"/>
                </a:moveTo>
                <a:cubicBezTo>
                  <a:pt x="8595465" y="4688620"/>
                  <a:pt x="8594379" y="4689734"/>
                  <a:pt x="8594379" y="4691077"/>
                </a:cubicBezTo>
                <a:cubicBezTo>
                  <a:pt x="8594379" y="4692420"/>
                  <a:pt x="8595465" y="4693506"/>
                  <a:pt x="8596837" y="4693506"/>
                </a:cubicBezTo>
                <a:cubicBezTo>
                  <a:pt x="8598180" y="4693506"/>
                  <a:pt x="8599265" y="4692420"/>
                  <a:pt x="8599265" y="4691077"/>
                </a:cubicBezTo>
                <a:cubicBezTo>
                  <a:pt x="8599265" y="4689734"/>
                  <a:pt x="8598180" y="4688620"/>
                  <a:pt x="8596837" y="4688620"/>
                </a:cubicBezTo>
                <a:lnTo>
                  <a:pt x="8596837" y="4688620"/>
                </a:lnTo>
                <a:close/>
                <a:moveTo>
                  <a:pt x="8596837" y="4362726"/>
                </a:moveTo>
                <a:cubicBezTo>
                  <a:pt x="8594351" y="4362726"/>
                  <a:pt x="8592351" y="4364755"/>
                  <a:pt x="8592351" y="4367213"/>
                </a:cubicBezTo>
                <a:cubicBezTo>
                  <a:pt x="8592351" y="4369699"/>
                  <a:pt x="8594351" y="4371699"/>
                  <a:pt x="8596837" y="4371699"/>
                </a:cubicBezTo>
                <a:cubicBezTo>
                  <a:pt x="8599294" y="4371699"/>
                  <a:pt x="8601294" y="4369699"/>
                  <a:pt x="8601294" y="4367213"/>
                </a:cubicBezTo>
                <a:cubicBezTo>
                  <a:pt x="8601294" y="4364755"/>
                  <a:pt x="8599294" y="4362726"/>
                  <a:pt x="8596837" y="4362726"/>
                </a:cubicBezTo>
                <a:lnTo>
                  <a:pt x="8596837" y="4362726"/>
                </a:lnTo>
                <a:close/>
                <a:moveTo>
                  <a:pt x="8596823" y="3390928"/>
                </a:moveTo>
                <a:cubicBezTo>
                  <a:pt x="8588935" y="3390928"/>
                  <a:pt x="8582563" y="3397301"/>
                  <a:pt x="8582563" y="3405187"/>
                </a:cubicBezTo>
                <a:cubicBezTo>
                  <a:pt x="8582563" y="3413046"/>
                  <a:pt x="8588935" y="3419447"/>
                  <a:pt x="8596823" y="3419447"/>
                </a:cubicBezTo>
                <a:cubicBezTo>
                  <a:pt x="8604709" y="3419447"/>
                  <a:pt x="8611081" y="3413046"/>
                  <a:pt x="8611081" y="3405187"/>
                </a:cubicBezTo>
                <a:cubicBezTo>
                  <a:pt x="8611081" y="3397301"/>
                  <a:pt x="8604709" y="3390928"/>
                  <a:pt x="8596823" y="3390928"/>
                </a:cubicBezTo>
                <a:lnTo>
                  <a:pt x="8596823" y="3390928"/>
                </a:lnTo>
                <a:close/>
                <a:moveTo>
                  <a:pt x="8520637" y="4535405"/>
                </a:moveTo>
                <a:cubicBezTo>
                  <a:pt x="8518808" y="4535405"/>
                  <a:pt x="8517379" y="4536863"/>
                  <a:pt x="8517379" y="4538663"/>
                </a:cubicBezTo>
                <a:cubicBezTo>
                  <a:pt x="8517379" y="4540463"/>
                  <a:pt x="8518808" y="4541920"/>
                  <a:pt x="8520637" y="4541920"/>
                </a:cubicBezTo>
                <a:cubicBezTo>
                  <a:pt x="8522408" y="4541920"/>
                  <a:pt x="8523866" y="4540463"/>
                  <a:pt x="8523866" y="4538663"/>
                </a:cubicBezTo>
                <a:cubicBezTo>
                  <a:pt x="8523866" y="4536863"/>
                  <a:pt x="8522408" y="4535405"/>
                  <a:pt x="8520637" y="4535405"/>
                </a:cubicBezTo>
                <a:lnTo>
                  <a:pt x="8520637" y="4535405"/>
                </a:lnTo>
                <a:close/>
                <a:moveTo>
                  <a:pt x="8518993" y="4862527"/>
                </a:moveTo>
                <a:cubicBezTo>
                  <a:pt x="8518993" y="4863442"/>
                  <a:pt x="8519737" y="4864156"/>
                  <a:pt x="8520651" y="4864156"/>
                </a:cubicBezTo>
                <a:cubicBezTo>
                  <a:pt x="8521537" y="4864156"/>
                  <a:pt x="8522251" y="4863442"/>
                  <a:pt x="8522251" y="4862527"/>
                </a:cubicBezTo>
                <a:cubicBezTo>
                  <a:pt x="8522251" y="4861613"/>
                  <a:pt x="8521537" y="4860870"/>
                  <a:pt x="8520651" y="4860870"/>
                </a:cubicBezTo>
                <a:cubicBezTo>
                  <a:pt x="8519737" y="4860870"/>
                  <a:pt x="8518993" y="4861613"/>
                  <a:pt x="8518993" y="4862527"/>
                </a:cubicBezTo>
                <a:lnTo>
                  <a:pt x="8518993" y="4862527"/>
                </a:lnTo>
                <a:close/>
                <a:moveTo>
                  <a:pt x="8596804" y="3057525"/>
                </a:moveTo>
                <a:cubicBezTo>
                  <a:pt x="8583663" y="3057525"/>
                  <a:pt x="8573010" y="3068207"/>
                  <a:pt x="8573010" y="3081337"/>
                </a:cubicBezTo>
                <a:cubicBezTo>
                  <a:pt x="8573010" y="3094505"/>
                  <a:pt x="8583663" y="3105150"/>
                  <a:pt x="8596804" y="3105150"/>
                </a:cubicBezTo>
                <a:cubicBezTo>
                  <a:pt x="8609981" y="3105150"/>
                  <a:pt x="8620635" y="3094505"/>
                  <a:pt x="8620635" y="3081337"/>
                </a:cubicBezTo>
                <a:cubicBezTo>
                  <a:pt x="8620635" y="3068207"/>
                  <a:pt x="8609981" y="3057525"/>
                  <a:pt x="8596804" y="3057525"/>
                </a:cubicBezTo>
                <a:lnTo>
                  <a:pt x="8596804" y="3057525"/>
                </a:lnTo>
                <a:close/>
                <a:moveTo>
                  <a:pt x="8592076" y="2066925"/>
                </a:moveTo>
                <a:cubicBezTo>
                  <a:pt x="8571031" y="2066925"/>
                  <a:pt x="8553960" y="2084003"/>
                  <a:pt x="8553960" y="2105025"/>
                </a:cubicBezTo>
                <a:cubicBezTo>
                  <a:pt x="8553960" y="2126079"/>
                  <a:pt x="8571031" y="2143125"/>
                  <a:pt x="8592076" y="2143125"/>
                </a:cubicBezTo>
                <a:cubicBezTo>
                  <a:pt x="8613121" y="2143125"/>
                  <a:pt x="8630160" y="2126079"/>
                  <a:pt x="8630160" y="2105025"/>
                </a:cubicBezTo>
                <a:cubicBezTo>
                  <a:pt x="8630160" y="2084003"/>
                  <a:pt x="8613121" y="2066925"/>
                  <a:pt x="8592076" y="2066925"/>
                </a:cubicBezTo>
                <a:lnTo>
                  <a:pt x="8592076" y="2066925"/>
                </a:lnTo>
                <a:close/>
                <a:moveTo>
                  <a:pt x="8596823" y="2733675"/>
                </a:moveTo>
                <a:cubicBezTo>
                  <a:pt x="8583671" y="2733675"/>
                  <a:pt x="8573010" y="2744337"/>
                  <a:pt x="8573010" y="2757488"/>
                </a:cubicBezTo>
                <a:cubicBezTo>
                  <a:pt x="8573010" y="2770639"/>
                  <a:pt x="8583671" y="2781300"/>
                  <a:pt x="8596823" y="2781300"/>
                </a:cubicBezTo>
                <a:cubicBezTo>
                  <a:pt x="8609973" y="2781300"/>
                  <a:pt x="8620635" y="2770639"/>
                  <a:pt x="8620635" y="2757488"/>
                </a:cubicBezTo>
                <a:cubicBezTo>
                  <a:pt x="8620635" y="2744337"/>
                  <a:pt x="8609973" y="2733675"/>
                  <a:pt x="8596823" y="2733675"/>
                </a:cubicBezTo>
                <a:lnTo>
                  <a:pt x="8596823" y="2733675"/>
                </a:lnTo>
                <a:close/>
                <a:moveTo>
                  <a:pt x="8596823" y="2409825"/>
                </a:moveTo>
                <a:cubicBezTo>
                  <a:pt x="8578401" y="2409825"/>
                  <a:pt x="8563485" y="2424775"/>
                  <a:pt x="8563485" y="2443163"/>
                </a:cubicBezTo>
                <a:cubicBezTo>
                  <a:pt x="8563485" y="2461550"/>
                  <a:pt x="8578401" y="2476500"/>
                  <a:pt x="8596823" y="2476500"/>
                </a:cubicBezTo>
                <a:cubicBezTo>
                  <a:pt x="8615209" y="2476500"/>
                  <a:pt x="8630160" y="2461550"/>
                  <a:pt x="8630160" y="2443163"/>
                </a:cubicBezTo>
                <a:cubicBezTo>
                  <a:pt x="8630160" y="2424775"/>
                  <a:pt x="8615209" y="2409825"/>
                  <a:pt x="8596823" y="2409825"/>
                </a:cubicBezTo>
                <a:lnTo>
                  <a:pt x="8596823" y="2409825"/>
                </a:lnTo>
                <a:close/>
                <a:moveTo>
                  <a:pt x="8682531" y="2886075"/>
                </a:moveTo>
                <a:cubicBezTo>
                  <a:pt x="8669373" y="2886075"/>
                  <a:pt x="8658735" y="2896746"/>
                  <a:pt x="8658735" y="2909871"/>
                </a:cubicBezTo>
                <a:cubicBezTo>
                  <a:pt x="8658735" y="2923029"/>
                  <a:pt x="8669373" y="2933700"/>
                  <a:pt x="8682531" y="2933700"/>
                </a:cubicBezTo>
                <a:cubicBezTo>
                  <a:pt x="8695689" y="2933700"/>
                  <a:pt x="8706360" y="2923029"/>
                  <a:pt x="8706360" y="2909871"/>
                </a:cubicBezTo>
                <a:cubicBezTo>
                  <a:pt x="8706360" y="2896746"/>
                  <a:pt x="8695689" y="2886075"/>
                  <a:pt x="8682531" y="2886075"/>
                </a:cubicBezTo>
                <a:lnTo>
                  <a:pt x="8682531" y="2886075"/>
                </a:lnTo>
                <a:close/>
                <a:moveTo>
                  <a:pt x="8673007" y="2238375"/>
                </a:moveTo>
                <a:cubicBezTo>
                  <a:pt x="8654616" y="2238375"/>
                  <a:pt x="8639685" y="2253299"/>
                  <a:pt x="8639685" y="2271713"/>
                </a:cubicBezTo>
                <a:cubicBezTo>
                  <a:pt x="8639685" y="2290126"/>
                  <a:pt x="8654616" y="2305050"/>
                  <a:pt x="8673007" y="2305050"/>
                </a:cubicBezTo>
                <a:cubicBezTo>
                  <a:pt x="8691429" y="2305050"/>
                  <a:pt x="8706360" y="2290126"/>
                  <a:pt x="8706360" y="2271713"/>
                </a:cubicBezTo>
                <a:cubicBezTo>
                  <a:pt x="8706360" y="2253299"/>
                  <a:pt x="8691429" y="2238375"/>
                  <a:pt x="8673007" y="2238375"/>
                </a:cubicBezTo>
                <a:lnTo>
                  <a:pt x="8673007" y="2238375"/>
                </a:lnTo>
                <a:close/>
                <a:moveTo>
                  <a:pt x="8671393" y="4862527"/>
                </a:moveTo>
                <a:cubicBezTo>
                  <a:pt x="8671393" y="4863442"/>
                  <a:pt x="8672137" y="4864156"/>
                  <a:pt x="8673023" y="4864156"/>
                </a:cubicBezTo>
                <a:cubicBezTo>
                  <a:pt x="8673937" y="4864156"/>
                  <a:pt x="8674651" y="4863442"/>
                  <a:pt x="8674651" y="4862527"/>
                </a:cubicBezTo>
                <a:cubicBezTo>
                  <a:pt x="8674651" y="4861613"/>
                  <a:pt x="8673937" y="4860870"/>
                  <a:pt x="8673023" y="4860870"/>
                </a:cubicBezTo>
                <a:cubicBezTo>
                  <a:pt x="8672137" y="4860870"/>
                  <a:pt x="8671393" y="4861613"/>
                  <a:pt x="8671393" y="4862527"/>
                </a:cubicBezTo>
                <a:lnTo>
                  <a:pt x="8671393" y="4862527"/>
                </a:lnTo>
                <a:close/>
                <a:moveTo>
                  <a:pt x="8763526" y="2066925"/>
                </a:moveTo>
                <a:cubicBezTo>
                  <a:pt x="8742439" y="2066925"/>
                  <a:pt x="8725410" y="2084012"/>
                  <a:pt x="8725410" y="2105025"/>
                </a:cubicBezTo>
                <a:cubicBezTo>
                  <a:pt x="8725410" y="2126070"/>
                  <a:pt x="8742439" y="2143125"/>
                  <a:pt x="8763526" y="2143125"/>
                </a:cubicBezTo>
                <a:cubicBezTo>
                  <a:pt x="8784580" y="2143125"/>
                  <a:pt x="8801610" y="2126070"/>
                  <a:pt x="8801610" y="2105025"/>
                </a:cubicBezTo>
                <a:cubicBezTo>
                  <a:pt x="8801610" y="2084012"/>
                  <a:pt x="8784580" y="2066925"/>
                  <a:pt x="8763526" y="2066925"/>
                </a:cubicBezTo>
                <a:lnTo>
                  <a:pt x="8763526" y="2066925"/>
                </a:lnTo>
                <a:close/>
                <a:moveTo>
                  <a:pt x="8758762" y="2733675"/>
                </a:moveTo>
                <a:cubicBezTo>
                  <a:pt x="8745574" y="2733675"/>
                  <a:pt x="8734935" y="2744337"/>
                  <a:pt x="8734935" y="2757488"/>
                </a:cubicBezTo>
                <a:cubicBezTo>
                  <a:pt x="8734935" y="2770639"/>
                  <a:pt x="8745574" y="2781300"/>
                  <a:pt x="8758762" y="2781300"/>
                </a:cubicBezTo>
                <a:cubicBezTo>
                  <a:pt x="8771921" y="2781300"/>
                  <a:pt x="8782560" y="2770639"/>
                  <a:pt x="8782560" y="2757488"/>
                </a:cubicBezTo>
                <a:cubicBezTo>
                  <a:pt x="8782560" y="2744337"/>
                  <a:pt x="8771921" y="2733675"/>
                  <a:pt x="8758762" y="2733675"/>
                </a:cubicBezTo>
                <a:lnTo>
                  <a:pt x="8758762" y="2733675"/>
                </a:lnTo>
                <a:close/>
                <a:moveTo>
                  <a:pt x="8758764" y="2409825"/>
                </a:moveTo>
                <a:cubicBezTo>
                  <a:pt x="8740343" y="2409825"/>
                  <a:pt x="8725410" y="2424766"/>
                  <a:pt x="8725410" y="2443163"/>
                </a:cubicBezTo>
                <a:cubicBezTo>
                  <a:pt x="8725410" y="2461559"/>
                  <a:pt x="8740343" y="2476500"/>
                  <a:pt x="8758764" y="2476500"/>
                </a:cubicBezTo>
                <a:cubicBezTo>
                  <a:pt x="8777185" y="2476500"/>
                  <a:pt x="8792085" y="2461559"/>
                  <a:pt x="8792085" y="2443163"/>
                </a:cubicBezTo>
                <a:cubicBezTo>
                  <a:pt x="8792085" y="2424766"/>
                  <a:pt x="8777185" y="2409825"/>
                  <a:pt x="8758764" y="2409825"/>
                </a:cubicBezTo>
                <a:lnTo>
                  <a:pt x="8758764" y="2409825"/>
                </a:lnTo>
                <a:close/>
                <a:moveTo>
                  <a:pt x="8754002" y="1838325"/>
                </a:moveTo>
                <a:cubicBezTo>
                  <a:pt x="8780267" y="1838325"/>
                  <a:pt x="8801610" y="1817017"/>
                  <a:pt x="8801610" y="1790683"/>
                </a:cubicBezTo>
                <a:cubicBezTo>
                  <a:pt x="8801610" y="1764418"/>
                  <a:pt x="8780267" y="1743075"/>
                  <a:pt x="8754002" y="1743075"/>
                </a:cubicBezTo>
                <a:cubicBezTo>
                  <a:pt x="8727703" y="1743075"/>
                  <a:pt x="8706360" y="1764418"/>
                  <a:pt x="8706360" y="1790683"/>
                </a:cubicBezTo>
                <a:cubicBezTo>
                  <a:pt x="8706360" y="1817017"/>
                  <a:pt x="8727703" y="1838325"/>
                  <a:pt x="8754002" y="1838325"/>
                </a:cubicBezTo>
                <a:lnTo>
                  <a:pt x="8754002" y="1838325"/>
                </a:lnTo>
                <a:close/>
                <a:moveTo>
                  <a:pt x="8758765" y="3057525"/>
                </a:moveTo>
                <a:cubicBezTo>
                  <a:pt x="8745599" y="3057525"/>
                  <a:pt x="8734935" y="3068197"/>
                  <a:pt x="8734935" y="3081337"/>
                </a:cubicBezTo>
                <a:cubicBezTo>
                  <a:pt x="8734935" y="3094514"/>
                  <a:pt x="8745599" y="3105150"/>
                  <a:pt x="8758765" y="3105150"/>
                </a:cubicBezTo>
                <a:cubicBezTo>
                  <a:pt x="8771896" y="3105150"/>
                  <a:pt x="8782560" y="3094514"/>
                  <a:pt x="8782560" y="3081337"/>
                </a:cubicBezTo>
                <a:cubicBezTo>
                  <a:pt x="8782560" y="3068197"/>
                  <a:pt x="8771896" y="3057525"/>
                  <a:pt x="8758765" y="3057525"/>
                </a:cubicBezTo>
                <a:lnTo>
                  <a:pt x="8758765" y="3057525"/>
                </a:lnTo>
                <a:close/>
                <a:moveTo>
                  <a:pt x="8673023" y="4534991"/>
                </a:moveTo>
                <a:cubicBezTo>
                  <a:pt x="8670993" y="4534991"/>
                  <a:pt x="8669365" y="4536620"/>
                  <a:pt x="8669365" y="4538649"/>
                </a:cubicBezTo>
                <a:cubicBezTo>
                  <a:pt x="8669365" y="4540677"/>
                  <a:pt x="8670993" y="4542335"/>
                  <a:pt x="8673023" y="4542335"/>
                </a:cubicBezTo>
                <a:cubicBezTo>
                  <a:pt x="8675051" y="4542335"/>
                  <a:pt x="8676680" y="4540677"/>
                  <a:pt x="8676680" y="4538649"/>
                </a:cubicBezTo>
                <a:cubicBezTo>
                  <a:pt x="8676680" y="4536620"/>
                  <a:pt x="8675051" y="4534991"/>
                  <a:pt x="8673023" y="4534991"/>
                </a:cubicBezTo>
                <a:lnTo>
                  <a:pt x="8673023" y="4534991"/>
                </a:lnTo>
                <a:close/>
                <a:moveTo>
                  <a:pt x="8673023" y="2562225"/>
                </a:moveTo>
                <a:cubicBezTo>
                  <a:pt x="8654619" y="2562225"/>
                  <a:pt x="8639685" y="2577151"/>
                  <a:pt x="8639685" y="2595581"/>
                </a:cubicBezTo>
                <a:cubicBezTo>
                  <a:pt x="8639685" y="2613975"/>
                  <a:pt x="8654619" y="2628900"/>
                  <a:pt x="8673023" y="2628900"/>
                </a:cubicBezTo>
                <a:cubicBezTo>
                  <a:pt x="8691464" y="2628900"/>
                  <a:pt x="8706360" y="2613975"/>
                  <a:pt x="8706360" y="2595581"/>
                </a:cubicBezTo>
                <a:cubicBezTo>
                  <a:pt x="8706360" y="2577151"/>
                  <a:pt x="8691464" y="2562225"/>
                  <a:pt x="8673023" y="2562225"/>
                </a:cubicBezTo>
                <a:lnTo>
                  <a:pt x="8673023" y="2562225"/>
                </a:lnTo>
                <a:close/>
                <a:moveTo>
                  <a:pt x="8673009" y="3228975"/>
                </a:moveTo>
                <a:cubicBezTo>
                  <a:pt x="8665121" y="3228975"/>
                  <a:pt x="8658735" y="3235361"/>
                  <a:pt x="8658735" y="3243250"/>
                </a:cubicBezTo>
                <a:cubicBezTo>
                  <a:pt x="8658735" y="3251139"/>
                  <a:pt x="8665121" y="3257550"/>
                  <a:pt x="8673009" y="3257550"/>
                </a:cubicBezTo>
                <a:cubicBezTo>
                  <a:pt x="8680899" y="3257550"/>
                  <a:pt x="8687310" y="3251139"/>
                  <a:pt x="8687310" y="3243250"/>
                </a:cubicBezTo>
                <a:cubicBezTo>
                  <a:pt x="8687310" y="3235361"/>
                  <a:pt x="8680899" y="3228975"/>
                  <a:pt x="8673009" y="3228975"/>
                </a:cubicBezTo>
                <a:lnTo>
                  <a:pt x="8673009" y="3228975"/>
                </a:lnTo>
                <a:close/>
                <a:moveTo>
                  <a:pt x="8673008" y="3544957"/>
                </a:moveTo>
                <a:cubicBezTo>
                  <a:pt x="8666035" y="3544957"/>
                  <a:pt x="8660378" y="3550615"/>
                  <a:pt x="8660378" y="3557587"/>
                </a:cubicBezTo>
                <a:cubicBezTo>
                  <a:pt x="8660378" y="3564560"/>
                  <a:pt x="8666035" y="3570218"/>
                  <a:pt x="8673008" y="3570218"/>
                </a:cubicBezTo>
                <a:cubicBezTo>
                  <a:pt x="8680009" y="3570218"/>
                  <a:pt x="8685667" y="3564560"/>
                  <a:pt x="8685667" y="3557587"/>
                </a:cubicBezTo>
                <a:cubicBezTo>
                  <a:pt x="8685667" y="3550615"/>
                  <a:pt x="8680009" y="3544957"/>
                  <a:pt x="8673008" y="3544957"/>
                </a:cubicBezTo>
                <a:lnTo>
                  <a:pt x="8673008" y="3544957"/>
                </a:lnTo>
                <a:close/>
                <a:moveTo>
                  <a:pt x="8673008" y="4199187"/>
                </a:moveTo>
                <a:cubicBezTo>
                  <a:pt x="8669636" y="4199187"/>
                  <a:pt x="8666921" y="4201902"/>
                  <a:pt x="8666921" y="4205274"/>
                </a:cubicBezTo>
                <a:cubicBezTo>
                  <a:pt x="8666921" y="4208674"/>
                  <a:pt x="8669636" y="4211389"/>
                  <a:pt x="8673008" y="4211389"/>
                </a:cubicBezTo>
                <a:cubicBezTo>
                  <a:pt x="8676409" y="4211389"/>
                  <a:pt x="8679123" y="4208674"/>
                  <a:pt x="8679123" y="4205274"/>
                </a:cubicBezTo>
                <a:cubicBezTo>
                  <a:pt x="8679123" y="4201902"/>
                  <a:pt x="8676409" y="4199187"/>
                  <a:pt x="8673008" y="4199187"/>
                </a:cubicBezTo>
                <a:lnTo>
                  <a:pt x="8673008" y="4199187"/>
                </a:lnTo>
                <a:close/>
                <a:moveTo>
                  <a:pt x="8673008" y="3872479"/>
                </a:moveTo>
                <a:cubicBezTo>
                  <a:pt x="8668065" y="3872479"/>
                  <a:pt x="8664064" y="3876480"/>
                  <a:pt x="8664064" y="3881452"/>
                </a:cubicBezTo>
                <a:cubicBezTo>
                  <a:pt x="8664064" y="3886395"/>
                  <a:pt x="8668065" y="3890396"/>
                  <a:pt x="8673008" y="3890396"/>
                </a:cubicBezTo>
                <a:cubicBezTo>
                  <a:pt x="8677952" y="3890396"/>
                  <a:pt x="8681981" y="3886395"/>
                  <a:pt x="8681981" y="3881452"/>
                </a:cubicBezTo>
                <a:cubicBezTo>
                  <a:pt x="8681981" y="3876480"/>
                  <a:pt x="8677952" y="3872479"/>
                  <a:pt x="8673008" y="3872479"/>
                </a:cubicBezTo>
                <a:lnTo>
                  <a:pt x="8673008" y="3872479"/>
                </a:lnTo>
                <a:close/>
                <a:moveTo>
                  <a:pt x="7796694" y="3720065"/>
                </a:moveTo>
                <a:cubicBezTo>
                  <a:pt x="7791751" y="3720065"/>
                  <a:pt x="7787750" y="3724065"/>
                  <a:pt x="7787750" y="3729037"/>
                </a:cubicBezTo>
                <a:cubicBezTo>
                  <a:pt x="7787750" y="3733981"/>
                  <a:pt x="7791751" y="3738010"/>
                  <a:pt x="7796694" y="3738010"/>
                </a:cubicBezTo>
                <a:cubicBezTo>
                  <a:pt x="7801666" y="3738010"/>
                  <a:pt x="7805696" y="3733981"/>
                  <a:pt x="7805696" y="3729037"/>
                </a:cubicBezTo>
                <a:cubicBezTo>
                  <a:pt x="7805696" y="3724065"/>
                  <a:pt x="7801666" y="3720065"/>
                  <a:pt x="7796694" y="3720065"/>
                </a:cubicBezTo>
                <a:lnTo>
                  <a:pt x="7796694" y="3720065"/>
                </a:lnTo>
                <a:close/>
                <a:moveTo>
                  <a:pt x="7549058" y="3874908"/>
                </a:moveTo>
                <a:cubicBezTo>
                  <a:pt x="7545458" y="3874908"/>
                  <a:pt x="7542544" y="3877851"/>
                  <a:pt x="7542544" y="3881452"/>
                </a:cubicBezTo>
                <a:cubicBezTo>
                  <a:pt x="7542544" y="3885052"/>
                  <a:pt x="7545458" y="3887967"/>
                  <a:pt x="7549058" y="3887967"/>
                </a:cubicBezTo>
                <a:cubicBezTo>
                  <a:pt x="7552659" y="3887967"/>
                  <a:pt x="7555602" y="3885052"/>
                  <a:pt x="7555602" y="3881452"/>
                </a:cubicBezTo>
                <a:cubicBezTo>
                  <a:pt x="7555602" y="3877851"/>
                  <a:pt x="7552659" y="3874908"/>
                  <a:pt x="7549058" y="3874908"/>
                </a:cubicBezTo>
                <a:lnTo>
                  <a:pt x="7549058" y="3874908"/>
                </a:lnTo>
                <a:close/>
                <a:moveTo>
                  <a:pt x="7549058" y="3548215"/>
                </a:moveTo>
                <a:cubicBezTo>
                  <a:pt x="7543886" y="3548215"/>
                  <a:pt x="7539686" y="3552415"/>
                  <a:pt x="7539686" y="3557587"/>
                </a:cubicBezTo>
                <a:cubicBezTo>
                  <a:pt x="7539686" y="3562760"/>
                  <a:pt x="7543886" y="3566960"/>
                  <a:pt x="7549058" y="3566960"/>
                </a:cubicBezTo>
                <a:cubicBezTo>
                  <a:pt x="7554230" y="3566960"/>
                  <a:pt x="7558459" y="3562760"/>
                  <a:pt x="7558459" y="3557587"/>
                </a:cubicBezTo>
                <a:cubicBezTo>
                  <a:pt x="7558459" y="3552415"/>
                  <a:pt x="7554230" y="3548215"/>
                  <a:pt x="7549058" y="3548215"/>
                </a:cubicBezTo>
                <a:lnTo>
                  <a:pt x="7549058" y="3548215"/>
                </a:lnTo>
                <a:close/>
                <a:moveTo>
                  <a:pt x="7547030" y="4538663"/>
                </a:moveTo>
                <a:cubicBezTo>
                  <a:pt x="7547030" y="4539806"/>
                  <a:pt x="7547944" y="4540692"/>
                  <a:pt x="7549058" y="4540692"/>
                </a:cubicBezTo>
                <a:cubicBezTo>
                  <a:pt x="7550172" y="4540692"/>
                  <a:pt x="7551116" y="4539806"/>
                  <a:pt x="7551116" y="4538663"/>
                </a:cubicBezTo>
                <a:cubicBezTo>
                  <a:pt x="7551116" y="4537548"/>
                  <a:pt x="7550172" y="4536634"/>
                  <a:pt x="7549058" y="4536634"/>
                </a:cubicBezTo>
                <a:cubicBezTo>
                  <a:pt x="7547944" y="4536634"/>
                  <a:pt x="7547030" y="4537548"/>
                  <a:pt x="7547030" y="4538663"/>
                </a:cubicBezTo>
                <a:lnTo>
                  <a:pt x="7547030" y="4538663"/>
                </a:lnTo>
                <a:close/>
                <a:moveTo>
                  <a:pt x="7549058" y="3230632"/>
                </a:moveTo>
                <a:cubicBezTo>
                  <a:pt x="7542086" y="3230632"/>
                  <a:pt x="7536428" y="3236290"/>
                  <a:pt x="7536428" y="3243263"/>
                </a:cubicBezTo>
                <a:cubicBezTo>
                  <a:pt x="7536428" y="3250235"/>
                  <a:pt x="7542086" y="3255893"/>
                  <a:pt x="7549058" y="3255893"/>
                </a:cubicBezTo>
                <a:cubicBezTo>
                  <a:pt x="7556060" y="3255893"/>
                  <a:pt x="7561717" y="3250235"/>
                  <a:pt x="7561717" y="3243263"/>
                </a:cubicBezTo>
                <a:cubicBezTo>
                  <a:pt x="7561717" y="3236290"/>
                  <a:pt x="7556060" y="3230632"/>
                  <a:pt x="7549058" y="3230632"/>
                </a:cubicBezTo>
                <a:lnTo>
                  <a:pt x="7549058" y="3230632"/>
                </a:lnTo>
                <a:close/>
                <a:moveTo>
                  <a:pt x="7549058" y="4201216"/>
                </a:moveTo>
                <a:cubicBezTo>
                  <a:pt x="7546801" y="4201216"/>
                  <a:pt x="7545001" y="4203016"/>
                  <a:pt x="7545001" y="4205274"/>
                </a:cubicBezTo>
                <a:cubicBezTo>
                  <a:pt x="7545001" y="4207531"/>
                  <a:pt x="7546801" y="4209360"/>
                  <a:pt x="7549058" y="4209360"/>
                </a:cubicBezTo>
                <a:cubicBezTo>
                  <a:pt x="7551344" y="4209360"/>
                  <a:pt x="7553144" y="4207531"/>
                  <a:pt x="7553144" y="4205274"/>
                </a:cubicBezTo>
                <a:cubicBezTo>
                  <a:pt x="7553144" y="4203016"/>
                  <a:pt x="7551344" y="4201216"/>
                  <a:pt x="7549058" y="4201216"/>
                </a:cubicBezTo>
                <a:lnTo>
                  <a:pt x="7549058" y="4201216"/>
                </a:lnTo>
                <a:close/>
                <a:moveTo>
                  <a:pt x="7549073" y="2238375"/>
                </a:moveTo>
                <a:cubicBezTo>
                  <a:pt x="7530669" y="2238375"/>
                  <a:pt x="7515735" y="2253309"/>
                  <a:pt x="7515735" y="2271713"/>
                </a:cubicBezTo>
                <a:cubicBezTo>
                  <a:pt x="7515735" y="2290116"/>
                  <a:pt x="7530669" y="2305050"/>
                  <a:pt x="7549073" y="2305050"/>
                </a:cubicBezTo>
                <a:cubicBezTo>
                  <a:pt x="7567514" y="2305050"/>
                  <a:pt x="7582410" y="2290116"/>
                  <a:pt x="7582410" y="2271713"/>
                </a:cubicBezTo>
                <a:cubicBezTo>
                  <a:pt x="7582410" y="2253309"/>
                  <a:pt x="7567514" y="2238375"/>
                  <a:pt x="7549073" y="2238375"/>
                </a:cubicBezTo>
                <a:lnTo>
                  <a:pt x="7549073" y="2238375"/>
                </a:lnTo>
                <a:close/>
                <a:moveTo>
                  <a:pt x="7553820" y="1590675"/>
                </a:moveTo>
                <a:cubicBezTo>
                  <a:pt x="7532774" y="1590675"/>
                  <a:pt x="7515735" y="1607721"/>
                  <a:pt x="7515735" y="1628775"/>
                </a:cubicBezTo>
                <a:cubicBezTo>
                  <a:pt x="7515735" y="1649797"/>
                  <a:pt x="7532774" y="1666875"/>
                  <a:pt x="7553820" y="1666875"/>
                </a:cubicBezTo>
                <a:cubicBezTo>
                  <a:pt x="7574864" y="1666875"/>
                  <a:pt x="7591935" y="1649797"/>
                  <a:pt x="7591935" y="1628775"/>
                </a:cubicBezTo>
                <a:cubicBezTo>
                  <a:pt x="7591935" y="1607721"/>
                  <a:pt x="7574864" y="1590675"/>
                  <a:pt x="7553820" y="1590675"/>
                </a:cubicBezTo>
                <a:lnTo>
                  <a:pt x="7553820" y="1590675"/>
                </a:lnTo>
                <a:close/>
                <a:moveTo>
                  <a:pt x="7553835" y="1333500"/>
                </a:moveTo>
                <a:cubicBezTo>
                  <a:pt x="7574868" y="1333500"/>
                  <a:pt x="7591935" y="1316432"/>
                  <a:pt x="7591935" y="1295400"/>
                </a:cubicBezTo>
                <a:cubicBezTo>
                  <a:pt x="7591935" y="1274368"/>
                  <a:pt x="7574868" y="1257300"/>
                  <a:pt x="7553835" y="1257300"/>
                </a:cubicBezTo>
                <a:cubicBezTo>
                  <a:pt x="7532803" y="1257300"/>
                  <a:pt x="7515735" y="1274368"/>
                  <a:pt x="7515735" y="1295400"/>
                </a:cubicBezTo>
                <a:cubicBezTo>
                  <a:pt x="7515735" y="1316432"/>
                  <a:pt x="7532803" y="1333500"/>
                  <a:pt x="7553835" y="1333500"/>
                </a:cubicBezTo>
                <a:lnTo>
                  <a:pt x="7553835" y="1333500"/>
                </a:lnTo>
                <a:close/>
                <a:moveTo>
                  <a:pt x="7630035" y="1504950"/>
                </a:moveTo>
                <a:cubicBezTo>
                  <a:pt x="7651060" y="1504950"/>
                  <a:pt x="7668135" y="1487875"/>
                  <a:pt x="7668135" y="1466850"/>
                </a:cubicBezTo>
                <a:cubicBezTo>
                  <a:pt x="7668135" y="1445825"/>
                  <a:pt x="7651060" y="1428750"/>
                  <a:pt x="7630035" y="1428750"/>
                </a:cubicBezTo>
                <a:cubicBezTo>
                  <a:pt x="7608982" y="1428750"/>
                  <a:pt x="7591935" y="1445825"/>
                  <a:pt x="7591935" y="1466850"/>
                </a:cubicBezTo>
                <a:cubicBezTo>
                  <a:pt x="7591935" y="1487875"/>
                  <a:pt x="7608982" y="1504950"/>
                  <a:pt x="7630035" y="1504950"/>
                </a:cubicBezTo>
                <a:lnTo>
                  <a:pt x="7630035" y="1504950"/>
                </a:lnTo>
                <a:close/>
                <a:moveTo>
                  <a:pt x="7549056" y="2581275"/>
                </a:moveTo>
                <a:cubicBezTo>
                  <a:pt x="7535898" y="2581275"/>
                  <a:pt x="7525260" y="2591946"/>
                  <a:pt x="7525260" y="2605104"/>
                </a:cubicBezTo>
                <a:cubicBezTo>
                  <a:pt x="7525260" y="2618262"/>
                  <a:pt x="7535898" y="2628900"/>
                  <a:pt x="7549056" y="2628900"/>
                </a:cubicBezTo>
                <a:cubicBezTo>
                  <a:pt x="7562214" y="2628900"/>
                  <a:pt x="7572885" y="2618262"/>
                  <a:pt x="7572885" y="2605104"/>
                </a:cubicBezTo>
                <a:cubicBezTo>
                  <a:pt x="7572885" y="2591946"/>
                  <a:pt x="7562214" y="2581275"/>
                  <a:pt x="7549056" y="2581275"/>
                </a:cubicBezTo>
                <a:lnTo>
                  <a:pt x="7549056" y="2581275"/>
                </a:lnTo>
                <a:close/>
                <a:moveTo>
                  <a:pt x="7549073" y="1924050"/>
                </a:moveTo>
                <a:cubicBezTo>
                  <a:pt x="7530668" y="1924050"/>
                  <a:pt x="7515735" y="1938957"/>
                  <a:pt x="7515735" y="1957371"/>
                </a:cubicBezTo>
                <a:cubicBezTo>
                  <a:pt x="7515735" y="1975786"/>
                  <a:pt x="7530668" y="1990725"/>
                  <a:pt x="7549073" y="1990725"/>
                </a:cubicBezTo>
                <a:cubicBezTo>
                  <a:pt x="7567510" y="1990725"/>
                  <a:pt x="7582410" y="1975786"/>
                  <a:pt x="7582410" y="1957371"/>
                </a:cubicBezTo>
                <a:cubicBezTo>
                  <a:pt x="7582410" y="1938957"/>
                  <a:pt x="7567510" y="1924050"/>
                  <a:pt x="7549073" y="1924050"/>
                </a:cubicBezTo>
                <a:lnTo>
                  <a:pt x="7549073" y="1924050"/>
                </a:lnTo>
                <a:close/>
                <a:moveTo>
                  <a:pt x="7549073" y="2905125"/>
                </a:moveTo>
                <a:cubicBezTo>
                  <a:pt x="7541184" y="2905125"/>
                  <a:pt x="7534785" y="2911529"/>
                  <a:pt x="7534785" y="2919400"/>
                </a:cubicBezTo>
                <a:cubicBezTo>
                  <a:pt x="7534785" y="2927320"/>
                  <a:pt x="7541184" y="2933700"/>
                  <a:pt x="7549073" y="2933700"/>
                </a:cubicBezTo>
                <a:cubicBezTo>
                  <a:pt x="7556986" y="2933700"/>
                  <a:pt x="7563360" y="2927320"/>
                  <a:pt x="7563360" y="2919400"/>
                </a:cubicBezTo>
                <a:cubicBezTo>
                  <a:pt x="7563360" y="2911529"/>
                  <a:pt x="7556986" y="2905125"/>
                  <a:pt x="7549073" y="2905125"/>
                </a:cubicBezTo>
                <a:lnTo>
                  <a:pt x="7549073" y="2905125"/>
                </a:lnTo>
                <a:close/>
                <a:moveTo>
                  <a:pt x="7634798" y="3720479"/>
                </a:moveTo>
                <a:cubicBezTo>
                  <a:pt x="7630083" y="3720479"/>
                  <a:pt x="7626225" y="3724308"/>
                  <a:pt x="7626225" y="3729052"/>
                </a:cubicBezTo>
                <a:cubicBezTo>
                  <a:pt x="7626225" y="3733767"/>
                  <a:pt x="7630083" y="3737596"/>
                  <a:pt x="7634798" y="3737596"/>
                </a:cubicBezTo>
                <a:cubicBezTo>
                  <a:pt x="7639512" y="3737596"/>
                  <a:pt x="7643370" y="3733767"/>
                  <a:pt x="7643370" y="3729052"/>
                </a:cubicBezTo>
                <a:cubicBezTo>
                  <a:pt x="7643370" y="3724308"/>
                  <a:pt x="7639512" y="3720479"/>
                  <a:pt x="7634798" y="3720479"/>
                </a:cubicBezTo>
                <a:lnTo>
                  <a:pt x="7634798" y="3720479"/>
                </a:lnTo>
                <a:close/>
                <a:moveTo>
                  <a:pt x="7633183" y="4691049"/>
                </a:moveTo>
                <a:cubicBezTo>
                  <a:pt x="7633183" y="4691934"/>
                  <a:pt x="7633898" y="4692677"/>
                  <a:pt x="7634812" y="4692677"/>
                </a:cubicBezTo>
                <a:cubicBezTo>
                  <a:pt x="7635698" y="4692677"/>
                  <a:pt x="7636412" y="4691934"/>
                  <a:pt x="7636412" y="4691049"/>
                </a:cubicBezTo>
                <a:cubicBezTo>
                  <a:pt x="7636412" y="4690134"/>
                  <a:pt x="7635698" y="4689448"/>
                  <a:pt x="7634812" y="4689448"/>
                </a:cubicBezTo>
                <a:cubicBezTo>
                  <a:pt x="7633898" y="4689448"/>
                  <a:pt x="7633183" y="4690134"/>
                  <a:pt x="7633183" y="4691049"/>
                </a:cubicBezTo>
                <a:lnTo>
                  <a:pt x="7633183" y="4691049"/>
                </a:lnTo>
                <a:close/>
                <a:moveTo>
                  <a:pt x="7710998" y="2238375"/>
                </a:moveTo>
                <a:cubicBezTo>
                  <a:pt x="7692584" y="2238375"/>
                  <a:pt x="7677660" y="2253291"/>
                  <a:pt x="7677660" y="2271694"/>
                </a:cubicBezTo>
                <a:cubicBezTo>
                  <a:pt x="7677660" y="2290097"/>
                  <a:pt x="7692584" y="2305050"/>
                  <a:pt x="7710998" y="2305050"/>
                </a:cubicBezTo>
                <a:cubicBezTo>
                  <a:pt x="7729411" y="2305050"/>
                  <a:pt x="7744335" y="2290097"/>
                  <a:pt x="7744335" y="2271694"/>
                </a:cubicBezTo>
                <a:cubicBezTo>
                  <a:pt x="7744335" y="2253291"/>
                  <a:pt x="7729411" y="2238375"/>
                  <a:pt x="7710998" y="2238375"/>
                </a:cubicBezTo>
                <a:lnTo>
                  <a:pt x="7710998" y="2238375"/>
                </a:lnTo>
                <a:close/>
                <a:moveTo>
                  <a:pt x="7634812" y="4363955"/>
                </a:moveTo>
                <a:cubicBezTo>
                  <a:pt x="7632983" y="4363955"/>
                  <a:pt x="7631526" y="4365413"/>
                  <a:pt x="7631526" y="4367213"/>
                </a:cubicBezTo>
                <a:cubicBezTo>
                  <a:pt x="7631526" y="4369013"/>
                  <a:pt x="7632983" y="4370470"/>
                  <a:pt x="7634812" y="4370470"/>
                </a:cubicBezTo>
                <a:cubicBezTo>
                  <a:pt x="7636612" y="4370470"/>
                  <a:pt x="7638070" y="4369013"/>
                  <a:pt x="7638070" y="4367213"/>
                </a:cubicBezTo>
                <a:cubicBezTo>
                  <a:pt x="7638070" y="4365413"/>
                  <a:pt x="7636612" y="4363955"/>
                  <a:pt x="7634812" y="4363955"/>
                </a:cubicBezTo>
                <a:lnTo>
                  <a:pt x="7634812" y="4363955"/>
                </a:lnTo>
                <a:close/>
                <a:moveTo>
                  <a:pt x="7710998" y="1924050"/>
                </a:moveTo>
                <a:cubicBezTo>
                  <a:pt x="7692567" y="1924050"/>
                  <a:pt x="7677660" y="1938981"/>
                  <a:pt x="7677660" y="1957372"/>
                </a:cubicBezTo>
                <a:cubicBezTo>
                  <a:pt x="7677660" y="1975794"/>
                  <a:pt x="7692567" y="1990725"/>
                  <a:pt x="7710998" y="1990725"/>
                </a:cubicBezTo>
                <a:cubicBezTo>
                  <a:pt x="7729428" y="1990725"/>
                  <a:pt x="7744335" y="1975794"/>
                  <a:pt x="7744335" y="1957372"/>
                </a:cubicBezTo>
                <a:cubicBezTo>
                  <a:pt x="7744335" y="1938981"/>
                  <a:pt x="7729428" y="1924050"/>
                  <a:pt x="7710998" y="1924050"/>
                </a:cubicBezTo>
                <a:lnTo>
                  <a:pt x="7710998" y="1924050"/>
                </a:lnTo>
                <a:close/>
                <a:moveTo>
                  <a:pt x="7706220" y="1590675"/>
                </a:moveTo>
                <a:cubicBezTo>
                  <a:pt x="7685150" y="1590675"/>
                  <a:pt x="7668135" y="1607714"/>
                  <a:pt x="7668135" y="1628775"/>
                </a:cubicBezTo>
                <a:cubicBezTo>
                  <a:pt x="7668135" y="1649805"/>
                  <a:pt x="7685150" y="1666875"/>
                  <a:pt x="7706220" y="1666875"/>
                </a:cubicBezTo>
                <a:cubicBezTo>
                  <a:pt x="7727289" y="1666875"/>
                  <a:pt x="7744335" y="1649805"/>
                  <a:pt x="7744335" y="1628775"/>
                </a:cubicBezTo>
                <a:cubicBezTo>
                  <a:pt x="7744335" y="1607714"/>
                  <a:pt x="7727289" y="1590675"/>
                  <a:pt x="7706220" y="1590675"/>
                </a:cubicBezTo>
                <a:lnTo>
                  <a:pt x="7706220" y="1590675"/>
                </a:lnTo>
                <a:close/>
                <a:moveTo>
                  <a:pt x="7630052" y="1762125"/>
                </a:moveTo>
                <a:cubicBezTo>
                  <a:pt x="7609015" y="1762125"/>
                  <a:pt x="7591935" y="1779205"/>
                  <a:pt x="7591935" y="1800209"/>
                </a:cubicBezTo>
                <a:cubicBezTo>
                  <a:pt x="7591935" y="1821278"/>
                  <a:pt x="7609015" y="1838325"/>
                  <a:pt x="7630052" y="1838325"/>
                </a:cubicBezTo>
                <a:cubicBezTo>
                  <a:pt x="7651056" y="1838325"/>
                  <a:pt x="7668135" y="1821278"/>
                  <a:pt x="7668135" y="1800209"/>
                </a:cubicBezTo>
                <a:cubicBezTo>
                  <a:pt x="7668135" y="1779205"/>
                  <a:pt x="7651056" y="1762125"/>
                  <a:pt x="7630052" y="1762125"/>
                </a:cubicBezTo>
                <a:lnTo>
                  <a:pt x="7630052" y="1762125"/>
                </a:lnTo>
                <a:close/>
                <a:moveTo>
                  <a:pt x="7634815" y="2733675"/>
                </a:moveTo>
                <a:cubicBezTo>
                  <a:pt x="7621666" y="2733675"/>
                  <a:pt x="7610985" y="2744320"/>
                  <a:pt x="7610985" y="2757505"/>
                </a:cubicBezTo>
                <a:cubicBezTo>
                  <a:pt x="7610985" y="2770655"/>
                  <a:pt x="7621666" y="2781300"/>
                  <a:pt x="7634815" y="2781300"/>
                </a:cubicBezTo>
                <a:cubicBezTo>
                  <a:pt x="7647965" y="2781300"/>
                  <a:pt x="7658610" y="2770655"/>
                  <a:pt x="7658610" y="2757505"/>
                </a:cubicBezTo>
                <a:cubicBezTo>
                  <a:pt x="7658610" y="2744320"/>
                  <a:pt x="7647965" y="2733675"/>
                  <a:pt x="7634815" y="2733675"/>
                </a:cubicBezTo>
                <a:lnTo>
                  <a:pt x="7634815" y="2733675"/>
                </a:lnTo>
                <a:close/>
                <a:moveTo>
                  <a:pt x="7634798" y="2409825"/>
                </a:moveTo>
                <a:cubicBezTo>
                  <a:pt x="7621639" y="2409825"/>
                  <a:pt x="7610985" y="2420479"/>
                  <a:pt x="7610985" y="2433638"/>
                </a:cubicBezTo>
                <a:cubicBezTo>
                  <a:pt x="7610985" y="2446796"/>
                  <a:pt x="7621639" y="2457450"/>
                  <a:pt x="7634798" y="2457450"/>
                </a:cubicBezTo>
                <a:cubicBezTo>
                  <a:pt x="7647956" y="2457450"/>
                  <a:pt x="7658610" y="2446796"/>
                  <a:pt x="7658610" y="2433638"/>
                </a:cubicBezTo>
                <a:cubicBezTo>
                  <a:pt x="7658610" y="2420479"/>
                  <a:pt x="7647956" y="2409825"/>
                  <a:pt x="7634798" y="2409825"/>
                </a:cubicBezTo>
                <a:lnTo>
                  <a:pt x="7634798" y="2409825"/>
                </a:lnTo>
                <a:close/>
                <a:moveTo>
                  <a:pt x="7634814" y="2085975"/>
                </a:moveTo>
                <a:cubicBezTo>
                  <a:pt x="7616394" y="2085975"/>
                  <a:pt x="7601460" y="2100916"/>
                  <a:pt x="7601460" y="2119313"/>
                </a:cubicBezTo>
                <a:cubicBezTo>
                  <a:pt x="7601460" y="2137709"/>
                  <a:pt x="7616394" y="2152650"/>
                  <a:pt x="7634814" y="2152650"/>
                </a:cubicBezTo>
                <a:cubicBezTo>
                  <a:pt x="7653236" y="2152650"/>
                  <a:pt x="7668135" y="2137709"/>
                  <a:pt x="7668135" y="2119313"/>
                </a:cubicBezTo>
                <a:cubicBezTo>
                  <a:pt x="7668135" y="2100916"/>
                  <a:pt x="7653236" y="2085975"/>
                  <a:pt x="7634814" y="2085975"/>
                </a:cubicBezTo>
                <a:lnTo>
                  <a:pt x="7634814" y="2085975"/>
                </a:lnTo>
                <a:close/>
                <a:moveTo>
                  <a:pt x="7634798" y="3393372"/>
                </a:moveTo>
                <a:cubicBezTo>
                  <a:pt x="7628254" y="3393372"/>
                  <a:pt x="7622996" y="3398658"/>
                  <a:pt x="7622996" y="3405173"/>
                </a:cubicBezTo>
                <a:cubicBezTo>
                  <a:pt x="7622996" y="3411717"/>
                  <a:pt x="7628254" y="3417003"/>
                  <a:pt x="7634798" y="3417003"/>
                </a:cubicBezTo>
                <a:cubicBezTo>
                  <a:pt x="7641313" y="3417003"/>
                  <a:pt x="7646599" y="3411717"/>
                  <a:pt x="7646599" y="3405173"/>
                </a:cubicBezTo>
                <a:cubicBezTo>
                  <a:pt x="7646599" y="3398658"/>
                  <a:pt x="7641313" y="3393372"/>
                  <a:pt x="7634798" y="3393372"/>
                </a:cubicBezTo>
                <a:lnTo>
                  <a:pt x="7634798" y="3393372"/>
                </a:lnTo>
                <a:close/>
                <a:moveTo>
                  <a:pt x="7634812" y="4047187"/>
                </a:moveTo>
                <a:cubicBezTo>
                  <a:pt x="7631640" y="4047187"/>
                  <a:pt x="7629097" y="4049730"/>
                  <a:pt x="7629097" y="4052873"/>
                </a:cubicBezTo>
                <a:cubicBezTo>
                  <a:pt x="7629097" y="4056045"/>
                  <a:pt x="7631640" y="4058588"/>
                  <a:pt x="7634812" y="4058588"/>
                </a:cubicBezTo>
                <a:cubicBezTo>
                  <a:pt x="7637955" y="4058588"/>
                  <a:pt x="7640498" y="4056045"/>
                  <a:pt x="7640498" y="4052873"/>
                </a:cubicBezTo>
                <a:cubicBezTo>
                  <a:pt x="7640498" y="4049730"/>
                  <a:pt x="7637955" y="4047187"/>
                  <a:pt x="7634812" y="4047187"/>
                </a:cubicBezTo>
                <a:lnTo>
                  <a:pt x="7634812" y="4047187"/>
                </a:lnTo>
                <a:close/>
                <a:moveTo>
                  <a:pt x="7634811" y="3067050"/>
                </a:moveTo>
                <a:cubicBezTo>
                  <a:pt x="7626930" y="3067050"/>
                  <a:pt x="7620510" y="3073442"/>
                  <a:pt x="7620510" y="3081324"/>
                </a:cubicBezTo>
                <a:cubicBezTo>
                  <a:pt x="7620510" y="3089233"/>
                  <a:pt x="7626930" y="3095625"/>
                  <a:pt x="7634811" y="3095625"/>
                </a:cubicBezTo>
                <a:cubicBezTo>
                  <a:pt x="7642693" y="3095625"/>
                  <a:pt x="7649085" y="3089233"/>
                  <a:pt x="7649085" y="3081324"/>
                </a:cubicBezTo>
                <a:cubicBezTo>
                  <a:pt x="7649085" y="3073442"/>
                  <a:pt x="7642693" y="3067050"/>
                  <a:pt x="7634811" y="3067050"/>
                </a:cubicBezTo>
                <a:lnTo>
                  <a:pt x="7634811" y="3067050"/>
                </a:lnTo>
                <a:close/>
                <a:moveTo>
                  <a:pt x="7387176" y="3548615"/>
                </a:moveTo>
                <a:cubicBezTo>
                  <a:pt x="7382204" y="3548615"/>
                  <a:pt x="7378175" y="3552644"/>
                  <a:pt x="7378175" y="3557587"/>
                </a:cubicBezTo>
                <a:cubicBezTo>
                  <a:pt x="7378175" y="3562531"/>
                  <a:pt x="7382204" y="3566560"/>
                  <a:pt x="7387176" y="3566560"/>
                </a:cubicBezTo>
                <a:cubicBezTo>
                  <a:pt x="7392120" y="3566560"/>
                  <a:pt x="7396120" y="3562531"/>
                  <a:pt x="7396120" y="3557587"/>
                </a:cubicBezTo>
                <a:cubicBezTo>
                  <a:pt x="7396120" y="3552644"/>
                  <a:pt x="7392120" y="3548615"/>
                  <a:pt x="7387176" y="3548615"/>
                </a:cubicBezTo>
                <a:lnTo>
                  <a:pt x="7387176" y="3548615"/>
                </a:lnTo>
                <a:close/>
                <a:moveTo>
                  <a:pt x="7710982" y="2581275"/>
                </a:moveTo>
                <a:cubicBezTo>
                  <a:pt x="7697847" y="2581275"/>
                  <a:pt x="7687185" y="2591937"/>
                  <a:pt x="7687185" y="2605104"/>
                </a:cubicBezTo>
                <a:cubicBezTo>
                  <a:pt x="7687185" y="2618238"/>
                  <a:pt x="7697847" y="2628900"/>
                  <a:pt x="7710982" y="2628900"/>
                </a:cubicBezTo>
                <a:cubicBezTo>
                  <a:pt x="7724148" y="2628900"/>
                  <a:pt x="7734810" y="2618238"/>
                  <a:pt x="7734810" y="2605104"/>
                </a:cubicBezTo>
                <a:cubicBezTo>
                  <a:pt x="7734810" y="2591937"/>
                  <a:pt x="7724148" y="2581275"/>
                  <a:pt x="7710982" y="2581275"/>
                </a:cubicBezTo>
                <a:lnTo>
                  <a:pt x="7710982" y="2581275"/>
                </a:lnTo>
                <a:close/>
                <a:moveTo>
                  <a:pt x="7377636" y="2257425"/>
                </a:moveTo>
                <a:cubicBezTo>
                  <a:pt x="7364478" y="2257425"/>
                  <a:pt x="7353810" y="2268071"/>
                  <a:pt x="7353810" y="2281238"/>
                </a:cubicBezTo>
                <a:cubicBezTo>
                  <a:pt x="7353810" y="2294404"/>
                  <a:pt x="7364478" y="2305050"/>
                  <a:pt x="7377636" y="2305050"/>
                </a:cubicBezTo>
                <a:cubicBezTo>
                  <a:pt x="7390795" y="2305050"/>
                  <a:pt x="7401435" y="2294404"/>
                  <a:pt x="7401435" y="2281238"/>
                </a:cubicBezTo>
                <a:cubicBezTo>
                  <a:pt x="7401435" y="2268071"/>
                  <a:pt x="7390795" y="2257425"/>
                  <a:pt x="7377636" y="2257425"/>
                </a:cubicBezTo>
                <a:lnTo>
                  <a:pt x="7377636" y="2257425"/>
                </a:lnTo>
                <a:close/>
                <a:moveTo>
                  <a:pt x="7387182" y="1924050"/>
                </a:moveTo>
                <a:cubicBezTo>
                  <a:pt x="7368751" y="1924050"/>
                  <a:pt x="7353810" y="1938991"/>
                  <a:pt x="7353810" y="1957388"/>
                </a:cubicBezTo>
                <a:cubicBezTo>
                  <a:pt x="7353810" y="1975818"/>
                  <a:pt x="7368751" y="1990725"/>
                  <a:pt x="7387182" y="1990725"/>
                </a:cubicBezTo>
                <a:cubicBezTo>
                  <a:pt x="7405578" y="1990725"/>
                  <a:pt x="7420485" y="1975818"/>
                  <a:pt x="7420485" y="1957388"/>
                </a:cubicBezTo>
                <a:cubicBezTo>
                  <a:pt x="7420485" y="1938991"/>
                  <a:pt x="7405578" y="1924050"/>
                  <a:pt x="7387182" y="1924050"/>
                </a:cubicBezTo>
                <a:lnTo>
                  <a:pt x="7387182" y="1924050"/>
                </a:lnTo>
                <a:close/>
                <a:moveTo>
                  <a:pt x="7387162" y="3231032"/>
                </a:moveTo>
                <a:cubicBezTo>
                  <a:pt x="7380418" y="3231032"/>
                  <a:pt x="7374903" y="3236519"/>
                  <a:pt x="7374903" y="3243263"/>
                </a:cubicBezTo>
                <a:cubicBezTo>
                  <a:pt x="7374903" y="3250006"/>
                  <a:pt x="7380418" y="3255493"/>
                  <a:pt x="7387162" y="3255493"/>
                </a:cubicBezTo>
                <a:cubicBezTo>
                  <a:pt x="7393906" y="3255493"/>
                  <a:pt x="7399392" y="3250006"/>
                  <a:pt x="7399392" y="3243263"/>
                </a:cubicBezTo>
                <a:cubicBezTo>
                  <a:pt x="7399392" y="3236519"/>
                  <a:pt x="7393906" y="3231032"/>
                  <a:pt x="7387162" y="3231032"/>
                </a:cubicBezTo>
                <a:lnTo>
                  <a:pt x="7387162" y="3231032"/>
                </a:lnTo>
                <a:close/>
                <a:moveTo>
                  <a:pt x="7377640" y="2581275"/>
                </a:moveTo>
                <a:cubicBezTo>
                  <a:pt x="7364456" y="2581275"/>
                  <a:pt x="7353810" y="2591955"/>
                  <a:pt x="7353810" y="2605105"/>
                </a:cubicBezTo>
                <a:cubicBezTo>
                  <a:pt x="7353810" y="2618255"/>
                  <a:pt x="7364456" y="2628900"/>
                  <a:pt x="7377640" y="2628900"/>
                </a:cubicBezTo>
                <a:cubicBezTo>
                  <a:pt x="7390790" y="2628900"/>
                  <a:pt x="7401435" y="2618255"/>
                  <a:pt x="7401435" y="2605105"/>
                </a:cubicBezTo>
                <a:cubicBezTo>
                  <a:pt x="7401435" y="2591955"/>
                  <a:pt x="7390790" y="2581275"/>
                  <a:pt x="7377640" y="2581275"/>
                </a:cubicBezTo>
                <a:lnTo>
                  <a:pt x="7377640" y="2581275"/>
                </a:lnTo>
                <a:close/>
                <a:moveTo>
                  <a:pt x="7387160" y="2905125"/>
                </a:moveTo>
                <a:cubicBezTo>
                  <a:pt x="7379253" y="2905125"/>
                  <a:pt x="7372860" y="2911518"/>
                  <a:pt x="7372860" y="2919400"/>
                </a:cubicBezTo>
                <a:cubicBezTo>
                  <a:pt x="7372860" y="2927307"/>
                  <a:pt x="7379253" y="2933700"/>
                  <a:pt x="7387160" y="2933700"/>
                </a:cubicBezTo>
                <a:cubicBezTo>
                  <a:pt x="7395017" y="2933700"/>
                  <a:pt x="7401435" y="2927307"/>
                  <a:pt x="7401435" y="2919400"/>
                </a:cubicBezTo>
                <a:cubicBezTo>
                  <a:pt x="7401435" y="2911518"/>
                  <a:pt x="7395017" y="2905125"/>
                  <a:pt x="7387160" y="2905125"/>
                </a:cubicBezTo>
                <a:lnTo>
                  <a:pt x="7387160" y="2905125"/>
                </a:lnTo>
                <a:close/>
                <a:moveTo>
                  <a:pt x="7382402" y="1590675"/>
                </a:moveTo>
                <a:cubicBezTo>
                  <a:pt x="7361314" y="1590675"/>
                  <a:pt x="7344285" y="1607729"/>
                  <a:pt x="7344285" y="1628775"/>
                </a:cubicBezTo>
                <a:cubicBezTo>
                  <a:pt x="7344285" y="1649821"/>
                  <a:pt x="7361314" y="1666875"/>
                  <a:pt x="7382402" y="1666875"/>
                </a:cubicBezTo>
                <a:cubicBezTo>
                  <a:pt x="7403456" y="1666875"/>
                  <a:pt x="7420485" y="1649821"/>
                  <a:pt x="7420485" y="1628775"/>
                </a:cubicBezTo>
                <a:cubicBezTo>
                  <a:pt x="7420485" y="1607729"/>
                  <a:pt x="7403456" y="1590675"/>
                  <a:pt x="7382402" y="1590675"/>
                </a:cubicBezTo>
                <a:lnTo>
                  <a:pt x="7382402" y="1590675"/>
                </a:lnTo>
                <a:close/>
                <a:moveTo>
                  <a:pt x="7310948" y="3394586"/>
                </a:moveTo>
                <a:cubicBezTo>
                  <a:pt x="7305090" y="3394586"/>
                  <a:pt x="7300346" y="3399358"/>
                  <a:pt x="7300346" y="3405187"/>
                </a:cubicBezTo>
                <a:cubicBezTo>
                  <a:pt x="7300346" y="3411045"/>
                  <a:pt x="7305090" y="3415789"/>
                  <a:pt x="7310948" y="3415789"/>
                </a:cubicBezTo>
                <a:cubicBezTo>
                  <a:pt x="7316806" y="3415789"/>
                  <a:pt x="7321549" y="3411045"/>
                  <a:pt x="7321549" y="3405187"/>
                </a:cubicBezTo>
                <a:cubicBezTo>
                  <a:pt x="7321549" y="3399358"/>
                  <a:pt x="7316806" y="3394586"/>
                  <a:pt x="7310948" y="3394586"/>
                </a:cubicBezTo>
                <a:lnTo>
                  <a:pt x="7310948" y="3394586"/>
                </a:lnTo>
                <a:close/>
                <a:moveTo>
                  <a:pt x="7310948" y="3721294"/>
                </a:moveTo>
                <a:cubicBezTo>
                  <a:pt x="7306661" y="3721294"/>
                  <a:pt x="7303204" y="3724751"/>
                  <a:pt x="7303204" y="3729037"/>
                </a:cubicBezTo>
                <a:cubicBezTo>
                  <a:pt x="7303204" y="3733295"/>
                  <a:pt x="7306661" y="3736781"/>
                  <a:pt x="7310948" y="3736781"/>
                </a:cubicBezTo>
                <a:cubicBezTo>
                  <a:pt x="7315234" y="3736781"/>
                  <a:pt x="7318692" y="3733295"/>
                  <a:pt x="7318692" y="3729037"/>
                </a:cubicBezTo>
                <a:cubicBezTo>
                  <a:pt x="7318692" y="3724751"/>
                  <a:pt x="7315234" y="3721294"/>
                  <a:pt x="7310948" y="3721294"/>
                </a:cubicBezTo>
                <a:lnTo>
                  <a:pt x="7310948" y="3721294"/>
                </a:lnTo>
                <a:close/>
                <a:moveTo>
                  <a:pt x="7310948" y="4047987"/>
                </a:moveTo>
                <a:cubicBezTo>
                  <a:pt x="7308262" y="4047987"/>
                  <a:pt x="7306062" y="4050187"/>
                  <a:pt x="7306062" y="4052873"/>
                </a:cubicBezTo>
                <a:cubicBezTo>
                  <a:pt x="7306062" y="4055588"/>
                  <a:pt x="7308262" y="4057788"/>
                  <a:pt x="7310948" y="4057788"/>
                </a:cubicBezTo>
                <a:cubicBezTo>
                  <a:pt x="7313634" y="4057788"/>
                  <a:pt x="7315834" y="4055588"/>
                  <a:pt x="7315834" y="4052873"/>
                </a:cubicBezTo>
                <a:cubicBezTo>
                  <a:pt x="7315834" y="4050187"/>
                  <a:pt x="7313634" y="4047987"/>
                  <a:pt x="7310948" y="4047987"/>
                </a:cubicBezTo>
                <a:lnTo>
                  <a:pt x="7310948" y="4047987"/>
                </a:lnTo>
                <a:close/>
                <a:moveTo>
                  <a:pt x="7310948" y="4364355"/>
                </a:moveTo>
                <a:cubicBezTo>
                  <a:pt x="7309376" y="4364355"/>
                  <a:pt x="7308090" y="4365641"/>
                  <a:pt x="7308090" y="4367213"/>
                </a:cubicBezTo>
                <a:cubicBezTo>
                  <a:pt x="7308090" y="4368785"/>
                  <a:pt x="7309376" y="4370070"/>
                  <a:pt x="7310948" y="4370070"/>
                </a:cubicBezTo>
                <a:cubicBezTo>
                  <a:pt x="7312519" y="4370070"/>
                  <a:pt x="7313805" y="4368785"/>
                  <a:pt x="7313805" y="4367213"/>
                </a:cubicBezTo>
                <a:cubicBezTo>
                  <a:pt x="7313805" y="4365641"/>
                  <a:pt x="7312519" y="4364355"/>
                  <a:pt x="7310948" y="4364355"/>
                </a:cubicBezTo>
                <a:lnTo>
                  <a:pt x="7310948" y="4364355"/>
                </a:lnTo>
                <a:close/>
                <a:moveTo>
                  <a:pt x="7382385" y="1257300"/>
                </a:moveTo>
                <a:cubicBezTo>
                  <a:pt x="7361340" y="1257300"/>
                  <a:pt x="7344285" y="1274354"/>
                  <a:pt x="7344285" y="1295400"/>
                </a:cubicBezTo>
                <a:cubicBezTo>
                  <a:pt x="7344285" y="1316417"/>
                  <a:pt x="7361340" y="1333500"/>
                  <a:pt x="7382385" y="1333500"/>
                </a:cubicBezTo>
                <a:cubicBezTo>
                  <a:pt x="7403431" y="1333500"/>
                  <a:pt x="7420485" y="1316417"/>
                  <a:pt x="7420485" y="1295400"/>
                </a:cubicBezTo>
                <a:cubicBezTo>
                  <a:pt x="7420485" y="1274354"/>
                  <a:pt x="7403431" y="1257300"/>
                  <a:pt x="7382385" y="1257300"/>
                </a:cubicBezTo>
                <a:lnTo>
                  <a:pt x="7382385" y="1257300"/>
                </a:lnTo>
                <a:close/>
                <a:moveTo>
                  <a:pt x="7387162" y="3875308"/>
                </a:moveTo>
                <a:cubicBezTo>
                  <a:pt x="7383790" y="3875308"/>
                  <a:pt x="7381018" y="3878080"/>
                  <a:pt x="7381018" y="3881452"/>
                </a:cubicBezTo>
                <a:cubicBezTo>
                  <a:pt x="7381018" y="3884824"/>
                  <a:pt x="7383790" y="3887567"/>
                  <a:pt x="7387162" y="3887567"/>
                </a:cubicBezTo>
                <a:cubicBezTo>
                  <a:pt x="7390534" y="3887567"/>
                  <a:pt x="7393277" y="3884824"/>
                  <a:pt x="7393277" y="3881452"/>
                </a:cubicBezTo>
                <a:cubicBezTo>
                  <a:pt x="7393277" y="3878080"/>
                  <a:pt x="7390534" y="3875308"/>
                  <a:pt x="7387162" y="3875308"/>
                </a:cubicBezTo>
                <a:lnTo>
                  <a:pt x="7387162" y="3875308"/>
                </a:lnTo>
                <a:close/>
                <a:moveTo>
                  <a:pt x="7463362" y="3067050"/>
                </a:moveTo>
                <a:cubicBezTo>
                  <a:pt x="7455460" y="3067050"/>
                  <a:pt x="7449060" y="3073450"/>
                  <a:pt x="7449060" y="3081324"/>
                </a:cubicBezTo>
                <a:cubicBezTo>
                  <a:pt x="7449060" y="3089225"/>
                  <a:pt x="7455460" y="3095625"/>
                  <a:pt x="7463362" y="3095625"/>
                </a:cubicBezTo>
                <a:cubicBezTo>
                  <a:pt x="7471236" y="3095625"/>
                  <a:pt x="7477635" y="3089225"/>
                  <a:pt x="7477635" y="3081324"/>
                </a:cubicBezTo>
                <a:cubicBezTo>
                  <a:pt x="7477635" y="3073450"/>
                  <a:pt x="7471236" y="3067050"/>
                  <a:pt x="7463362" y="3067050"/>
                </a:cubicBezTo>
                <a:lnTo>
                  <a:pt x="7463362" y="3067050"/>
                </a:lnTo>
                <a:close/>
                <a:moveTo>
                  <a:pt x="7472854" y="2733675"/>
                </a:moveTo>
                <a:cubicBezTo>
                  <a:pt x="7459714" y="2733675"/>
                  <a:pt x="7449060" y="2744329"/>
                  <a:pt x="7449060" y="2757506"/>
                </a:cubicBezTo>
                <a:cubicBezTo>
                  <a:pt x="7449060" y="2770647"/>
                  <a:pt x="7459714" y="2781300"/>
                  <a:pt x="7472854" y="2781300"/>
                </a:cubicBezTo>
                <a:cubicBezTo>
                  <a:pt x="7486032" y="2781300"/>
                  <a:pt x="7496685" y="2770647"/>
                  <a:pt x="7496685" y="2757506"/>
                </a:cubicBezTo>
                <a:cubicBezTo>
                  <a:pt x="7496685" y="2744329"/>
                  <a:pt x="7486032" y="2733675"/>
                  <a:pt x="7472854" y="2733675"/>
                </a:cubicBezTo>
                <a:lnTo>
                  <a:pt x="7472854" y="2733675"/>
                </a:lnTo>
                <a:close/>
                <a:moveTo>
                  <a:pt x="7463362" y="3394186"/>
                </a:moveTo>
                <a:cubicBezTo>
                  <a:pt x="7457276" y="3394186"/>
                  <a:pt x="7452332" y="3399101"/>
                  <a:pt x="7452332" y="3405187"/>
                </a:cubicBezTo>
                <a:cubicBezTo>
                  <a:pt x="7452332" y="3411274"/>
                  <a:pt x="7457276" y="3416189"/>
                  <a:pt x="7463362" y="3416189"/>
                </a:cubicBezTo>
                <a:cubicBezTo>
                  <a:pt x="7469448" y="3416189"/>
                  <a:pt x="7474363" y="3411274"/>
                  <a:pt x="7474363" y="3405187"/>
                </a:cubicBezTo>
                <a:cubicBezTo>
                  <a:pt x="7474363" y="3399101"/>
                  <a:pt x="7469448" y="3394186"/>
                  <a:pt x="7463362" y="3394186"/>
                </a:cubicBezTo>
                <a:lnTo>
                  <a:pt x="7463362" y="3394186"/>
                </a:lnTo>
                <a:close/>
                <a:moveTo>
                  <a:pt x="7463348" y="4363955"/>
                </a:moveTo>
                <a:cubicBezTo>
                  <a:pt x="7461547" y="4363955"/>
                  <a:pt x="7460090" y="4365413"/>
                  <a:pt x="7460090" y="4367213"/>
                </a:cubicBezTo>
                <a:cubicBezTo>
                  <a:pt x="7460090" y="4369013"/>
                  <a:pt x="7461547" y="4370470"/>
                  <a:pt x="7463348" y="4370470"/>
                </a:cubicBezTo>
                <a:cubicBezTo>
                  <a:pt x="7465148" y="4370470"/>
                  <a:pt x="7466605" y="4369013"/>
                  <a:pt x="7466605" y="4367213"/>
                </a:cubicBezTo>
                <a:cubicBezTo>
                  <a:pt x="7466605" y="4365413"/>
                  <a:pt x="7465148" y="4363955"/>
                  <a:pt x="7463348" y="4363955"/>
                </a:cubicBezTo>
                <a:lnTo>
                  <a:pt x="7463348" y="4363955"/>
                </a:lnTo>
                <a:close/>
                <a:moveTo>
                  <a:pt x="7463333" y="4047587"/>
                </a:moveTo>
                <a:cubicBezTo>
                  <a:pt x="7460419" y="4047587"/>
                  <a:pt x="7458047" y="4049959"/>
                  <a:pt x="7458047" y="4052873"/>
                </a:cubicBezTo>
                <a:cubicBezTo>
                  <a:pt x="7458047" y="4055816"/>
                  <a:pt x="7460419" y="4058188"/>
                  <a:pt x="7463333" y="4058188"/>
                </a:cubicBezTo>
                <a:cubicBezTo>
                  <a:pt x="7466276" y="4058188"/>
                  <a:pt x="7468648" y="4055816"/>
                  <a:pt x="7468648" y="4052873"/>
                </a:cubicBezTo>
                <a:cubicBezTo>
                  <a:pt x="7468648" y="4049959"/>
                  <a:pt x="7466276" y="4047587"/>
                  <a:pt x="7463333" y="4047587"/>
                </a:cubicBezTo>
                <a:lnTo>
                  <a:pt x="7463333" y="4047587"/>
                </a:lnTo>
                <a:close/>
                <a:moveTo>
                  <a:pt x="7463348" y="3720894"/>
                </a:moveTo>
                <a:cubicBezTo>
                  <a:pt x="7458833" y="3720894"/>
                  <a:pt x="7455204" y="3724551"/>
                  <a:pt x="7455204" y="3729037"/>
                </a:cubicBezTo>
                <a:cubicBezTo>
                  <a:pt x="7455204" y="3733524"/>
                  <a:pt x="7458833" y="3737181"/>
                  <a:pt x="7463348" y="3737181"/>
                </a:cubicBezTo>
                <a:cubicBezTo>
                  <a:pt x="7467834" y="3737181"/>
                  <a:pt x="7471492" y="3733524"/>
                  <a:pt x="7471492" y="3729037"/>
                </a:cubicBezTo>
                <a:cubicBezTo>
                  <a:pt x="7471492" y="3724551"/>
                  <a:pt x="7467834" y="3720894"/>
                  <a:pt x="7463348" y="3720894"/>
                </a:cubicBezTo>
                <a:lnTo>
                  <a:pt x="7463348" y="3720894"/>
                </a:lnTo>
                <a:close/>
                <a:moveTo>
                  <a:pt x="7472873" y="2409825"/>
                </a:moveTo>
                <a:cubicBezTo>
                  <a:pt x="7459730" y="2409825"/>
                  <a:pt x="7449060" y="2420494"/>
                  <a:pt x="7449060" y="2433638"/>
                </a:cubicBezTo>
                <a:cubicBezTo>
                  <a:pt x="7449060" y="2446781"/>
                  <a:pt x="7459730" y="2457450"/>
                  <a:pt x="7472873" y="2457450"/>
                </a:cubicBezTo>
                <a:cubicBezTo>
                  <a:pt x="7486016" y="2457450"/>
                  <a:pt x="7496685" y="2446781"/>
                  <a:pt x="7496685" y="2433638"/>
                </a:cubicBezTo>
                <a:cubicBezTo>
                  <a:pt x="7496685" y="2420494"/>
                  <a:pt x="7486016" y="2409825"/>
                  <a:pt x="7472873" y="2409825"/>
                </a:cubicBezTo>
                <a:lnTo>
                  <a:pt x="7472873" y="2409825"/>
                </a:lnTo>
                <a:close/>
                <a:moveTo>
                  <a:pt x="7385119" y="4538663"/>
                </a:moveTo>
                <a:cubicBezTo>
                  <a:pt x="7385119" y="4539806"/>
                  <a:pt x="7386005" y="4540692"/>
                  <a:pt x="7387148" y="4540692"/>
                </a:cubicBezTo>
                <a:cubicBezTo>
                  <a:pt x="7388262" y="4540692"/>
                  <a:pt x="7389176" y="4539806"/>
                  <a:pt x="7389176" y="4538663"/>
                </a:cubicBezTo>
                <a:cubicBezTo>
                  <a:pt x="7389176" y="4537548"/>
                  <a:pt x="7388262" y="4536634"/>
                  <a:pt x="7387148" y="4536634"/>
                </a:cubicBezTo>
                <a:cubicBezTo>
                  <a:pt x="7386005" y="4536634"/>
                  <a:pt x="7385119" y="4537548"/>
                  <a:pt x="7385119" y="4538663"/>
                </a:cubicBezTo>
                <a:lnTo>
                  <a:pt x="7385119" y="4538663"/>
                </a:lnTo>
                <a:close/>
                <a:moveTo>
                  <a:pt x="7387162" y="4201616"/>
                </a:moveTo>
                <a:cubicBezTo>
                  <a:pt x="7385133" y="4201616"/>
                  <a:pt x="7383476" y="4203273"/>
                  <a:pt x="7383476" y="4205274"/>
                </a:cubicBezTo>
                <a:cubicBezTo>
                  <a:pt x="7383476" y="4207302"/>
                  <a:pt x="7385133" y="4208960"/>
                  <a:pt x="7387162" y="4208960"/>
                </a:cubicBezTo>
                <a:cubicBezTo>
                  <a:pt x="7389162" y="4208960"/>
                  <a:pt x="7390820" y="4207302"/>
                  <a:pt x="7390820" y="4205274"/>
                </a:cubicBezTo>
                <a:cubicBezTo>
                  <a:pt x="7390820" y="4203273"/>
                  <a:pt x="7389162" y="4201616"/>
                  <a:pt x="7387162" y="4201616"/>
                </a:cubicBezTo>
                <a:lnTo>
                  <a:pt x="7387162" y="4201616"/>
                </a:lnTo>
                <a:close/>
                <a:moveTo>
                  <a:pt x="7477635" y="1428750"/>
                </a:moveTo>
                <a:cubicBezTo>
                  <a:pt x="7456589" y="1428750"/>
                  <a:pt x="7439535" y="1445803"/>
                  <a:pt x="7439535" y="1466850"/>
                </a:cubicBezTo>
                <a:cubicBezTo>
                  <a:pt x="7439535" y="1487897"/>
                  <a:pt x="7456589" y="1504950"/>
                  <a:pt x="7477635" y="1504950"/>
                </a:cubicBezTo>
                <a:cubicBezTo>
                  <a:pt x="7498682" y="1504950"/>
                  <a:pt x="7515735" y="1487897"/>
                  <a:pt x="7515735" y="1466850"/>
                </a:cubicBezTo>
                <a:cubicBezTo>
                  <a:pt x="7515735" y="1445803"/>
                  <a:pt x="7498682" y="1428750"/>
                  <a:pt x="7477635" y="1428750"/>
                </a:cubicBezTo>
                <a:lnTo>
                  <a:pt x="7477635" y="1428750"/>
                </a:lnTo>
                <a:close/>
                <a:moveTo>
                  <a:pt x="7463330" y="2085975"/>
                </a:moveTo>
                <a:cubicBezTo>
                  <a:pt x="7444918" y="2085975"/>
                  <a:pt x="7430010" y="2100926"/>
                  <a:pt x="7430010" y="2119313"/>
                </a:cubicBezTo>
                <a:cubicBezTo>
                  <a:pt x="7430010" y="2137735"/>
                  <a:pt x="7444918" y="2152650"/>
                  <a:pt x="7463330" y="2152650"/>
                </a:cubicBezTo>
                <a:cubicBezTo>
                  <a:pt x="7481742" y="2152650"/>
                  <a:pt x="7496685" y="2137735"/>
                  <a:pt x="7496685" y="2119313"/>
                </a:cubicBezTo>
                <a:cubicBezTo>
                  <a:pt x="7496685" y="2100926"/>
                  <a:pt x="7481742" y="2085975"/>
                  <a:pt x="7463330" y="2085975"/>
                </a:cubicBezTo>
                <a:lnTo>
                  <a:pt x="7463330" y="2085975"/>
                </a:lnTo>
                <a:close/>
                <a:moveTo>
                  <a:pt x="7463363" y="1752600"/>
                </a:moveTo>
                <a:cubicBezTo>
                  <a:pt x="7444972" y="1752600"/>
                  <a:pt x="7430010" y="1767531"/>
                  <a:pt x="7430010" y="1785922"/>
                </a:cubicBezTo>
                <a:cubicBezTo>
                  <a:pt x="7430010" y="1804344"/>
                  <a:pt x="7444972" y="1819275"/>
                  <a:pt x="7463363" y="1819275"/>
                </a:cubicBezTo>
                <a:cubicBezTo>
                  <a:pt x="7481784" y="1819275"/>
                  <a:pt x="7496685" y="1804344"/>
                  <a:pt x="7496685" y="1785922"/>
                </a:cubicBezTo>
                <a:cubicBezTo>
                  <a:pt x="7496685" y="1767531"/>
                  <a:pt x="7481784" y="1752600"/>
                  <a:pt x="7463363" y="1752600"/>
                </a:cubicBezTo>
                <a:lnTo>
                  <a:pt x="7463363" y="1752600"/>
                </a:lnTo>
                <a:close/>
                <a:moveTo>
                  <a:pt x="7795094" y="4691049"/>
                </a:moveTo>
                <a:cubicBezTo>
                  <a:pt x="7795094" y="4691934"/>
                  <a:pt x="7795808" y="4692677"/>
                  <a:pt x="7796694" y="4692677"/>
                </a:cubicBezTo>
                <a:cubicBezTo>
                  <a:pt x="7797637" y="4692677"/>
                  <a:pt x="7798352" y="4691934"/>
                  <a:pt x="7798352" y="4691049"/>
                </a:cubicBezTo>
                <a:cubicBezTo>
                  <a:pt x="7798352" y="4690134"/>
                  <a:pt x="7797637" y="4689448"/>
                  <a:pt x="7796694" y="4689448"/>
                </a:cubicBezTo>
                <a:cubicBezTo>
                  <a:pt x="7795808" y="4689448"/>
                  <a:pt x="7795094" y="4690134"/>
                  <a:pt x="7795094" y="4691049"/>
                </a:cubicBezTo>
                <a:lnTo>
                  <a:pt x="7795094" y="4691049"/>
                </a:lnTo>
                <a:close/>
                <a:moveTo>
                  <a:pt x="7949137" y="4363555"/>
                </a:moveTo>
                <a:cubicBezTo>
                  <a:pt x="7947108" y="4363555"/>
                  <a:pt x="7945451" y="4365184"/>
                  <a:pt x="7945451" y="4367213"/>
                </a:cubicBezTo>
                <a:cubicBezTo>
                  <a:pt x="7945451" y="4369242"/>
                  <a:pt x="7947108" y="4370870"/>
                  <a:pt x="7949137" y="4370870"/>
                </a:cubicBezTo>
                <a:cubicBezTo>
                  <a:pt x="7951137" y="4370870"/>
                  <a:pt x="7952794" y="4369242"/>
                  <a:pt x="7952794" y="4367213"/>
                </a:cubicBezTo>
                <a:cubicBezTo>
                  <a:pt x="7952794" y="4365184"/>
                  <a:pt x="7951137" y="4363555"/>
                  <a:pt x="7949137" y="4363555"/>
                </a:cubicBezTo>
                <a:lnTo>
                  <a:pt x="7949137" y="4363555"/>
                </a:lnTo>
                <a:close/>
                <a:moveTo>
                  <a:pt x="7949151" y="4046358"/>
                </a:moveTo>
                <a:cubicBezTo>
                  <a:pt x="7945522" y="4046358"/>
                  <a:pt x="7942608" y="4049273"/>
                  <a:pt x="7942608" y="4052873"/>
                </a:cubicBezTo>
                <a:cubicBezTo>
                  <a:pt x="7942608" y="4056474"/>
                  <a:pt x="7945522" y="4059417"/>
                  <a:pt x="7949151" y="4059417"/>
                </a:cubicBezTo>
                <a:cubicBezTo>
                  <a:pt x="7952752" y="4059417"/>
                  <a:pt x="7955638" y="4056474"/>
                  <a:pt x="7955638" y="4052873"/>
                </a:cubicBezTo>
                <a:cubicBezTo>
                  <a:pt x="7955638" y="4049273"/>
                  <a:pt x="7952752" y="4046358"/>
                  <a:pt x="7949151" y="4046358"/>
                </a:cubicBezTo>
                <a:lnTo>
                  <a:pt x="7949151" y="4046358"/>
                </a:lnTo>
                <a:close/>
                <a:moveTo>
                  <a:pt x="8030085" y="1914525"/>
                </a:moveTo>
                <a:cubicBezTo>
                  <a:pt x="8009006" y="1914525"/>
                  <a:pt x="7991985" y="1931572"/>
                  <a:pt x="7991985" y="1952609"/>
                </a:cubicBezTo>
                <a:cubicBezTo>
                  <a:pt x="7991985" y="1973645"/>
                  <a:pt x="8009006" y="1990725"/>
                  <a:pt x="8030085" y="1990725"/>
                </a:cubicBezTo>
                <a:cubicBezTo>
                  <a:pt x="8051131" y="1990725"/>
                  <a:pt x="8068185" y="1973645"/>
                  <a:pt x="8068185" y="1952609"/>
                </a:cubicBezTo>
                <a:cubicBezTo>
                  <a:pt x="8068185" y="1931572"/>
                  <a:pt x="8051131" y="1914525"/>
                  <a:pt x="8030085" y="1914525"/>
                </a:cubicBezTo>
                <a:lnTo>
                  <a:pt x="8030085" y="1914525"/>
                </a:lnTo>
                <a:close/>
                <a:moveTo>
                  <a:pt x="7947094" y="4691063"/>
                </a:moveTo>
                <a:cubicBezTo>
                  <a:pt x="7947094" y="4692177"/>
                  <a:pt x="7947980" y="4693092"/>
                  <a:pt x="7949123" y="4693092"/>
                </a:cubicBezTo>
                <a:cubicBezTo>
                  <a:pt x="7950237" y="4693092"/>
                  <a:pt x="7951152" y="4692177"/>
                  <a:pt x="7951152" y="4691063"/>
                </a:cubicBezTo>
                <a:cubicBezTo>
                  <a:pt x="7951152" y="4689920"/>
                  <a:pt x="7950237" y="4689034"/>
                  <a:pt x="7949123" y="4689034"/>
                </a:cubicBezTo>
                <a:cubicBezTo>
                  <a:pt x="7947980" y="4689034"/>
                  <a:pt x="7947094" y="4689920"/>
                  <a:pt x="7947094" y="4691063"/>
                </a:cubicBezTo>
                <a:lnTo>
                  <a:pt x="7947094" y="4691063"/>
                </a:lnTo>
                <a:close/>
                <a:moveTo>
                  <a:pt x="8025323" y="2238375"/>
                </a:moveTo>
                <a:cubicBezTo>
                  <a:pt x="8006901" y="2238375"/>
                  <a:pt x="7991985" y="2253291"/>
                  <a:pt x="7991985" y="2271713"/>
                </a:cubicBezTo>
                <a:cubicBezTo>
                  <a:pt x="7991985" y="2290134"/>
                  <a:pt x="8006901" y="2305050"/>
                  <a:pt x="8025323" y="2305050"/>
                </a:cubicBezTo>
                <a:cubicBezTo>
                  <a:pt x="8043710" y="2305050"/>
                  <a:pt x="8058660" y="2290134"/>
                  <a:pt x="8058660" y="2271713"/>
                </a:cubicBezTo>
                <a:cubicBezTo>
                  <a:pt x="8058660" y="2253291"/>
                  <a:pt x="8043710" y="2238375"/>
                  <a:pt x="8025323" y="2238375"/>
                </a:cubicBezTo>
                <a:lnTo>
                  <a:pt x="8025323" y="2238375"/>
                </a:lnTo>
                <a:close/>
                <a:moveTo>
                  <a:pt x="8030085" y="1666875"/>
                </a:moveTo>
                <a:cubicBezTo>
                  <a:pt x="8051110" y="1666875"/>
                  <a:pt x="8068185" y="1649822"/>
                  <a:pt x="8068185" y="1628789"/>
                </a:cubicBezTo>
                <a:cubicBezTo>
                  <a:pt x="8068185" y="1607728"/>
                  <a:pt x="8051110" y="1590675"/>
                  <a:pt x="8030085" y="1590675"/>
                </a:cubicBezTo>
                <a:cubicBezTo>
                  <a:pt x="8009032" y="1590675"/>
                  <a:pt x="7991985" y="1607728"/>
                  <a:pt x="7991985" y="1628789"/>
                </a:cubicBezTo>
                <a:cubicBezTo>
                  <a:pt x="7991985" y="1649822"/>
                  <a:pt x="8009032" y="1666875"/>
                  <a:pt x="8030085" y="1666875"/>
                </a:cubicBezTo>
                <a:lnTo>
                  <a:pt x="8030085" y="1666875"/>
                </a:lnTo>
                <a:close/>
                <a:moveTo>
                  <a:pt x="7949138" y="2085975"/>
                </a:moveTo>
                <a:cubicBezTo>
                  <a:pt x="7930725" y="2085975"/>
                  <a:pt x="7915785" y="2100915"/>
                  <a:pt x="7915785" y="2119297"/>
                </a:cubicBezTo>
                <a:cubicBezTo>
                  <a:pt x="7915785" y="2137711"/>
                  <a:pt x="7930725" y="2152650"/>
                  <a:pt x="7949138" y="2152650"/>
                </a:cubicBezTo>
                <a:cubicBezTo>
                  <a:pt x="7967521" y="2152650"/>
                  <a:pt x="7982460" y="2137711"/>
                  <a:pt x="7982460" y="2119297"/>
                </a:cubicBezTo>
                <a:cubicBezTo>
                  <a:pt x="7982460" y="2100915"/>
                  <a:pt x="7967521" y="2085975"/>
                  <a:pt x="7949138" y="2085975"/>
                </a:cubicBezTo>
                <a:lnTo>
                  <a:pt x="7949138" y="2085975"/>
                </a:lnTo>
                <a:close/>
                <a:moveTo>
                  <a:pt x="7949141" y="2409825"/>
                </a:moveTo>
                <a:cubicBezTo>
                  <a:pt x="7930711" y="2409825"/>
                  <a:pt x="7915785" y="2424759"/>
                  <a:pt x="7915785" y="2443163"/>
                </a:cubicBezTo>
                <a:cubicBezTo>
                  <a:pt x="7915785" y="2461566"/>
                  <a:pt x="7930711" y="2476500"/>
                  <a:pt x="7949141" y="2476500"/>
                </a:cubicBezTo>
                <a:cubicBezTo>
                  <a:pt x="7967535" y="2476500"/>
                  <a:pt x="7982460" y="2461566"/>
                  <a:pt x="7982460" y="2443163"/>
                </a:cubicBezTo>
                <a:cubicBezTo>
                  <a:pt x="7982460" y="2424759"/>
                  <a:pt x="7967535" y="2409825"/>
                  <a:pt x="7949141" y="2409825"/>
                </a:cubicBezTo>
                <a:lnTo>
                  <a:pt x="7949141" y="2409825"/>
                </a:lnTo>
                <a:close/>
                <a:moveTo>
                  <a:pt x="7949137" y="3719665"/>
                </a:moveTo>
                <a:cubicBezTo>
                  <a:pt x="7943936" y="3719665"/>
                  <a:pt x="7939764" y="3723865"/>
                  <a:pt x="7939764" y="3729037"/>
                </a:cubicBezTo>
                <a:cubicBezTo>
                  <a:pt x="7939764" y="3734210"/>
                  <a:pt x="7943936" y="3738410"/>
                  <a:pt x="7949137" y="3738410"/>
                </a:cubicBezTo>
                <a:cubicBezTo>
                  <a:pt x="7954309" y="3738410"/>
                  <a:pt x="7958481" y="3734210"/>
                  <a:pt x="7958481" y="3729037"/>
                </a:cubicBezTo>
                <a:cubicBezTo>
                  <a:pt x="7958481" y="3723865"/>
                  <a:pt x="7954309" y="3719665"/>
                  <a:pt x="7949137" y="3719665"/>
                </a:cubicBezTo>
                <a:lnTo>
                  <a:pt x="7949137" y="3719665"/>
                </a:lnTo>
                <a:close/>
                <a:moveTo>
                  <a:pt x="7949151" y="3392557"/>
                </a:moveTo>
                <a:cubicBezTo>
                  <a:pt x="7942179" y="3392557"/>
                  <a:pt x="7936492" y="3398215"/>
                  <a:pt x="7936492" y="3405187"/>
                </a:cubicBezTo>
                <a:cubicBezTo>
                  <a:pt x="7936492" y="3412160"/>
                  <a:pt x="7942179" y="3417818"/>
                  <a:pt x="7949151" y="3417818"/>
                </a:cubicBezTo>
                <a:cubicBezTo>
                  <a:pt x="7956124" y="3417818"/>
                  <a:pt x="7961753" y="3412160"/>
                  <a:pt x="7961753" y="3405187"/>
                </a:cubicBezTo>
                <a:cubicBezTo>
                  <a:pt x="7961753" y="3398215"/>
                  <a:pt x="7956124" y="3392557"/>
                  <a:pt x="7949151" y="3392557"/>
                </a:cubicBezTo>
                <a:lnTo>
                  <a:pt x="7949151" y="3392557"/>
                </a:lnTo>
                <a:close/>
                <a:moveTo>
                  <a:pt x="7949135" y="3067050"/>
                </a:moveTo>
                <a:cubicBezTo>
                  <a:pt x="7941240" y="3067050"/>
                  <a:pt x="7934835" y="3073449"/>
                  <a:pt x="7934835" y="3081337"/>
                </a:cubicBezTo>
                <a:cubicBezTo>
                  <a:pt x="7934835" y="3089226"/>
                  <a:pt x="7941240" y="3095625"/>
                  <a:pt x="7949135" y="3095625"/>
                </a:cubicBezTo>
                <a:cubicBezTo>
                  <a:pt x="7957006" y="3095625"/>
                  <a:pt x="7963410" y="3089226"/>
                  <a:pt x="7963410" y="3081337"/>
                </a:cubicBezTo>
                <a:cubicBezTo>
                  <a:pt x="7963410" y="3073449"/>
                  <a:pt x="7957006" y="3067050"/>
                  <a:pt x="7949135" y="3067050"/>
                </a:cubicBezTo>
                <a:lnTo>
                  <a:pt x="7949135" y="3067050"/>
                </a:lnTo>
                <a:close/>
                <a:moveTo>
                  <a:pt x="7958680" y="2733675"/>
                </a:moveTo>
                <a:cubicBezTo>
                  <a:pt x="7945480" y="2733675"/>
                  <a:pt x="7934835" y="2744346"/>
                  <a:pt x="7934835" y="2757504"/>
                </a:cubicBezTo>
                <a:cubicBezTo>
                  <a:pt x="7934835" y="2770630"/>
                  <a:pt x="7945480" y="2781300"/>
                  <a:pt x="7958680" y="2781300"/>
                </a:cubicBezTo>
                <a:cubicBezTo>
                  <a:pt x="7971815" y="2781300"/>
                  <a:pt x="7982460" y="2770630"/>
                  <a:pt x="7982460" y="2757504"/>
                </a:cubicBezTo>
                <a:cubicBezTo>
                  <a:pt x="7982460" y="2744346"/>
                  <a:pt x="7971815" y="2733675"/>
                  <a:pt x="7958680" y="2733675"/>
                </a:cubicBezTo>
                <a:lnTo>
                  <a:pt x="7958680" y="2733675"/>
                </a:lnTo>
                <a:close/>
                <a:moveTo>
                  <a:pt x="7953900" y="1762125"/>
                </a:moveTo>
                <a:cubicBezTo>
                  <a:pt x="7932831" y="1762125"/>
                  <a:pt x="7915785" y="1779171"/>
                  <a:pt x="7915785" y="1800210"/>
                </a:cubicBezTo>
                <a:cubicBezTo>
                  <a:pt x="7915785" y="1821248"/>
                  <a:pt x="7932831" y="1838325"/>
                  <a:pt x="7953900" y="1838325"/>
                </a:cubicBezTo>
                <a:cubicBezTo>
                  <a:pt x="7974908" y="1838325"/>
                  <a:pt x="7991985" y="1821248"/>
                  <a:pt x="7991985" y="1800210"/>
                </a:cubicBezTo>
                <a:cubicBezTo>
                  <a:pt x="7991985" y="1779171"/>
                  <a:pt x="7974908" y="1762125"/>
                  <a:pt x="7953900" y="1762125"/>
                </a:cubicBezTo>
                <a:lnTo>
                  <a:pt x="7953900" y="1762125"/>
                </a:lnTo>
                <a:close/>
                <a:moveTo>
                  <a:pt x="8120554" y="2409825"/>
                </a:moveTo>
                <a:cubicBezTo>
                  <a:pt x="8102198" y="2409825"/>
                  <a:pt x="8087235" y="2424759"/>
                  <a:pt x="8087235" y="2443163"/>
                </a:cubicBezTo>
                <a:cubicBezTo>
                  <a:pt x="8087235" y="2461566"/>
                  <a:pt x="8102198" y="2476500"/>
                  <a:pt x="8120554" y="2476500"/>
                </a:cubicBezTo>
                <a:cubicBezTo>
                  <a:pt x="8138948" y="2476500"/>
                  <a:pt x="8153910" y="2461566"/>
                  <a:pt x="8153910" y="2443163"/>
                </a:cubicBezTo>
                <a:cubicBezTo>
                  <a:pt x="8153910" y="2424759"/>
                  <a:pt x="8138948" y="2409825"/>
                  <a:pt x="8120554" y="2409825"/>
                </a:cubicBezTo>
                <a:lnTo>
                  <a:pt x="8120554" y="2409825"/>
                </a:lnTo>
                <a:close/>
                <a:moveTo>
                  <a:pt x="8120573" y="2085975"/>
                </a:moveTo>
                <a:cubicBezTo>
                  <a:pt x="8102182" y="2085975"/>
                  <a:pt x="8087235" y="2100898"/>
                  <a:pt x="8087235" y="2119297"/>
                </a:cubicBezTo>
                <a:cubicBezTo>
                  <a:pt x="8087235" y="2137727"/>
                  <a:pt x="8102182" y="2152650"/>
                  <a:pt x="8120573" y="2152650"/>
                </a:cubicBezTo>
                <a:cubicBezTo>
                  <a:pt x="8138994" y="2152650"/>
                  <a:pt x="8153910" y="2137727"/>
                  <a:pt x="8153910" y="2119297"/>
                </a:cubicBezTo>
                <a:cubicBezTo>
                  <a:pt x="8153910" y="2100898"/>
                  <a:pt x="8138994" y="2085975"/>
                  <a:pt x="8120573" y="2085975"/>
                </a:cubicBezTo>
                <a:lnTo>
                  <a:pt x="8120573" y="2085975"/>
                </a:lnTo>
                <a:close/>
                <a:moveTo>
                  <a:pt x="8111048" y="2733675"/>
                </a:moveTo>
                <a:cubicBezTo>
                  <a:pt x="8097890" y="2733675"/>
                  <a:pt x="8087235" y="2744337"/>
                  <a:pt x="8087235" y="2757504"/>
                </a:cubicBezTo>
                <a:cubicBezTo>
                  <a:pt x="8087235" y="2770638"/>
                  <a:pt x="8097890" y="2781300"/>
                  <a:pt x="8111048" y="2781300"/>
                </a:cubicBezTo>
                <a:cubicBezTo>
                  <a:pt x="8124206" y="2781300"/>
                  <a:pt x="8134860" y="2770638"/>
                  <a:pt x="8134860" y="2757504"/>
                </a:cubicBezTo>
                <a:cubicBezTo>
                  <a:pt x="8134860" y="2744337"/>
                  <a:pt x="8124206" y="2733675"/>
                  <a:pt x="8111048" y="2733675"/>
                </a:cubicBezTo>
                <a:lnTo>
                  <a:pt x="8111048" y="2733675"/>
                </a:lnTo>
                <a:close/>
                <a:moveTo>
                  <a:pt x="8034848" y="2581275"/>
                </a:moveTo>
                <a:cubicBezTo>
                  <a:pt x="8021697" y="2581275"/>
                  <a:pt x="8011035" y="2591937"/>
                  <a:pt x="8011035" y="2605088"/>
                </a:cubicBezTo>
                <a:cubicBezTo>
                  <a:pt x="8011035" y="2618209"/>
                  <a:pt x="8021697" y="2628900"/>
                  <a:pt x="8034848" y="2628900"/>
                </a:cubicBezTo>
                <a:cubicBezTo>
                  <a:pt x="8047998" y="2628900"/>
                  <a:pt x="8058660" y="2618209"/>
                  <a:pt x="8058660" y="2605088"/>
                </a:cubicBezTo>
                <a:cubicBezTo>
                  <a:pt x="8058660" y="2591937"/>
                  <a:pt x="8047998" y="2581275"/>
                  <a:pt x="8034848" y="2581275"/>
                </a:cubicBezTo>
                <a:lnTo>
                  <a:pt x="8034848" y="2581275"/>
                </a:lnTo>
                <a:close/>
                <a:moveTo>
                  <a:pt x="8120573" y="3392143"/>
                </a:moveTo>
                <a:cubicBezTo>
                  <a:pt x="8113372" y="3392143"/>
                  <a:pt x="8107543" y="3397972"/>
                  <a:pt x="8107543" y="3405173"/>
                </a:cubicBezTo>
                <a:cubicBezTo>
                  <a:pt x="8107543" y="3412374"/>
                  <a:pt x="8113372" y="3418232"/>
                  <a:pt x="8120573" y="3418232"/>
                </a:cubicBezTo>
                <a:cubicBezTo>
                  <a:pt x="8127774" y="3418232"/>
                  <a:pt x="8133603" y="3412374"/>
                  <a:pt x="8133603" y="3405173"/>
                </a:cubicBezTo>
                <a:cubicBezTo>
                  <a:pt x="8133603" y="3397972"/>
                  <a:pt x="8127774" y="3392143"/>
                  <a:pt x="8120573" y="3392143"/>
                </a:cubicBezTo>
                <a:lnTo>
                  <a:pt x="8120573" y="3392143"/>
                </a:lnTo>
                <a:close/>
                <a:moveTo>
                  <a:pt x="8120573" y="3067050"/>
                </a:moveTo>
                <a:cubicBezTo>
                  <a:pt x="8112678" y="3067050"/>
                  <a:pt x="8106285" y="3073442"/>
                  <a:pt x="8106285" y="3081337"/>
                </a:cubicBezTo>
                <a:cubicBezTo>
                  <a:pt x="8106285" y="3089233"/>
                  <a:pt x="8112678" y="3095625"/>
                  <a:pt x="8120573" y="3095625"/>
                </a:cubicBezTo>
                <a:cubicBezTo>
                  <a:pt x="8128468" y="3095625"/>
                  <a:pt x="8134860" y="3089233"/>
                  <a:pt x="8134860" y="3081337"/>
                </a:cubicBezTo>
                <a:cubicBezTo>
                  <a:pt x="8134860" y="3073442"/>
                  <a:pt x="8128468" y="3067050"/>
                  <a:pt x="8120573" y="3067050"/>
                </a:cubicBezTo>
                <a:lnTo>
                  <a:pt x="8120573" y="3067050"/>
                </a:lnTo>
                <a:close/>
                <a:moveTo>
                  <a:pt x="8115795" y="1762125"/>
                </a:moveTo>
                <a:cubicBezTo>
                  <a:pt x="8094757" y="1762125"/>
                  <a:pt x="8077710" y="1779202"/>
                  <a:pt x="8077710" y="1800210"/>
                </a:cubicBezTo>
                <a:cubicBezTo>
                  <a:pt x="8077710" y="1821278"/>
                  <a:pt x="8094757" y="1838325"/>
                  <a:pt x="8115795" y="1838325"/>
                </a:cubicBezTo>
                <a:cubicBezTo>
                  <a:pt x="8136864" y="1838325"/>
                  <a:pt x="8153910" y="1821278"/>
                  <a:pt x="8153910" y="1800210"/>
                </a:cubicBezTo>
                <a:cubicBezTo>
                  <a:pt x="8153910" y="1779202"/>
                  <a:pt x="8136864" y="1762125"/>
                  <a:pt x="8115795" y="1762125"/>
                </a:cubicBezTo>
                <a:lnTo>
                  <a:pt x="8115795" y="1762125"/>
                </a:lnTo>
                <a:close/>
                <a:moveTo>
                  <a:pt x="8025336" y="3228975"/>
                </a:moveTo>
                <a:cubicBezTo>
                  <a:pt x="8017435" y="3228975"/>
                  <a:pt x="8011035" y="3235375"/>
                  <a:pt x="8011035" y="3243249"/>
                </a:cubicBezTo>
                <a:cubicBezTo>
                  <a:pt x="8011035" y="3251150"/>
                  <a:pt x="8017435" y="3257550"/>
                  <a:pt x="8025336" y="3257550"/>
                </a:cubicBezTo>
                <a:cubicBezTo>
                  <a:pt x="8033210" y="3257550"/>
                  <a:pt x="8039610" y="3251150"/>
                  <a:pt x="8039610" y="3243249"/>
                </a:cubicBezTo>
                <a:cubicBezTo>
                  <a:pt x="8039610" y="3235375"/>
                  <a:pt x="8033210" y="3228975"/>
                  <a:pt x="8025336" y="3228975"/>
                </a:cubicBezTo>
                <a:lnTo>
                  <a:pt x="8025336" y="3228975"/>
                </a:lnTo>
                <a:close/>
                <a:moveTo>
                  <a:pt x="8025337" y="3546586"/>
                </a:moveTo>
                <a:cubicBezTo>
                  <a:pt x="8019250" y="3546586"/>
                  <a:pt x="8014307" y="3551501"/>
                  <a:pt x="8014307" y="3557587"/>
                </a:cubicBezTo>
                <a:cubicBezTo>
                  <a:pt x="8014307" y="3563674"/>
                  <a:pt x="8019250" y="3568589"/>
                  <a:pt x="8025337" y="3568589"/>
                </a:cubicBezTo>
                <a:cubicBezTo>
                  <a:pt x="8031424" y="3568589"/>
                  <a:pt x="8036338" y="3563674"/>
                  <a:pt x="8036338" y="3557587"/>
                </a:cubicBezTo>
                <a:cubicBezTo>
                  <a:pt x="8036338" y="3551501"/>
                  <a:pt x="8031424" y="3546586"/>
                  <a:pt x="8025337" y="3546586"/>
                </a:cubicBezTo>
                <a:lnTo>
                  <a:pt x="8025337" y="3546586"/>
                </a:lnTo>
                <a:close/>
                <a:moveTo>
                  <a:pt x="8034866" y="2886075"/>
                </a:moveTo>
                <a:cubicBezTo>
                  <a:pt x="8021716" y="2886075"/>
                  <a:pt x="8011035" y="2896711"/>
                  <a:pt x="8011035" y="2909851"/>
                </a:cubicBezTo>
                <a:cubicBezTo>
                  <a:pt x="8011035" y="2923028"/>
                  <a:pt x="8021716" y="2933700"/>
                  <a:pt x="8034866" y="2933700"/>
                </a:cubicBezTo>
                <a:cubicBezTo>
                  <a:pt x="8048016" y="2933700"/>
                  <a:pt x="8058660" y="2923028"/>
                  <a:pt x="8058660" y="2909851"/>
                </a:cubicBezTo>
                <a:cubicBezTo>
                  <a:pt x="8058660" y="2896711"/>
                  <a:pt x="8048016" y="2886075"/>
                  <a:pt x="8034866" y="2886075"/>
                </a:cubicBezTo>
                <a:lnTo>
                  <a:pt x="8034866" y="2886075"/>
                </a:lnTo>
                <a:close/>
                <a:moveTo>
                  <a:pt x="8025323" y="4535805"/>
                </a:moveTo>
                <a:cubicBezTo>
                  <a:pt x="8023722" y="4535805"/>
                  <a:pt x="8022465" y="4537091"/>
                  <a:pt x="8022465" y="4538663"/>
                </a:cubicBezTo>
                <a:cubicBezTo>
                  <a:pt x="8022465" y="4540235"/>
                  <a:pt x="8023722" y="4541520"/>
                  <a:pt x="8025323" y="4541520"/>
                </a:cubicBezTo>
                <a:cubicBezTo>
                  <a:pt x="8026894" y="4541520"/>
                  <a:pt x="8028180" y="4540235"/>
                  <a:pt x="8028180" y="4538663"/>
                </a:cubicBezTo>
                <a:cubicBezTo>
                  <a:pt x="8028180" y="4537091"/>
                  <a:pt x="8026894" y="4535805"/>
                  <a:pt x="8025323" y="4535805"/>
                </a:cubicBezTo>
                <a:lnTo>
                  <a:pt x="8025323" y="4535805"/>
                </a:lnTo>
                <a:close/>
                <a:moveTo>
                  <a:pt x="8025308" y="4199987"/>
                </a:moveTo>
                <a:cubicBezTo>
                  <a:pt x="8022394" y="4199987"/>
                  <a:pt x="8020022" y="4202359"/>
                  <a:pt x="8020022" y="4205274"/>
                </a:cubicBezTo>
                <a:cubicBezTo>
                  <a:pt x="8020022" y="4208217"/>
                  <a:pt x="8022394" y="4210588"/>
                  <a:pt x="8025308" y="4210588"/>
                </a:cubicBezTo>
                <a:cubicBezTo>
                  <a:pt x="8028252" y="4210588"/>
                  <a:pt x="8030624" y="4208217"/>
                  <a:pt x="8030624" y="4205274"/>
                </a:cubicBezTo>
                <a:cubicBezTo>
                  <a:pt x="8030624" y="4202359"/>
                  <a:pt x="8028252" y="4199987"/>
                  <a:pt x="8025308" y="4199987"/>
                </a:cubicBezTo>
                <a:lnTo>
                  <a:pt x="8025308" y="4199987"/>
                </a:lnTo>
                <a:close/>
                <a:moveTo>
                  <a:pt x="8025323" y="3873694"/>
                </a:moveTo>
                <a:cubicBezTo>
                  <a:pt x="8021036" y="3873694"/>
                  <a:pt x="8017579" y="3877151"/>
                  <a:pt x="8017579" y="3881437"/>
                </a:cubicBezTo>
                <a:cubicBezTo>
                  <a:pt x="8017579" y="3885695"/>
                  <a:pt x="8021036" y="3889181"/>
                  <a:pt x="8025323" y="3889181"/>
                </a:cubicBezTo>
                <a:cubicBezTo>
                  <a:pt x="8029609" y="3889181"/>
                  <a:pt x="8033066" y="3885695"/>
                  <a:pt x="8033066" y="3881437"/>
                </a:cubicBezTo>
                <a:cubicBezTo>
                  <a:pt x="8033066" y="3877151"/>
                  <a:pt x="8029609" y="3873694"/>
                  <a:pt x="8025323" y="3873694"/>
                </a:cubicBezTo>
                <a:lnTo>
                  <a:pt x="8025323" y="3873694"/>
                </a:lnTo>
                <a:close/>
                <a:moveTo>
                  <a:pt x="7872923" y="3873694"/>
                </a:moveTo>
                <a:cubicBezTo>
                  <a:pt x="7868636" y="3873694"/>
                  <a:pt x="7865179" y="3877151"/>
                  <a:pt x="7865179" y="3881437"/>
                </a:cubicBezTo>
                <a:cubicBezTo>
                  <a:pt x="7865179" y="3885695"/>
                  <a:pt x="7868636" y="3889181"/>
                  <a:pt x="7872923" y="3889181"/>
                </a:cubicBezTo>
                <a:cubicBezTo>
                  <a:pt x="7877209" y="3889181"/>
                  <a:pt x="7880666" y="3885695"/>
                  <a:pt x="7880666" y="3881437"/>
                </a:cubicBezTo>
                <a:cubicBezTo>
                  <a:pt x="7880666" y="3877151"/>
                  <a:pt x="7877209" y="3873694"/>
                  <a:pt x="7872923" y="3873694"/>
                </a:cubicBezTo>
                <a:lnTo>
                  <a:pt x="7872923" y="3873694"/>
                </a:lnTo>
                <a:close/>
                <a:moveTo>
                  <a:pt x="7796723" y="2409825"/>
                </a:moveTo>
                <a:cubicBezTo>
                  <a:pt x="7778330" y="2409825"/>
                  <a:pt x="7763385" y="2424770"/>
                  <a:pt x="7763385" y="2443163"/>
                </a:cubicBezTo>
                <a:cubicBezTo>
                  <a:pt x="7763385" y="2461556"/>
                  <a:pt x="7778330" y="2476500"/>
                  <a:pt x="7796723" y="2476500"/>
                </a:cubicBezTo>
                <a:cubicBezTo>
                  <a:pt x="7815154" y="2476500"/>
                  <a:pt x="7830060" y="2461556"/>
                  <a:pt x="7830060" y="2443163"/>
                </a:cubicBezTo>
                <a:cubicBezTo>
                  <a:pt x="7830060" y="2424770"/>
                  <a:pt x="7815154" y="2409825"/>
                  <a:pt x="7796723" y="2409825"/>
                </a:cubicBezTo>
                <a:lnTo>
                  <a:pt x="7796723" y="2409825"/>
                </a:lnTo>
                <a:close/>
                <a:moveTo>
                  <a:pt x="7796690" y="2085975"/>
                </a:moveTo>
                <a:cubicBezTo>
                  <a:pt x="7778285" y="2085975"/>
                  <a:pt x="7763385" y="2100907"/>
                  <a:pt x="7763385" y="2119313"/>
                </a:cubicBezTo>
                <a:cubicBezTo>
                  <a:pt x="7763385" y="2137718"/>
                  <a:pt x="7778285" y="2152650"/>
                  <a:pt x="7796690" y="2152650"/>
                </a:cubicBezTo>
                <a:cubicBezTo>
                  <a:pt x="7815128" y="2152650"/>
                  <a:pt x="7830060" y="2137718"/>
                  <a:pt x="7830060" y="2119313"/>
                </a:cubicBezTo>
                <a:cubicBezTo>
                  <a:pt x="7830060" y="2100907"/>
                  <a:pt x="7815128" y="2085975"/>
                  <a:pt x="7796690" y="2085975"/>
                </a:cubicBezTo>
                <a:lnTo>
                  <a:pt x="7796690" y="2085975"/>
                </a:lnTo>
                <a:close/>
                <a:moveTo>
                  <a:pt x="7782403" y="1762125"/>
                </a:moveTo>
                <a:cubicBezTo>
                  <a:pt x="7761382" y="1762125"/>
                  <a:pt x="7744335" y="1779171"/>
                  <a:pt x="7744335" y="1800193"/>
                </a:cubicBezTo>
                <a:cubicBezTo>
                  <a:pt x="7744335" y="1821247"/>
                  <a:pt x="7761382" y="1838325"/>
                  <a:pt x="7782403" y="1838325"/>
                </a:cubicBezTo>
                <a:cubicBezTo>
                  <a:pt x="7803457" y="1838325"/>
                  <a:pt x="7820535" y="1821247"/>
                  <a:pt x="7820535" y="1800193"/>
                </a:cubicBezTo>
                <a:cubicBezTo>
                  <a:pt x="7820535" y="1779171"/>
                  <a:pt x="7803457" y="1762125"/>
                  <a:pt x="7782403" y="1762125"/>
                </a:cubicBezTo>
                <a:lnTo>
                  <a:pt x="7782403" y="1762125"/>
                </a:lnTo>
                <a:close/>
                <a:moveTo>
                  <a:pt x="7787198" y="2733675"/>
                </a:moveTo>
                <a:cubicBezTo>
                  <a:pt x="7774072" y="2733675"/>
                  <a:pt x="7763385" y="2744355"/>
                  <a:pt x="7763385" y="2757504"/>
                </a:cubicBezTo>
                <a:cubicBezTo>
                  <a:pt x="7763385" y="2770621"/>
                  <a:pt x="7774072" y="2781300"/>
                  <a:pt x="7787198" y="2781300"/>
                </a:cubicBezTo>
                <a:cubicBezTo>
                  <a:pt x="7800390" y="2781300"/>
                  <a:pt x="7811010" y="2770621"/>
                  <a:pt x="7811010" y="2757504"/>
                </a:cubicBezTo>
                <a:cubicBezTo>
                  <a:pt x="7811010" y="2744355"/>
                  <a:pt x="7800390" y="2733675"/>
                  <a:pt x="7787198" y="2733675"/>
                </a:cubicBezTo>
                <a:lnTo>
                  <a:pt x="7787198" y="2733675"/>
                </a:lnTo>
                <a:close/>
                <a:moveTo>
                  <a:pt x="7796708" y="3392957"/>
                </a:moveTo>
                <a:cubicBezTo>
                  <a:pt x="7789965" y="3392957"/>
                  <a:pt x="7784507" y="3398444"/>
                  <a:pt x="7784507" y="3405187"/>
                </a:cubicBezTo>
                <a:cubicBezTo>
                  <a:pt x="7784507" y="3411931"/>
                  <a:pt x="7789965" y="3417418"/>
                  <a:pt x="7796708" y="3417418"/>
                </a:cubicBezTo>
                <a:cubicBezTo>
                  <a:pt x="7803480" y="3417418"/>
                  <a:pt x="7808938" y="3411931"/>
                  <a:pt x="7808938" y="3405187"/>
                </a:cubicBezTo>
                <a:cubicBezTo>
                  <a:pt x="7808938" y="3398444"/>
                  <a:pt x="7803480" y="3392957"/>
                  <a:pt x="7796708" y="3392957"/>
                </a:cubicBezTo>
                <a:lnTo>
                  <a:pt x="7796708" y="3392957"/>
                </a:lnTo>
                <a:close/>
                <a:moveTo>
                  <a:pt x="7796697" y="3067050"/>
                </a:moveTo>
                <a:cubicBezTo>
                  <a:pt x="7788834" y="3067050"/>
                  <a:pt x="7782435" y="3073443"/>
                  <a:pt x="7782435" y="3081325"/>
                </a:cubicBezTo>
                <a:cubicBezTo>
                  <a:pt x="7782435" y="3089232"/>
                  <a:pt x="7788834" y="3095625"/>
                  <a:pt x="7796697" y="3095625"/>
                </a:cubicBezTo>
                <a:cubicBezTo>
                  <a:pt x="7804612" y="3095625"/>
                  <a:pt x="7811010" y="3089232"/>
                  <a:pt x="7811010" y="3081325"/>
                </a:cubicBezTo>
                <a:cubicBezTo>
                  <a:pt x="7811010" y="3073443"/>
                  <a:pt x="7804612" y="3067050"/>
                  <a:pt x="7796697" y="3067050"/>
                </a:cubicBezTo>
                <a:lnTo>
                  <a:pt x="7796697" y="3067050"/>
                </a:lnTo>
                <a:close/>
                <a:moveTo>
                  <a:pt x="7710983" y="4200801"/>
                </a:moveTo>
                <a:cubicBezTo>
                  <a:pt x="7708497" y="4200801"/>
                  <a:pt x="7706526" y="4202830"/>
                  <a:pt x="7706526" y="4205288"/>
                </a:cubicBezTo>
                <a:cubicBezTo>
                  <a:pt x="7706526" y="4207774"/>
                  <a:pt x="7708497" y="4209774"/>
                  <a:pt x="7710983" y="4209774"/>
                </a:cubicBezTo>
                <a:cubicBezTo>
                  <a:pt x="7713470" y="4209774"/>
                  <a:pt x="7715470" y="4207774"/>
                  <a:pt x="7715470" y="4205288"/>
                </a:cubicBezTo>
                <a:cubicBezTo>
                  <a:pt x="7715470" y="4202830"/>
                  <a:pt x="7713470" y="4200801"/>
                  <a:pt x="7710983" y="4200801"/>
                </a:cubicBezTo>
                <a:lnTo>
                  <a:pt x="7710983" y="4200801"/>
                </a:lnTo>
                <a:close/>
                <a:moveTo>
                  <a:pt x="7710998" y="3547386"/>
                </a:moveTo>
                <a:cubicBezTo>
                  <a:pt x="7705368" y="3547386"/>
                  <a:pt x="7700825" y="3551958"/>
                  <a:pt x="7700825" y="3557587"/>
                </a:cubicBezTo>
                <a:cubicBezTo>
                  <a:pt x="7700825" y="3563217"/>
                  <a:pt x="7705368" y="3567789"/>
                  <a:pt x="7710998" y="3567789"/>
                </a:cubicBezTo>
                <a:cubicBezTo>
                  <a:pt x="7716627" y="3567789"/>
                  <a:pt x="7721170" y="3563217"/>
                  <a:pt x="7721170" y="3557587"/>
                </a:cubicBezTo>
                <a:cubicBezTo>
                  <a:pt x="7721170" y="3551958"/>
                  <a:pt x="7716627" y="3547386"/>
                  <a:pt x="7710998" y="3547386"/>
                </a:cubicBezTo>
                <a:lnTo>
                  <a:pt x="7710998" y="3547386"/>
                </a:lnTo>
                <a:close/>
                <a:moveTo>
                  <a:pt x="7710998" y="3874508"/>
                </a:moveTo>
                <a:cubicBezTo>
                  <a:pt x="7707169" y="3874508"/>
                  <a:pt x="7704082" y="3877623"/>
                  <a:pt x="7704082" y="3881452"/>
                </a:cubicBezTo>
                <a:cubicBezTo>
                  <a:pt x="7704082" y="3885281"/>
                  <a:pt x="7707169" y="3888367"/>
                  <a:pt x="7710998" y="3888367"/>
                </a:cubicBezTo>
                <a:cubicBezTo>
                  <a:pt x="7714826" y="3888367"/>
                  <a:pt x="7717913" y="3885281"/>
                  <a:pt x="7717913" y="3881452"/>
                </a:cubicBezTo>
                <a:cubicBezTo>
                  <a:pt x="7717913" y="3877623"/>
                  <a:pt x="7714826" y="3874508"/>
                  <a:pt x="7710998" y="3874508"/>
                </a:cubicBezTo>
                <a:lnTo>
                  <a:pt x="7710998" y="3874508"/>
                </a:lnTo>
                <a:close/>
                <a:moveTo>
                  <a:pt x="7710998" y="3229804"/>
                </a:moveTo>
                <a:cubicBezTo>
                  <a:pt x="7703568" y="3229804"/>
                  <a:pt x="7697538" y="3235833"/>
                  <a:pt x="7697538" y="3243263"/>
                </a:cubicBezTo>
                <a:cubicBezTo>
                  <a:pt x="7697538" y="3250692"/>
                  <a:pt x="7703568" y="3256721"/>
                  <a:pt x="7710998" y="3256721"/>
                </a:cubicBezTo>
                <a:cubicBezTo>
                  <a:pt x="7718428" y="3256721"/>
                  <a:pt x="7724457" y="3250692"/>
                  <a:pt x="7724457" y="3243263"/>
                </a:cubicBezTo>
                <a:cubicBezTo>
                  <a:pt x="7724457" y="3235833"/>
                  <a:pt x="7718428" y="3229804"/>
                  <a:pt x="7710998" y="3229804"/>
                </a:cubicBezTo>
                <a:lnTo>
                  <a:pt x="7710998" y="3229804"/>
                </a:lnTo>
                <a:close/>
                <a:moveTo>
                  <a:pt x="7791943" y="1514475"/>
                </a:moveTo>
                <a:cubicBezTo>
                  <a:pt x="7818277" y="1514475"/>
                  <a:pt x="7839585" y="1493167"/>
                  <a:pt x="7839585" y="1466867"/>
                </a:cubicBezTo>
                <a:cubicBezTo>
                  <a:pt x="7839585" y="1440568"/>
                  <a:pt x="7818277" y="1419225"/>
                  <a:pt x="7791943" y="1419225"/>
                </a:cubicBezTo>
                <a:cubicBezTo>
                  <a:pt x="7765678" y="1419225"/>
                  <a:pt x="7744335" y="1440568"/>
                  <a:pt x="7744335" y="1466867"/>
                </a:cubicBezTo>
                <a:cubicBezTo>
                  <a:pt x="7744335" y="1493167"/>
                  <a:pt x="7765678" y="1514475"/>
                  <a:pt x="7791943" y="1514475"/>
                </a:cubicBezTo>
                <a:lnTo>
                  <a:pt x="7791943" y="1514475"/>
                </a:lnTo>
                <a:close/>
                <a:moveTo>
                  <a:pt x="7310948" y="3067493"/>
                </a:moveTo>
                <a:cubicBezTo>
                  <a:pt x="7303290" y="3067493"/>
                  <a:pt x="7297088" y="3073665"/>
                  <a:pt x="7297088" y="3081323"/>
                </a:cubicBezTo>
                <a:cubicBezTo>
                  <a:pt x="7297088" y="3088981"/>
                  <a:pt x="7303290" y="3095182"/>
                  <a:pt x="7310948" y="3095182"/>
                </a:cubicBezTo>
                <a:cubicBezTo>
                  <a:pt x="7318606" y="3095182"/>
                  <a:pt x="7324807" y="3088981"/>
                  <a:pt x="7324807" y="3081323"/>
                </a:cubicBezTo>
                <a:cubicBezTo>
                  <a:pt x="7324807" y="3073665"/>
                  <a:pt x="7318606" y="3067493"/>
                  <a:pt x="7310948" y="3067493"/>
                </a:cubicBezTo>
                <a:lnTo>
                  <a:pt x="7310948" y="3067493"/>
                </a:lnTo>
                <a:close/>
                <a:moveTo>
                  <a:pt x="7710983" y="4536220"/>
                </a:moveTo>
                <a:cubicBezTo>
                  <a:pt x="7709640" y="4536220"/>
                  <a:pt x="7708555" y="4537306"/>
                  <a:pt x="7708555" y="4538649"/>
                </a:cubicBezTo>
                <a:cubicBezTo>
                  <a:pt x="7708555" y="4539992"/>
                  <a:pt x="7709640" y="4541106"/>
                  <a:pt x="7710983" y="4541106"/>
                </a:cubicBezTo>
                <a:cubicBezTo>
                  <a:pt x="7712355" y="4541106"/>
                  <a:pt x="7713440" y="4539992"/>
                  <a:pt x="7713440" y="4538649"/>
                </a:cubicBezTo>
                <a:cubicBezTo>
                  <a:pt x="7713440" y="4537306"/>
                  <a:pt x="7712355" y="4536220"/>
                  <a:pt x="7710983" y="4536220"/>
                </a:cubicBezTo>
                <a:lnTo>
                  <a:pt x="7710983" y="4536220"/>
                </a:lnTo>
                <a:close/>
                <a:moveTo>
                  <a:pt x="7710998" y="2905125"/>
                </a:moveTo>
                <a:cubicBezTo>
                  <a:pt x="7703096" y="2905125"/>
                  <a:pt x="7696710" y="2911529"/>
                  <a:pt x="7696710" y="2919401"/>
                </a:cubicBezTo>
                <a:cubicBezTo>
                  <a:pt x="7696710" y="2927296"/>
                  <a:pt x="7703096" y="2933700"/>
                  <a:pt x="7710998" y="2933700"/>
                </a:cubicBezTo>
                <a:cubicBezTo>
                  <a:pt x="7718899" y="2933700"/>
                  <a:pt x="7725285" y="2927296"/>
                  <a:pt x="7725285" y="2919401"/>
                </a:cubicBezTo>
                <a:cubicBezTo>
                  <a:pt x="7725285" y="2911529"/>
                  <a:pt x="7718899" y="2905125"/>
                  <a:pt x="7710998" y="2905125"/>
                </a:cubicBezTo>
                <a:lnTo>
                  <a:pt x="7710998" y="2905125"/>
                </a:lnTo>
                <a:close/>
                <a:moveTo>
                  <a:pt x="7872923" y="3546986"/>
                </a:moveTo>
                <a:cubicBezTo>
                  <a:pt x="7867065" y="3546986"/>
                  <a:pt x="7862322" y="3551730"/>
                  <a:pt x="7862322" y="3557587"/>
                </a:cubicBezTo>
                <a:cubicBezTo>
                  <a:pt x="7862322" y="3563445"/>
                  <a:pt x="7867065" y="3568189"/>
                  <a:pt x="7872923" y="3568189"/>
                </a:cubicBezTo>
                <a:cubicBezTo>
                  <a:pt x="7878780" y="3568189"/>
                  <a:pt x="7883524" y="3563445"/>
                  <a:pt x="7883524" y="3557587"/>
                </a:cubicBezTo>
                <a:cubicBezTo>
                  <a:pt x="7883524" y="3551730"/>
                  <a:pt x="7878780" y="3546986"/>
                  <a:pt x="7872923" y="3546986"/>
                </a:cubicBezTo>
                <a:lnTo>
                  <a:pt x="7872923" y="3546986"/>
                </a:lnTo>
                <a:close/>
                <a:moveTo>
                  <a:pt x="7882448" y="2886075"/>
                </a:moveTo>
                <a:cubicBezTo>
                  <a:pt x="7869280" y="2886075"/>
                  <a:pt x="7858635" y="2896728"/>
                  <a:pt x="7858635" y="2909869"/>
                </a:cubicBezTo>
                <a:cubicBezTo>
                  <a:pt x="7858635" y="2923047"/>
                  <a:pt x="7869280" y="2933700"/>
                  <a:pt x="7882448" y="2933700"/>
                </a:cubicBezTo>
                <a:cubicBezTo>
                  <a:pt x="7895578" y="2933700"/>
                  <a:pt x="7906260" y="2923047"/>
                  <a:pt x="7906260" y="2909869"/>
                </a:cubicBezTo>
                <a:cubicBezTo>
                  <a:pt x="7906260" y="2896728"/>
                  <a:pt x="7895578" y="2886075"/>
                  <a:pt x="7882448" y="2886075"/>
                </a:cubicBezTo>
                <a:lnTo>
                  <a:pt x="7882448" y="2886075"/>
                </a:lnTo>
                <a:close/>
                <a:moveTo>
                  <a:pt x="7872923" y="3229403"/>
                </a:moveTo>
                <a:cubicBezTo>
                  <a:pt x="7865264" y="3229403"/>
                  <a:pt x="7859064" y="3235604"/>
                  <a:pt x="7859064" y="3243263"/>
                </a:cubicBezTo>
                <a:cubicBezTo>
                  <a:pt x="7859064" y="3250921"/>
                  <a:pt x="7865264" y="3257122"/>
                  <a:pt x="7872923" y="3257122"/>
                </a:cubicBezTo>
                <a:cubicBezTo>
                  <a:pt x="7880581" y="3257122"/>
                  <a:pt x="7886782" y="3250921"/>
                  <a:pt x="7886782" y="3243263"/>
                </a:cubicBezTo>
                <a:cubicBezTo>
                  <a:pt x="7886782" y="3235604"/>
                  <a:pt x="7880581" y="3229403"/>
                  <a:pt x="7872923" y="3229403"/>
                </a:cubicBezTo>
                <a:lnTo>
                  <a:pt x="7872923" y="3229403"/>
                </a:lnTo>
                <a:close/>
                <a:moveTo>
                  <a:pt x="7872923" y="4535805"/>
                </a:moveTo>
                <a:cubicBezTo>
                  <a:pt x="7871351" y="4535805"/>
                  <a:pt x="7870065" y="4537091"/>
                  <a:pt x="7870065" y="4538663"/>
                </a:cubicBezTo>
                <a:cubicBezTo>
                  <a:pt x="7870065" y="4540235"/>
                  <a:pt x="7871351" y="4541520"/>
                  <a:pt x="7872923" y="4541520"/>
                </a:cubicBezTo>
                <a:cubicBezTo>
                  <a:pt x="7874494" y="4541520"/>
                  <a:pt x="7875780" y="4540235"/>
                  <a:pt x="7875780" y="4538663"/>
                </a:cubicBezTo>
                <a:cubicBezTo>
                  <a:pt x="7875780" y="4537091"/>
                  <a:pt x="7874494" y="4535805"/>
                  <a:pt x="7872923" y="4535805"/>
                </a:cubicBezTo>
                <a:lnTo>
                  <a:pt x="7872923" y="4535805"/>
                </a:lnTo>
                <a:close/>
                <a:moveTo>
                  <a:pt x="7872923" y="4200402"/>
                </a:moveTo>
                <a:cubicBezTo>
                  <a:pt x="7870237" y="4200402"/>
                  <a:pt x="7868036" y="4202602"/>
                  <a:pt x="7868036" y="4205288"/>
                </a:cubicBezTo>
                <a:cubicBezTo>
                  <a:pt x="7868036" y="4208002"/>
                  <a:pt x="7870237" y="4210174"/>
                  <a:pt x="7872923" y="4210174"/>
                </a:cubicBezTo>
                <a:cubicBezTo>
                  <a:pt x="7875608" y="4210174"/>
                  <a:pt x="7877809" y="4208002"/>
                  <a:pt x="7877809" y="4205288"/>
                </a:cubicBezTo>
                <a:cubicBezTo>
                  <a:pt x="7877809" y="4202602"/>
                  <a:pt x="7875608" y="4200402"/>
                  <a:pt x="7872923" y="4200402"/>
                </a:cubicBezTo>
                <a:lnTo>
                  <a:pt x="7872923" y="4200402"/>
                </a:lnTo>
                <a:close/>
                <a:moveTo>
                  <a:pt x="7796708" y="4363555"/>
                </a:moveTo>
                <a:cubicBezTo>
                  <a:pt x="7794708" y="4363555"/>
                  <a:pt x="7793051" y="4365184"/>
                  <a:pt x="7793051" y="4367213"/>
                </a:cubicBezTo>
                <a:cubicBezTo>
                  <a:pt x="7793051" y="4369242"/>
                  <a:pt x="7794708" y="4370870"/>
                  <a:pt x="7796708" y="4370870"/>
                </a:cubicBezTo>
                <a:cubicBezTo>
                  <a:pt x="7798766" y="4370870"/>
                  <a:pt x="7800394" y="4369242"/>
                  <a:pt x="7800394" y="4367213"/>
                </a:cubicBezTo>
                <a:cubicBezTo>
                  <a:pt x="7800394" y="4365184"/>
                  <a:pt x="7798766" y="4363555"/>
                  <a:pt x="7796708" y="4363555"/>
                </a:cubicBezTo>
                <a:lnTo>
                  <a:pt x="7796708" y="4363555"/>
                </a:lnTo>
                <a:close/>
                <a:moveTo>
                  <a:pt x="7882448" y="2581275"/>
                </a:moveTo>
                <a:cubicBezTo>
                  <a:pt x="7869313" y="2581275"/>
                  <a:pt x="7858635" y="2591936"/>
                  <a:pt x="7858635" y="2605088"/>
                </a:cubicBezTo>
                <a:cubicBezTo>
                  <a:pt x="7858635" y="2618239"/>
                  <a:pt x="7869313" y="2628900"/>
                  <a:pt x="7882448" y="2628900"/>
                </a:cubicBezTo>
                <a:cubicBezTo>
                  <a:pt x="7895582" y="2628900"/>
                  <a:pt x="7906260" y="2618239"/>
                  <a:pt x="7906260" y="2605088"/>
                </a:cubicBezTo>
                <a:cubicBezTo>
                  <a:pt x="7906260" y="2591936"/>
                  <a:pt x="7895582" y="2581275"/>
                  <a:pt x="7882448" y="2581275"/>
                </a:cubicBezTo>
                <a:lnTo>
                  <a:pt x="7882448" y="2581275"/>
                </a:lnTo>
                <a:close/>
                <a:moveTo>
                  <a:pt x="8120573" y="3719251"/>
                </a:moveTo>
                <a:cubicBezTo>
                  <a:pt x="8115172" y="3719251"/>
                  <a:pt x="8110800" y="3723651"/>
                  <a:pt x="8110800" y="3729052"/>
                </a:cubicBezTo>
                <a:cubicBezTo>
                  <a:pt x="8110800" y="3734452"/>
                  <a:pt x="8115172" y="3738824"/>
                  <a:pt x="8120573" y="3738824"/>
                </a:cubicBezTo>
                <a:cubicBezTo>
                  <a:pt x="8125974" y="3738824"/>
                  <a:pt x="8130346" y="3734452"/>
                  <a:pt x="8130346" y="3729052"/>
                </a:cubicBezTo>
                <a:cubicBezTo>
                  <a:pt x="8130346" y="3723651"/>
                  <a:pt x="8125974" y="3719251"/>
                  <a:pt x="8120573" y="3719251"/>
                </a:cubicBezTo>
                <a:lnTo>
                  <a:pt x="8120573" y="3719251"/>
                </a:lnTo>
                <a:close/>
                <a:moveTo>
                  <a:pt x="7796723" y="4046787"/>
                </a:moveTo>
                <a:cubicBezTo>
                  <a:pt x="7793351" y="4046787"/>
                  <a:pt x="7790608" y="4049501"/>
                  <a:pt x="7790608" y="4052873"/>
                </a:cubicBezTo>
                <a:cubicBezTo>
                  <a:pt x="7790608" y="4056274"/>
                  <a:pt x="7793351" y="4058988"/>
                  <a:pt x="7796723" y="4058988"/>
                </a:cubicBezTo>
                <a:cubicBezTo>
                  <a:pt x="7800094" y="4058988"/>
                  <a:pt x="7802838" y="4056274"/>
                  <a:pt x="7802838" y="4052873"/>
                </a:cubicBezTo>
                <a:cubicBezTo>
                  <a:pt x="7802838" y="4049501"/>
                  <a:pt x="7800094" y="4046787"/>
                  <a:pt x="7796723" y="4046787"/>
                </a:cubicBezTo>
                <a:lnTo>
                  <a:pt x="7796723" y="4046787"/>
                </a:lnTo>
                <a:close/>
                <a:moveTo>
                  <a:pt x="7872923" y="2238375"/>
                </a:moveTo>
                <a:cubicBezTo>
                  <a:pt x="7854500" y="2238375"/>
                  <a:pt x="7839585" y="2253282"/>
                  <a:pt x="7839585" y="2271695"/>
                </a:cubicBezTo>
                <a:cubicBezTo>
                  <a:pt x="7839585" y="2290108"/>
                  <a:pt x="7854500" y="2305050"/>
                  <a:pt x="7872923" y="2305050"/>
                </a:cubicBezTo>
                <a:cubicBezTo>
                  <a:pt x="7891346" y="2305050"/>
                  <a:pt x="7906260" y="2290108"/>
                  <a:pt x="7906260" y="2271695"/>
                </a:cubicBezTo>
                <a:cubicBezTo>
                  <a:pt x="7906260" y="2253282"/>
                  <a:pt x="7891346" y="2238375"/>
                  <a:pt x="7872923" y="2238375"/>
                </a:cubicBezTo>
                <a:lnTo>
                  <a:pt x="7872923" y="2238375"/>
                </a:lnTo>
                <a:close/>
                <a:moveTo>
                  <a:pt x="7872923" y="1924050"/>
                </a:moveTo>
                <a:cubicBezTo>
                  <a:pt x="7854493" y="1924050"/>
                  <a:pt x="7839585" y="1938981"/>
                  <a:pt x="7839585" y="1957372"/>
                </a:cubicBezTo>
                <a:cubicBezTo>
                  <a:pt x="7839585" y="1975794"/>
                  <a:pt x="7854493" y="1990725"/>
                  <a:pt x="7872923" y="1990725"/>
                </a:cubicBezTo>
                <a:cubicBezTo>
                  <a:pt x="7891352" y="1990725"/>
                  <a:pt x="7906260" y="1975794"/>
                  <a:pt x="7906260" y="1957372"/>
                </a:cubicBezTo>
                <a:cubicBezTo>
                  <a:pt x="7906260" y="1938981"/>
                  <a:pt x="7891352" y="1924050"/>
                  <a:pt x="7872923" y="1924050"/>
                </a:cubicBezTo>
                <a:lnTo>
                  <a:pt x="7872923" y="1924050"/>
                </a:lnTo>
                <a:close/>
                <a:moveTo>
                  <a:pt x="7877685" y="1590675"/>
                </a:moveTo>
                <a:cubicBezTo>
                  <a:pt x="7856647" y="1590675"/>
                  <a:pt x="7839585" y="1607744"/>
                  <a:pt x="7839585" y="1628790"/>
                </a:cubicBezTo>
                <a:cubicBezTo>
                  <a:pt x="7839585" y="1649807"/>
                  <a:pt x="7856647" y="1666875"/>
                  <a:pt x="7877685" y="1666875"/>
                </a:cubicBezTo>
                <a:cubicBezTo>
                  <a:pt x="7898724" y="1666875"/>
                  <a:pt x="7915785" y="1649807"/>
                  <a:pt x="7915785" y="1628790"/>
                </a:cubicBezTo>
                <a:cubicBezTo>
                  <a:pt x="7915785" y="1607744"/>
                  <a:pt x="7898724" y="1590675"/>
                  <a:pt x="7877685" y="1590675"/>
                </a:cubicBezTo>
                <a:lnTo>
                  <a:pt x="7877685" y="1590675"/>
                </a:lnTo>
                <a:close/>
                <a:moveTo>
                  <a:pt x="5463098" y="638175"/>
                </a:moveTo>
                <a:cubicBezTo>
                  <a:pt x="5449939" y="638175"/>
                  <a:pt x="5439285" y="648855"/>
                  <a:pt x="5439285" y="661971"/>
                </a:cubicBezTo>
                <a:cubicBezTo>
                  <a:pt x="5439285" y="675120"/>
                  <a:pt x="5449939" y="685800"/>
                  <a:pt x="5463098" y="685800"/>
                </a:cubicBezTo>
                <a:cubicBezTo>
                  <a:pt x="5476256" y="685800"/>
                  <a:pt x="5486910" y="675120"/>
                  <a:pt x="5486910" y="661971"/>
                </a:cubicBezTo>
                <a:cubicBezTo>
                  <a:pt x="5486910" y="648855"/>
                  <a:pt x="5476256" y="638175"/>
                  <a:pt x="5463098" y="638175"/>
                </a:cubicBezTo>
                <a:lnTo>
                  <a:pt x="5463098" y="638175"/>
                </a:lnTo>
                <a:close/>
                <a:moveTo>
                  <a:pt x="5043998" y="809625"/>
                </a:moveTo>
                <a:cubicBezTo>
                  <a:pt x="5036109" y="809625"/>
                  <a:pt x="5029710" y="816018"/>
                  <a:pt x="5029710" y="823900"/>
                </a:cubicBezTo>
                <a:cubicBezTo>
                  <a:pt x="5029710" y="831807"/>
                  <a:pt x="5036109" y="838200"/>
                  <a:pt x="5043998" y="838200"/>
                </a:cubicBezTo>
                <a:cubicBezTo>
                  <a:pt x="5051887" y="838200"/>
                  <a:pt x="5058285" y="831807"/>
                  <a:pt x="5058285" y="823900"/>
                </a:cubicBezTo>
                <a:cubicBezTo>
                  <a:pt x="5058285" y="816018"/>
                  <a:pt x="5051887" y="809625"/>
                  <a:pt x="5043998" y="809625"/>
                </a:cubicBezTo>
                <a:lnTo>
                  <a:pt x="5043998" y="809625"/>
                </a:lnTo>
                <a:close/>
                <a:moveTo>
                  <a:pt x="5053523" y="161925"/>
                </a:moveTo>
                <a:cubicBezTo>
                  <a:pt x="5040346" y="161925"/>
                  <a:pt x="5029710" y="172597"/>
                  <a:pt x="5029710" y="185738"/>
                </a:cubicBezTo>
                <a:cubicBezTo>
                  <a:pt x="5029710" y="198878"/>
                  <a:pt x="5040346" y="209550"/>
                  <a:pt x="5053523" y="209550"/>
                </a:cubicBezTo>
                <a:cubicBezTo>
                  <a:pt x="5066699" y="209550"/>
                  <a:pt x="5077335" y="198878"/>
                  <a:pt x="5077335" y="185738"/>
                </a:cubicBezTo>
                <a:cubicBezTo>
                  <a:pt x="5077335" y="172597"/>
                  <a:pt x="5066699" y="161925"/>
                  <a:pt x="5053523" y="161925"/>
                </a:cubicBezTo>
                <a:lnTo>
                  <a:pt x="5053523" y="161925"/>
                </a:lnTo>
                <a:close/>
                <a:moveTo>
                  <a:pt x="5044009" y="485775"/>
                </a:moveTo>
                <a:cubicBezTo>
                  <a:pt x="5036138" y="485775"/>
                  <a:pt x="5029710" y="492161"/>
                  <a:pt x="5029710" y="500063"/>
                </a:cubicBezTo>
                <a:cubicBezTo>
                  <a:pt x="5029710" y="507941"/>
                  <a:pt x="5036138" y="514350"/>
                  <a:pt x="5044009" y="514350"/>
                </a:cubicBezTo>
                <a:cubicBezTo>
                  <a:pt x="5051881" y="514350"/>
                  <a:pt x="5058285" y="507941"/>
                  <a:pt x="5058285" y="500063"/>
                </a:cubicBezTo>
                <a:cubicBezTo>
                  <a:pt x="5058285" y="492161"/>
                  <a:pt x="5051881" y="485775"/>
                  <a:pt x="5044009" y="485775"/>
                </a:cubicBezTo>
                <a:lnTo>
                  <a:pt x="5044009" y="485775"/>
                </a:lnTo>
                <a:close/>
                <a:moveTo>
                  <a:pt x="5043998" y="1775751"/>
                </a:moveTo>
                <a:cubicBezTo>
                  <a:pt x="5038368" y="1775751"/>
                  <a:pt x="5033797" y="1780323"/>
                  <a:pt x="5033797" y="1785923"/>
                </a:cubicBezTo>
                <a:cubicBezTo>
                  <a:pt x="5033797" y="1791553"/>
                  <a:pt x="5038368" y="1796124"/>
                  <a:pt x="5043998" y="1796124"/>
                </a:cubicBezTo>
                <a:cubicBezTo>
                  <a:pt x="5049627" y="1796124"/>
                  <a:pt x="5054199" y="1791553"/>
                  <a:pt x="5054199" y="1785923"/>
                </a:cubicBezTo>
                <a:cubicBezTo>
                  <a:pt x="5054199" y="1780323"/>
                  <a:pt x="5049627" y="1775751"/>
                  <a:pt x="5043998" y="1775751"/>
                </a:cubicBezTo>
                <a:lnTo>
                  <a:pt x="5043998" y="1775751"/>
                </a:lnTo>
                <a:close/>
                <a:moveTo>
                  <a:pt x="5043998" y="1449872"/>
                </a:moveTo>
                <a:cubicBezTo>
                  <a:pt x="5037225" y="1449872"/>
                  <a:pt x="5031768" y="1455330"/>
                  <a:pt x="5031768" y="1462102"/>
                </a:cubicBezTo>
                <a:cubicBezTo>
                  <a:pt x="5031768" y="1468846"/>
                  <a:pt x="5037225" y="1474303"/>
                  <a:pt x="5043998" y="1474303"/>
                </a:cubicBezTo>
                <a:cubicBezTo>
                  <a:pt x="5050741" y="1474303"/>
                  <a:pt x="5056228" y="1468846"/>
                  <a:pt x="5056228" y="1462102"/>
                </a:cubicBezTo>
                <a:cubicBezTo>
                  <a:pt x="5056228" y="1455330"/>
                  <a:pt x="5050741" y="1449872"/>
                  <a:pt x="5043998" y="1449872"/>
                </a:cubicBezTo>
                <a:lnTo>
                  <a:pt x="5043998" y="1449872"/>
                </a:lnTo>
                <a:close/>
                <a:moveTo>
                  <a:pt x="5043998" y="1143429"/>
                </a:moveTo>
                <a:cubicBezTo>
                  <a:pt x="5036339" y="1143429"/>
                  <a:pt x="5030139" y="1149658"/>
                  <a:pt x="5030139" y="1157288"/>
                </a:cubicBezTo>
                <a:cubicBezTo>
                  <a:pt x="5030139" y="1164946"/>
                  <a:pt x="5036339" y="1171146"/>
                  <a:pt x="5043998" y="1171146"/>
                </a:cubicBezTo>
                <a:cubicBezTo>
                  <a:pt x="5051656" y="1171146"/>
                  <a:pt x="5057857" y="1164946"/>
                  <a:pt x="5057857" y="1157288"/>
                </a:cubicBezTo>
                <a:cubicBezTo>
                  <a:pt x="5057857" y="1149658"/>
                  <a:pt x="5051656" y="1143429"/>
                  <a:pt x="5043998" y="1143429"/>
                </a:cubicBezTo>
                <a:lnTo>
                  <a:pt x="5043998" y="1143429"/>
                </a:lnTo>
                <a:close/>
                <a:moveTo>
                  <a:pt x="5063062" y="8774430"/>
                </a:moveTo>
                <a:cubicBezTo>
                  <a:pt x="5061462" y="8774430"/>
                  <a:pt x="5060204" y="8775715"/>
                  <a:pt x="5060204" y="8777287"/>
                </a:cubicBezTo>
                <a:cubicBezTo>
                  <a:pt x="5060204" y="8778831"/>
                  <a:pt x="5061462" y="8780145"/>
                  <a:pt x="5063062" y="8780145"/>
                </a:cubicBezTo>
                <a:cubicBezTo>
                  <a:pt x="5064634" y="8780145"/>
                  <a:pt x="5065891" y="8778831"/>
                  <a:pt x="5065891" y="8777287"/>
                </a:cubicBezTo>
                <a:cubicBezTo>
                  <a:pt x="5065891" y="8775715"/>
                  <a:pt x="5064634" y="8774430"/>
                  <a:pt x="5063062" y="8774430"/>
                </a:cubicBezTo>
                <a:lnTo>
                  <a:pt x="5063062" y="8774430"/>
                </a:lnTo>
                <a:close/>
                <a:moveTo>
                  <a:pt x="4966169" y="3243263"/>
                </a:moveTo>
                <a:cubicBezTo>
                  <a:pt x="4966169" y="3244177"/>
                  <a:pt x="4966883" y="3244891"/>
                  <a:pt x="4967769" y="3244891"/>
                </a:cubicBezTo>
                <a:cubicBezTo>
                  <a:pt x="4968712" y="3244891"/>
                  <a:pt x="4969427" y="3244177"/>
                  <a:pt x="4969427" y="3243263"/>
                </a:cubicBezTo>
                <a:cubicBezTo>
                  <a:pt x="4969427" y="3242377"/>
                  <a:pt x="4968712" y="3241634"/>
                  <a:pt x="4967769" y="3241634"/>
                </a:cubicBezTo>
                <a:cubicBezTo>
                  <a:pt x="4966883" y="3241634"/>
                  <a:pt x="4966169" y="3242377"/>
                  <a:pt x="4966169" y="3243263"/>
                </a:cubicBezTo>
                <a:lnTo>
                  <a:pt x="4966169" y="3243263"/>
                </a:lnTo>
                <a:close/>
                <a:moveTo>
                  <a:pt x="4957493" y="9525"/>
                </a:moveTo>
                <a:cubicBezTo>
                  <a:pt x="4955047" y="12565"/>
                  <a:pt x="4953510" y="16627"/>
                  <a:pt x="4953510" y="21159"/>
                </a:cubicBezTo>
                <a:cubicBezTo>
                  <a:pt x="4953510" y="30500"/>
                  <a:pt x="4959891" y="38100"/>
                  <a:pt x="4967786" y="38100"/>
                </a:cubicBezTo>
                <a:cubicBezTo>
                  <a:pt x="4975681" y="38100"/>
                  <a:pt x="4982085" y="30500"/>
                  <a:pt x="4982085" y="21159"/>
                </a:cubicBezTo>
                <a:cubicBezTo>
                  <a:pt x="4982085" y="16627"/>
                  <a:pt x="4980525" y="12565"/>
                  <a:pt x="4978103" y="9525"/>
                </a:cubicBezTo>
                <a:lnTo>
                  <a:pt x="4957493" y="9525"/>
                </a:lnTo>
                <a:close/>
                <a:moveTo>
                  <a:pt x="4967769" y="2916569"/>
                </a:moveTo>
                <a:cubicBezTo>
                  <a:pt x="4966226" y="2916569"/>
                  <a:pt x="4964940" y="2917827"/>
                  <a:pt x="4964940" y="2919398"/>
                </a:cubicBezTo>
                <a:cubicBezTo>
                  <a:pt x="4964940" y="2920998"/>
                  <a:pt x="4966226" y="2922256"/>
                  <a:pt x="4967769" y="2922256"/>
                </a:cubicBezTo>
                <a:cubicBezTo>
                  <a:pt x="4969369" y="2922256"/>
                  <a:pt x="4970655" y="2920998"/>
                  <a:pt x="4970655" y="2919398"/>
                </a:cubicBezTo>
                <a:cubicBezTo>
                  <a:pt x="4970655" y="2917827"/>
                  <a:pt x="4969369" y="2916569"/>
                  <a:pt x="4967769" y="2916569"/>
                </a:cubicBezTo>
                <a:lnTo>
                  <a:pt x="4967769" y="2916569"/>
                </a:lnTo>
                <a:close/>
                <a:moveTo>
                  <a:pt x="5042369" y="3405187"/>
                </a:moveTo>
                <a:cubicBezTo>
                  <a:pt x="5042369" y="3406073"/>
                  <a:pt x="5043083" y="3406816"/>
                  <a:pt x="5043998" y="3406816"/>
                </a:cubicBezTo>
                <a:cubicBezTo>
                  <a:pt x="5044912" y="3406816"/>
                  <a:pt x="5045627" y="3406073"/>
                  <a:pt x="5045627" y="3405187"/>
                </a:cubicBezTo>
                <a:cubicBezTo>
                  <a:pt x="5045627" y="3404273"/>
                  <a:pt x="5044912" y="3403559"/>
                  <a:pt x="5043998" y="3403559"/>
                </a:cubicBezTo>
                <a:cubicBezTo>
                  <a:pt x="5043083" y="3403559"/>
                  <a:pt x="5042369" y="3404273"/>
                  <a:pt x="5042369" y="3405187"/>
                </a:cubicBezTo>
                <a:lnTo>
                  <a:pt x="5042369" y="3405187"/>
                </a:lnTo>
                <a:close/>
                <a:moveTo>
                  <a:pt x="5129735" y="638175"/>
                </a:moveTo>
                <a:cubicBezTo>
                  <a:pt x="5121839" y="638175"/>
                  <a:pt x="5115435" y="644579"/>
                  <a:pt x="5115435" y="652450"/>
                </a:cubicBezTo>
                <a:cubicBezTo>
                  <a:pt x="5115435" y="660346"/>
                  <a:pt x="5121839" y="666750"/>
                  <a:pt x="5129735" y="666750"/>
                </a:cubicBezTo>
                <a:cubicBezTo>
                  <a:pt x="5137606" y="666750"/>
                  <a:pt x="5144010" y="660346"/>
                  <a:pt x="5144010" y="652450"/>
                </a:cubicBezTo>
                <a:cubicBezTo>
                  <a:pt x="5144010" y="644579"/>
                  <a:pt x="5137606" y="638175"/>
                  <a:pt x="5129735" y="638175"/>
                </a:cubicBezTo>
                <a:lnTo>
                  <a:pt x="5129735" y="638175"/>
                </a:lnTo>
                <a:close/>
                <a:moveTo>
                  <a:pt x="5129760" y="314325"/>
                </a:moveTo>
                <a:cubicBezTo>
                  <a:pt x="5116593" y="314325"/>
                  <a:pt x="5105910" y="324978"/>
                  <a:pt x="5105910" y="338156"/>
                </a:cubicBezTo>
                <a:cubicBezTo>
                  <a:pt x="5105910" y="351297"/>
                  <a:pt x="5116593" y="361950"/>
                  <a:pt x="5129760" y="361950"/>
                </a:cubicBezTo>
                <a:cubicBezTo>
                  <a:pt x="5142890" y="361950"/>
                  <a:pt x="5153535" y="351297"/>
                  <a:pt x="5153535" y="338156"/>
                </a:cubicBezTo>
                <a:cubicBezTo>
                  <a:pt x="5153535" y="324978"/>
                  <a:pt x="5142890" y="314325"/>
                  <a:pt x="5129760" y="314325"/>
                </a:cubicBezTo>
                <a:lnTo>
                  <a:pt x="5129760" y="314325"/>
                </a:lnTo>
                <a:close/>
                <a:moveTo>
                  <a:pt x="5129736" y="971550"/>
                </a:moveTo>
                <a:cubicBezTo>
                  <a:pt x="5121827" y="971550"/>
                  <a:pt x="5115435" y="977942"/>
                  <a:pt x="5115435" y="985824"/>
                </a:cubicBezTo>
                <a:cubicBezTo>
                  <a:pt x="5115435" y="993733"/>
                  <a:pt x="5121827" y="1000125"/>
                  <a:pt x="5129736" y="1000125"/>
                </a:cubicBezTo>
                <a:cubicBezTo>
                  <a:pt x="5137618" y="1000125"/>
                  <a:pt x="5144010" y="993733"/>
                  <a:pt x="5144010" y="985824"/>
                </a:cubicBezTo>
                <a:cubicBezTo>
                  <a:pt x="5144010" y="977942"/>
                  <a:pt x="5137618" y="971550"/>
                  <a:pt x="5129736" y="971550"/>
                </a:cubicBezTo>
                <a:lnTo>
                  <a:pt x="5129736" y="971550"/>
                </a:lnTo>
                <a:close/>
                <a:moveTo>
                  <a:pt x="5043998" y="3078480"/>
                </a:moveTo>
                <a:cubicBezTo>
                  <a:pt x="5042426" y="3078480"/>
                  <a:pt x="5041140" y="3079766"/>
                  <a:pt x="5041140" y="3081337"/>
                </a:cubicBezTo>
                <a:cubicBezTo>
                  <a:pt x="5041140" y="3082938"/>
                  <a:pt x="5042426" y="3084195"/>
                  <a:pt x="5043998" y="3084195"/>
                </a:cubicBezTo>
                <a:cubicBezTo>
                  <a:pt x="5045569" y="3084195"/>
                  <a:pt x="5046855" y="3082938"/>
                  <a:pt x="5046855" y="3081337"/>
                </a:cubicBezTo>
                <a:cubicBezTo>
                  <a:pt x="5046855" y="3079766"/>
                  <a:pt x="5045569" y="3078480"/>
                  <a:pt x="5043998" y="3078480"/>
                </a:cubicBezTo>
                <a:lnTo>
                  <a:pt x="5043998" y="3078480"/>
                </a:lnTo>
                <a:close/>
                <a:moveTo>
                  <a:pt x="5063062" y="8446355"/>
                </a:moveTo>
                <a:cubicBezTo>
                  <a:pt x="5064405" y="8446355"/>
                  <a:pt x="5065491" y="8445269"/>
                  <a:pt x="5065491" y="8443927"/>
                </a:cubicBezTo>
                <a:cubicBezTo>
                  <a:pt x="5065491" y="8442583"/>
                  <a:pt x="5064405" y="8441469"/>
                  <a:pt x="5063062" y="8441469"/>
                </a:cubicBezTo>
                <a:cubicBezTo>
                  <a:pt x="5061690" y="8441469"/>
                  <a:pt x="5060605" y="8442583"/>
                  <a:pt x="5060605" y="8443927"/>
                </a:cubicBezTo>
                <a:cubicBezTo>
                  <a:pt x="5060605" y="8445269"/>
                  <a:pt x="5061690" y="8446355"/>
                  <a:pt x="5063062" y="8446355"/>
                </a:cubicBezTo>
                <a:lnTo>
                  <a:pt x="5063062" y="8446355"/>
                </a:lnTo>
                <a:close/>
                <a:moveTo>
                  <a:pt x="4891583" y="810068"/>
                </a:moveTo>
                <a:cubicBezTo>
                  <a:pt x="4883925" y="810068"/>
                  <a:pt x="4877753" y="816240"/>
                  <a:pt x="4877753" y="823898"/>
                </a:cubicBezTo>
                <a:cubicBezTo>
                  <a:pt x="4877753" y="831556"/>
                  <a:pt x="4883925" y="837757"/>
                  <a:pt x="4891583" y="837757"/>
                </a:cubicBezTo>
                <a:cubicBezTo>
                  <a:pt x="4899241" y="837757"/>
                  <a:pt x="4905442" y="831556"/>
                  <a:pt x="4905442" y="823898"/>
                </a:cubicBezTo>
                <a:cubicBezTo>
                  <a:pt x="4905442" y="816240"/>
                  <a:pt x="4899241" y="810068"/>
                  <a:pt x="4891583" y="810068"/>
                </a:cubicBezTo>
                <a:lnTo>
                  <a:pt x="4891583" y="810068"/>
                </a:lnTo>
                <a:close/>
                <a:moveTo>
                  <a:pt x="5050513" y="2443163"/>
                </a:moveTo>
                <a:cubicBezTo>
                  <a:pt x="5050513" y="2439562"/>
                  <a:pt x="5047627" y="2436647"/>
                  <a:pt x="5043998" y="2436647"/>
                </a:cubicBezTo>
                <a:cubicBezTo>
                  <a:pt x="5040397" y="2436647"/>
                  <a:pt x="5037482" y="2439562"/>
                  <a:pt x="5037482" y="2443163"/>
                </a:cubicBezTo>
                <a:cubicBezTo>
                  <a:pt x="5037482" y="2446763"/>
                  <a:pt x="5040397" y="2449678"/>
                  <a:pt x="5043998" y="2449678"/>
                </a:cubicBezTo>
                <a:cubicBezTo>
                  <a:pt x="5047627" y="2449678"/>
                  <a:pt x="5050513" y="2446763"/>
                  <a:pt x="5050513" y="2443163"/>
                </a:cubicBezTo>
                <a:lnTo>
                  <a:pt x="5050513" y="2443163"/>
                </a:lnTo>
                <a:close/>
                <a:moveTo>
                  <a:pt x="5063076" y="7797856"/>
                </a:moveTo>
                <a:cubicBezTo>
                  <a:pt x="5063962" y="7797856"/>
                  <a:pt x="5064677" y="7797113"/>
                  <a:pt x="5064677" y="7796227"/>
                </a:cubicBezTo>
                <a:cubicBezTo>
                  <a:pt x="5064677" y="7795313"/>
                  <a:pt x="5063962" y="7794570"/>
                  <a:pt x="5063076" y="7794570"/>
                </a:cubicBezTo>
                <a:cubicBezTo>
                  <a:pt x="5062190" y="7794570"/>
                  <a:pt x="5061419" y="7795313"/>
                  <a:pt x="5061419" y="7796227"/>
                </a:cubicBezTo>
                <a:cubicBezTo>
                  <a:pt x="5061419" y="7797113"/>
                  <a:pt x="5062190" y="7797856"/>
                  <a:pt x="5063076" y="7797856"/>
                </a:cubicBezTo>
                <a:lnTo>
                  <a:pt x="5063076" y="7797856"/>
                </a:lnTo>
                <a:close/>
                <a:moveTo>
                  <a:pt x="5048484" y="2767013"/>
                </a:moveTo>
                <a:cubicBezTo>
                  <a:pt x="5048484" y="2764527"/>
                  <a:pt x="5046455" y="2762526"/>
                  <a:pt x="5043998" y="2762526"/>
                </a:cubicBezTo>
                <a:cubicBezTo>
                  <a:pt x="5041540" y="2762526"/>
                  <a:pt x="5039511" y="2764527"/>
                  <a:pt x="5039511" y="2767013"/>
                </a:cubicBezTo>
                <a:cubicBezTo>
                  <a:pt x="5039511" y="2769470"/>
                  <a:pt x="5041540" y="2771499"/>
                  <a:pt x="5043998" y="2771499"/>
                </a:cubicBezTo>
                <a:cubicBezTo>
                  <a:pt x="5046455" y="2771499"/>
                  <a:pt x="5048484" y="2769470"/>
                  <a:pt x="5048484" y="2767013"/>
                </a:cubicBezTo>
                <a:lnTo>
                  <a:pt x="5048484" y="2767013"/>
                </a:lnTo>
                <a:close/>
                <a:moveTo>
                  <a:pt x="5063048" y="8122106"/>
                </a:moveTo>
                <a:cubicBezTo>
                  <a:pt x="5064162" y="8122106"/>
                  <a:pt x="5065077" y="8121163"/>
                  <a:pt x="5065077" y="8120049"/>
                </a:cubicBezTo>
                <a:cubicBezTo>
                  <a:pt x="5065077" y="8118934"/>
                  <a:pt x="5064162" y="8118020"/>
                  <a:pt x="5063048" y="8118020"/>
                </a:cubicBezTo>
                <a:cubicBezTo>
                  <a:pt x="5061933" y="8118020"/>
                  <a:pt x="5061019" y="8118934"/>
                  <a:pt x="5061019" y="8120049"/>
                </a:cubicBezTo>
                <a:cubicBezTo>
                  <a:pt x="5061019" y="8121163"/>
                  <a:pt x="5061933" y="8122106"/>
                  <a:pt x="5063048" y="8122106"/>
                </a:cubicBezTo>
                <a:lnTo>
                  <a:pt x="5063048" y="8122106"/>
                </a:lnTo>
                <a:close/>
                <a:moveTo>
                  <a:pt x="4891612" y="8447585"/>
                </a:moveTo>
                <a:cubicBezTo>
                  <a:pt x="4893641" y="8447585"/>
                  <a:pt x="4895270" y="8445955"/>
                  <a:pt x="4895270" y="8443927"/>
                </a:cubicBezTo>
                <a:cubicBezTo>
                  <a:pt x="4895270" y="8441898"/>
                  <a:pt x="4893641" y="8440241"/>
                  <a:pt x="4891612" y="8440241"/>
                </a:cubicBezTo>
                <a:cubicBezTo>
                  <a:pt x="4889583" y="8440241"/>
                  <a:pt x="4887926" y="8441898"/>
                  <a:pt x="4887926" y="8443927"/>
                </a:cubicBezTo>
                <a:cubicBezTo>
                  <a:pt x="4887926" y="8445955"/>
                  <a:pt x="4889583" y="8447585"/>
                  <a:pt x="4891612" y="8447585"/>
                </a:cubicBezTo>
                <a:lnTo>
                  <a:pt x="4891612" y="8447585"/>
                </a:lnTo>
                <a:close/>
                <a:moveTo>
                  <a:pt x="5129737" y="1296657"/>
                </a:moveTo>
                <a:cubicBezTo>
                  <a:pt x="5122507" y="1296657"/>
                  <a:pt x="5116678" y="1302487"/>
                  <a:pt x="5116678" y="1309688"/>
                </a:cubicBezTo>
                <a:cubicBezTo>
                  <a:pt x="5116678" y="1316889"/>
                  <a:pt x="5122507" y="1322718"/>
                  <a:pt x="5129737" y="1322718"/>
                </a:cubicBezTo>
                <a:cubicBezTo>
                  <a:pt x="5136938" y="1322718"/>
                  <a:pt x="5142767" y="1316889"/>
                  <a:pt x="5142767" y="1309688"/>
                </a:cubicBezTo>
                <a:cubicBezTo>
                  <a:pt x="5142767" y="1302487"/>
                  <a:pt x="5136938" y="1296657"/>
                  <a:pt x="5129737" y="1296657"/>
                </a:cubicBezTo>
                <a:lnTo>
                  <a:pt x="5129737" y="1296657"/>
                </a:lnTo>
                <a:close/>
                <a:moveTo>
                  <a:pt x="4891598" y="8122906"/>
                </a:moveTo>
                <a:cubicBezTo>
                  <a:pt x="4893169" y="8122906"/>
                  <a:pt x="4894455" y="8121620"/>
                  <a:pt x="4894455" y="8120049"/>
                </a:cubicBezTo>
                <a:cubicBezTo>
                  <a:pt x="4894455" y="8118506"/>
                  <a:pt x="4893169" y="8117220"/>
                  <a:pt x="4891598" y="8117220"/>
                </a:cubicBezTo>
                <a:cubicBezTo>
                  <a:pt x="4890026" y="8117220"/>
                  <a:pt x="4888740" y="8118506"/>
                  <a:pt x="4888740" y="8120049"/>
                </a:cubicBezTo>
                <a:cubicBezTo>
                  <a:pt x="4888740" y="8121620"/>
                  <a:pt x="4890026" y="8122906"/>
                  <a:pt x="4891598" y="8122906"/>
                </a:cubicBezTo>
                <a:lnTo>
                  <a:pt x="4891598" y="8122906"/>
                </a:lnTo>
                <a:close/>
                <a:moveTo>
                  <a:pt x="4891598" y="7483531"/>
                </a:moveTo>
                <a:cubicBezTo>
                  <a:pt x="4892512" y="7483531"/>
                  <a:pt x="4893227" y="7482788"/>
                  <a:pt x="4893227" y="7481902"/>
                </a:cubicBezTo>
                <a:cubicBezTo>
                  <a:pt x="4893227" y="7480988"/>
                  <a:pt x="4892512" y="7480245"/>
                  <a:pt x="4891598" y="7480245"/>
                </a:cubicBezTo>
                <a:cubicBezTo>
                  <a:pt x="4890683" y="7480245"/>
                  <a:pt x="4889969" y="7480988"/>
                  <a:pt x="4889969" y="7481902"/>
                </a:cubicBezTo>
                <a:cubicBezTo>
                  <a:pt x="4889969" y="7482788"/>
                  <a:pt x="4890683" y="7483531"/>
                  <a:pt x="4891598" y="7483531"/>
                </a:cubicBezTo>
                <a:lnTo>
                  <a:pt x="4891598" y="7483531"/>
                </a:lnTo>
                <a:close/>
                <a:moveTo>
                  <a:pt x="4891598" y="1776979"/>
                </a:moveTo>
                <a:cubicBezTo>
                  <a:pt x="4886654" y="1776979"/>
                  <a:pt x="4882653" y="1780980"/>
                  <a:pt x="4882653" y="1785923"/>
                </a:cubicBezTo>
                <a:cubicBezTo>
                  <a:pt x="4882653" y="1790895"/>
                  <a:pt x="4886654" y="1794896"/>
                  <a:pt x="4891598" y="1794896"/>
                </a:cubicBezTo>
                <a:cubicBezTo>
                  <a:pt x="4896569" y="1794896"/>
                  <a:pt x="4900542" y="1790895"/>
                  <a:pt x="4900542" y="1785923"/>
                </a:cubicBezTo>
                <a:cubicBezTo>
                  <a:pt x="4900542" y="1780980"/>
                  <a:pt x="4896569" y="1776979"/>
                  <a:pt x="4891598" y="1776979"/>
                </a:cubicBezTo>
                <a:lnTo>
                  <a:pt x="4891598" y="1776979"/>
                </a:lnTo>
                <a:close/>
                <a:moveTo>
                  <a:pt x="4967826" y="7969292"/>
                </a:moveTo>
                <a:cubicBezTo>
                  <a:pt x="4968712" y="7969292"/>
                  <a:pt x="4969427" y="7968577"/>
                  <a:pt x="4969427" y="7967691"/>
                </a:cubicBezTo>
                <a:cubicBezTo>
                  <a:pt x="4969427" y="7966777"/>
                  <a:pt x="4968712" y="7966034"/>
                  <a:pt x="4967826" y="7966034"/>
                </a:cubicBezTo>
                <a:cubicBezTo>
                  <a:pt x="4966883" y="7966034"/>
                  <a:pt x="4966169" y="7966777"/>
                  <a:pt x="4966169" y="7967691"/>
                </a:cubicBezTo>
                <a:cubicBezTo>
                  <a:pt x="4966169" y="7968577"/>
                  <a:pt x="4966883" y="7969292"/>
                  <a:pt x="4967826" y="7969292"/>
                </a:cubicBezTo>
                <a:lnTo>
                  <a:pt x="4967826" y="7969292"/>
                </a:lnTo>
                <a:close/>
                <a:moveTo>
                  <a:pt x="4891598" y="1451072"/>
                </a:moveTo>
                <a:cubicBezTo>
                  <a:pt x="4885511" y="1451072"/>
                  <a:pt x="4880596" y="1456015"/>
                  <a:pt x="4880596" y="1462102"/>
                </a:cubicBezTo>
                <a:cubicBezTo>
                  <a:pt x="4880596" y="1468188"/>
                  <a:pt x="4885511" y="1473103"/>
                  <a:pt x="4891598" y="1473103"/>
                </a:cubicBezTo>
                <a:cubicBezTo>
                  <a:pt x="4897684" y="1473103"/>
                  <a:pt x="4902599" y="1468188"/>
                  <a:pt x="4902599" y="1462102"/>
                </a:cubicBezTo>
                <a:cubicBezTo>
                  <a:pt x="4902599" y="1456015"/>
                  <a:pt x="4897684" y="1451072"/>
                  <a:pt x="4891598" y="1451072"/>
                </a:cubicBezTo>
                <a:lnTo>
                  <a:pt x="4891598" y="1451072"/>
                </a:lnTo>
                <a:close/>
                <a:moveTo>
                  <a:pt x="4891598" y="1144657"/>
                </a:moveTo>
                <a:cubicBezTo>
                  <a:pt x="4884625" y="1144657"/>
                  <a:pt x="4878968" y="1150315"/>
                  <a:pt x="4878968" y="1157288"/>
                </a:cubicBezTo>
                <a:cubicBezTo>
                  <a:pt x="4878968" y="1164260"/>
                  <a:pt x="4884625" y="1169918"/>
                  <a:pt x="4891598" y="1169918"/>
                </a:cubicBezTo>
                <a:cubicBezTo>
                  <a:pt x="4898570" y="1169918"/>
                  <a:pt x="4904228" y="1164260"/>
                  <a:pt x="4904228" y="1157288"/>
                </a:cubicBezTo>
                <a:cubicBezTo>
                  <a:pt x="4904228" y="1150315"/>
                  <a:pt x="4898570" y="1144657"/>
                  <a:pt x="4891598" y="1144657"/>
                </a:cubicBezTo>
                <a:lnTo>
                  <a:pt x="4891598" y="1144657"/>
                </a:lnTo>
                <a:close/>
                <a:moveTo>
                  <a:pt x="4895270" y="2767027"/>
                </a:moveTo>
                <a:cubicBezTo>
                  <a:pt x="4895270" y="2764998"/>
                  <a:pt x="4893612" y="2763341"/>
                  <a:pt x="4891583" y="2763341"/>
                </a:cubicBezTo>
                <a:cubicBezTo>
                  <a:pt x="4889583" y="2763341"/>
                  <a:pt x="4887926" y="2764998"/>
                  <a:pt x="4887926" y="2767027"/>
                </a:cubicBezTo>
                <a:cubicBezTo>
                  <a:pt x="4887926" y="2769055"/>
                  <a:pt x="4889583" y="2770684"/>
                  <a:pt x="4891583" y="2770684"/>
                </a:cubicBezTo>
                <a:cubicBezTo>
                  <a:pt x="4893612" y="2770684"/>
                  <a:pt x="4895270" y="2769055"/>
                  <a:pt x="4895270" y="2767027"/>
                </a:cubicBezTo>
                <a:lnTo>
                  <a:pt x="4895270" y="2767027"/>
                </a:lnTo>
                <a:close/>
                <a:moveTo>
                  <a:pt x="4896912" y="2443163"/>
                </a:moveTo>
                <a:cubicBezTo>
                  <a:pt x="4896912" y="2440248"/>
                  <a:pt x="4894541" y="2437876"/>
                  <a:pt x="4891598" y="2437876"/>
                </a:cubicBezTo>
                <a:cubicBezTo>
                  <a:pt x="4888654" y="2437876"/>
                  <a:pt x="4886283" y="2440248"/>
                  <a:pt x="4886283" y="2443163"/>
                </a:cubicBezTo>
                <a:cubicBezTo>
                  <a:pt x="4886283" y="2446077"/>
                  <a:pt x="4888654" y="2448449"/>
                  <a:pt x="4891598" y="2448449"/>
                </a:cubicBezTo>
                <a:cubicBezTo>
                  <a:pt x="4894541" y="2448449"/>
                  <a:pt x="4896912" y="2446077"/>
                  <a:pt x="4896912" y="2443163"/>
                </a:cubicBezTo>
                <a:lnTo>
                  <a:pt x="4896912" y="2443163"/>
                </a:lnTo>
                <a:close/>
                <a:moveTo>
                  <a:pt x="4891598" y="2126242"/>
                </a:moveTo>
                <a:cubicBezTo>
                  <a:pt x="4895427" y="2126242"/>
                  <a:pt x="4898513" y="2123127"/>
                  <a:pt x="4898513" y="2119298"/>
                </a:cubicBezTo>
                <a:cubicBezTo>
                  <a:pt x="4898513" y="2115469"/>
                  <a:pt x="4895427" y="2112383"/>
                  <a:pt x="4891598" y="2112383"/>
                </a:cubicBezTo>
                <a:cubicBezTo>
                  <a:pt x="4887769" y="2112383"/>
                  <a:pt x="4884682" y="2115469"/>
                  <a:pt x="4884682" y="2119298"/>
                </a:cubicBezTo>
                <a:cubicBezTo>
                  <a:pt x="4884682" y="2123127"/>
                  <a:pt x="4887769" y="2126242"/>
                  <a:pt x="4891598" y="2126242"/>
                </a:cubicBezTo>
                <a:lnTo>
                  <a:pt x="4891598" y="2126242"/>
                </a:lnTo>
                <a:close/>
                <a:moveTo>
                  <a:pt x="4891583" y="8773215"/>
                </a:moveTo>
                <a:cubicBezTo>
                  <a:pt x="4889326" y="8773215"/>
                  <a:pt x="4887526" y="8775015"/>
                  <a:pt x="4887526" y="8777301"/>
                </a:cubicBezTo>
                <a:cubicBezTo>
                  <a:pt x="4887526" y="8779559"/>
                  <a:pt x="4889326" y="8781359"/>
                  <a:pt x="4891583" y="8781359"/>
                </a:cubicBezTo>
                <a:cubicBezTo>
                  <a:pt x="4893812" y="8781359"/>
                  <a:pt x="4895670" y="8779559"/>
                  <a:pt x="4895670" y="8777301"/>
                </a:cubicBezTo>
                <a:cubicBezTo>
                  <a:pt x="4895670" y="8775015"/>
                  <a:pt x="4893812" y="8773215"/>
                  <a:pt x="4891583" y="8773215"/>
                </a:cubicBezTo>
                <a:lnTo>
                  <a:pt x="4891583" y="8773215"/>
                </a:lnTo>
                <a:close/>
                <a:moveTo>
                  <a:pt x="4891583" y="7798256"/>
                </a:moveTo>
                <a:cubicBezTo>
                  <a:pt x="4892698" y="7798256"/>
                  <a:pt x="4893641" y="7797342"/>
                  <a:pt x="4893641" y="7796227"/>
                </a:cubicBezTo>
                <a:cubicBezTo>
                  <a:pt x="4893641" y="7795084"/>
                  <a:pt x="4892698" y="7794170"/>
                  <a:pt x="4891583" y="7794170"/>
                </a:cubicBezTo>
                <a:cubicBezTo>
                  <a:pt x="4890440" y="7794170"/>
                  <a:pt x="4889555" y="7795084"/>
                  <a:pt x="4889555" y="7796227"/>
                </a:cubicBezTo>
                <a:cubicBezTo>
                  <a:pt x="4889555" y="7797342"/>
                  <a:pt x="4890440" y="7798256"/>
                  <a:pt x="4891583" y="7798256"/>
                </a:cubicBezTo>
                <a:lnTo>
                  <a:pt x="4891583" y="7798256"/>
                </a:lnTo>
                <a:close/>
                <a:moveTo>
                  <a:pt x="4967812" y="8926444"/>
                </a:moveTo>
                <a:cubicBezTo>
                  <a:pt x="4965983" y="8926444"/>
                  <a:pt x="4964526" y="8927901"/>
                  <a:pt x="4964526" y="8929701"/>
                </a:cubicBezTo>
                <a:cubicBezTo>
                  <a:pt x="4964526" y="8931502"/>
                  <a:pt x="4965983" y="8932931"/>
                  <a:pt x="4967812" y="8932931"/>
                </a:cubicBezTo>
                <a:cubicBezTo>
                  <a:pt x="4969584" y="8932931"/>
                  <a:pt x="4971070" y="8931502"/>
                  <a:pt x="4971070" y="8929701"/>
                </a:cubicBezTo>
                <a:cubicBezTo>
                  <a:pt x="4971070" y="8927901"/>
                  <a:pt x="4969584" y="8926444"/>
                  <a:pt x="4967812" y="8926444"/>
                </a:cubicBezTo>
                <a:lnTo>
                  <a:pt x="4967812" y="8926444"/>
                </a:lnTo>
                <a:close/>
                <a:moveTo>
                  <a:pt x="4894055" y="3081323"/>
                </a:moveTo>
                <a:cubicBezTo>
                  <a:pt x="4894055" y="3079980"/>
                  <a:pt x="4892941" y="3078894"/>
                  <a:pt x="4891598" y="3078894"/>
                </a:cubicBezTo>
                <a:cubicBezTo>
                  <a:pt x="4890255" y="3078894"/>
                  <a:pt x="4889140" y="3079980"/>
                  <a:pt x="4889140" y="3081323"/>
                </a:cubicBezTo>
                <a:cubicBezTo>
                  <a:pt x="4889140" y="3082666"/>
                  <a:pt x="4890255" y="3083781"/>
                  <a:pt x="4891598" y="3083781"/>
                </a:cubicBezTo>
                <a:cubicBezTo>
                  <a:pt x="4892941" y="3083781"/>
                  <a:pt x="4894055" y="3082666"/>
                  <a:pt x="4894055" y="3081323"/>
                </a:cubicBezTo>
                <a:lnTo>
                  <a:pt x="4894055" y="3081323"/>
                </a:lnTo>
                <a:close/>
                <a:moveTo>
                  <a:pt x="4972284" y="2595577"/>
                </a:moveTo>
                <a:cubicBezTo>
                  <a:pt x="4972284" y="2593091"/>
                  <a:pt x="4970255" y="2591091"/>
                  <a:pt x="4967769" y="2591091"/>
                </a:cubicBezTo>
                <a:cubicBezTo>
                  <a:pt x="4965283" y="2591091"/>
                  <a:pt x="4963311" y="2593091"/>
                  <a:pt x="4963311" y="2595577"/>
                </a:cubicBezTo>
                <a:cubicBezTo>
                  <a:pt x="4963311" y="2598063"/>
                  <a:pt x="4965283" y="2600034"/>
                  <a:pt x="4967769" y="2600034"/>
                </a:cubicBezTo>
                <a:cubicBezTo>
                  <a:pt x="4970255" y="2600034"/>
                  <a:pt x="4972284" y="2598063"/>
                  <a:pt x="4972284" y="2595577"/>
                </a:cubicBezTo>
                <a:lnTo>
                  <a:pt x="4972284" y="2595577"/>
                </a:lnTo>
                <a:close/>
                <a:moveTo>
                  <a:pt x="4967812" y="8274492"/>
                </a:moveTo>
                <a:cubicBezTo>
                  <a:pt x="4968927" y="8274492"/>
                  <a:pt x="4969841" y="8273606"/>
                  <a:pt x="4969841" y="8272463"/>
                </a:cubicBezTo>
                <a:cubicBezTo>
                  <a:pt x="4969841" y="8271348"/>
                  <a:pt x="4968927" y="8270434"/>
                  <a:pt x="4967812" y="8270434"/>
                </a:cubicBezTo>
                <a:cubicBezTo>
                  <a:pt x="4966669" y="8270434"/>
                  <a:pt x="4965755" y="8271348"/>
                  <a:pt x="4965755" y="8272463"/>
                </a:cubicBezTo>
                <a:cubicBezTo>
                  <a:pt x="4965755" y="8273606"/>
                  <a:pt x="4966669" y="8274492"/>
                  <a:pt x="4967812" y="8274492"/>
                </a:cubicBezTo>
                <a:lnTo>
                  <a:pt x="4967812" y="8274492"/>
                </a:lnTo>
                <a:close/>
                <a:moveTo>
                  <a:pt x="4967798" y="1949229"/>
                </a:moveTo>
                <a:cubicBezTo>
                  <a:pt x="4963311" y="1949229"/>
                  <a:pt x="4959654" y="1952887"/>
                  <a:pt x="4959654" y="1957373"/>
                </a:cubicBezTo>
                <a:cubicBezTo>
                  <a:pt x="4959654" y="1961888"/>
                  <a:pt x="4963311" y="1965546"/>
                  <a:pt x="4967798" y="1965546"/>
                </a:cubicBezTo>
                <a:cubicBezTo>
                  <a:pt x="4972313" y="1965546"/>
                  <a:pt x="4975941" y="1961888"/>
                  <a:pt x="4975941" y="1957373"/>
                </a:cubicBezTo>
                <a:cubicBezTo>
                  <a:pt x="4975941" y="1952887"/>
                  <a:pt x="4972313" y="1949229"/>
                  <a:pt x="4967798" y="1949229"/>
                </a:cubicBezTo>
                <a:lnTo>
                  <a:pt x="4967798" y="1949229"/>
                </a:lnTo>
                <a:close/>
                <a:moveTo>
                  <a:pt x="4967826" y="8608695"/>
                </a:moveTo>
                <a:cubicBezTo>
                  <a:pt x="4969369" y="8608695"/>
                  <a:pt x="4970655" y="8607409"/>
                  <a:pt x="4970655" y="8605837"/>
                </a:cubicBezTo>
                <a:cubicBezTo>
                  <a:pt x="4970655" y="8604265"/>
                  <a:pt x="4969369" y="8602980"/>
                  <a:pt x="4967826" y="8602980"/>
                </a:cubicBezTo>
                <a:cubicBezTo>
                  <a:pt x="4966226" y="8602980"/>
                  <a:pt x="4964940" y="8604265"/>
                  <a:pt x="4964940" y="8605837"/>
                </a:cubicBezTo>
                <a:cubicBezTo>
                  <a:pt x="4964940" y="8607409"/>
                  <a:pt x="4966226" y="8608695"/>
                  <a:pt x="4967826" y="8608695"/>
                </a:cubicBezTo>
                <a:lnTo>
                  <a:pt x="4967826" y="8608695"/>
                </a:lnTo>
                <a:close/>
                <a:moveTo>
                  <a:pt x="4967798" y="2277828"/>
                </a:moveTo>
                <a:cubicBezTo>
                  <a:pt x="4971170" y="2277828"/>
                  <a:pt x="4973913" y="2275084"/>
                  <a:pt x="4973913" y="2271713"/>
                </a:cubicBezTo>
                <a:cubicBezTo>
                  <a:pt x="4973913" y="2268341"/>
                  <a:pt x="4971170" y="2265598"/>
                  <a:pt x="4967798" y="2265598"/>
                </a:cubicBezTo>
                <a:cubicBezTo>
                  <a:pt x="4964426" y="2265598"/>
                  <a:pt x="4961682" y="2268341"/>
                  <a:pt x="4961682" y="2271713"/>
                </a:cubicBezTo>
                <a:cubicBezTo>
                  <a:pt x="4961682" y="2275084"/>
                  <a:pt x="4964426" y="2277828"/>
                  <a:pt x="4967798" y="2277828"/>
                </a:cubicBezTo>
                <a:lnTo>
                  <a:pt x="4967798" y="2277828"/>
                </a:lnTo>
                <a:close/>
                <a:moveTo>
                  <a:pt x="4967785" y="333375"/>
                </a:moveTo>
                <a:cubicBezTo>
                  <a:pt x="4959921" y="333375"/>
                  <a:pt x="4953510" y="339786"/>
                  <a:pt x="4953510" y="347675"/>
                </a:cubicBezTo>
                <a:cubicBezTo>
                  <a:pt x="4953510" y="355564"/>
                  <a:pt x="4959921" y="361950"/>
                  <a:pt x="4967785" y="361950"/>
                </a:cubicBezTo>
                <a:cubicBezTo>
                  <a:pt x="4975699" y="361950"/>
                  <a:pt x="4982085" y="355564"/>
                  <a:pt x="4982085" y="347675"/>
                </a:cubicBezTo>
                <a:cubicBezTo>
                  <a:pt x="4982085" y="339786"/>
                  <a:pt x="4975699" y="333375"/>
                  <a:pt x="4967785" y="333375"/>
                </a:cubicBezTo>
                <a:lnTo>
                  <a:pt x="4967785" y="333375"/>
                </a:lnTo>
                <a:close/>
                <a:moveTo>
                  <a:pt x="4967770" y="638175"/>
                </a:moveTo>
                <a:cubicBezTo>
                  <a:pt x="4959896" y="638175"/>
                  <a:pt x="4953510" y="644567"/>
                  <a:pt x="4953510" y="652449"/>
                </a:cubicBezTo>
                <a:cubicBezTo>
                  <a:pt x="4953510" y="660358"/>
                  <a:pt x="4959896" y="666750"/>
                  <a:pt x="4967770" y="666750"/>
                </a:cubicBezTo>
                <a:cubicBezTo>
                  <a:pt x="4975672" y="666750"/>
                  <a:pt x="4982085" y="660358"/>
                  <a:pt x="4982085" y="652449"/>
                </a:cubicBezTo>
                <a:cubicBezTo>
                  <a:pt x="4982085" y="644567"/>
                  <a:pt x="4975672" y="638175"/>
                  <a:pt x="4967770" y="638175"/>
                </a:cubicBezTo>
                <a:lnTo>
                  <a:pt x="4967770" y="638175"/>
                </a:lnTo>
                <a:close/>
                <a:moveTo>
                  <a:pt x="4967783" y="1623765"/>
                </a:moveTo>
                <a:cubicBezTo>
                  <a:pt x="4962411" y="1623765"/>
                  <a:pt x="4958010" y="1628137"/>
                  <a:pt x="4958010" y="1633538"/>
                </a:cubicBezTo>
                <a:cubicBezTo>
                  <a:pt x="4958010" y="1638938"/>
                  <a:pt x="4962411" y="1643310"/>
                  <a:pt x="4967783" y="1643310"/>
                </a:cubicBezTo>
                <a:cubicBezTo>
                  <a:pt x="4973212" y="1643310"/>
                  <a:pt x="4977585" y="1638938"/>
                  <a:pt x="4977585" y="1633538"/>
                </a:cubicBezTo>
                <a:cubicBezTo>
                  <a:pt x="4977585" y="1628137"/>
                  <a:pt x="4973212" y="1623765"/>
                  <a:pt x="4967783" y="1623765"/>
                </a:cubicBezTo>
                <a:lnTo>
                  <a:pt x="4967783" y="1623765"/>
                </a:lnTo>
                <a:close/>
                <a:moveTo>
                  <a:pt x="4967783" y="1297872"/>
                </a:moveTo>
                <a:cubicBezTo>
                  <a:pt x="4961268" y="1297872"/>
                  <a:pt x="4955982" y="1303187"/>
                  <a:pt x="4955982" y="1309702"/>
                </a:cubicBezTo>
                <a:cubicBezTo>
                  <a:pt x="4955982" y="1316217"/>
                  <a:pt x="4961268" y="1321503"/>
                  <a:pt x="4967783" y="1321503"/>
                </a:cubicBezTo>
                <a:cubicBezTo>
                  <a:pt x="4974327" y="1321503"/>
                  <a:pt x="4979613" y="1316217"/>
                  <a:pt x="4979613" y="1309702"/>
                </a:cubicBezTo>
                <a:cubicBezTo>
                  <a:pt x="4979613" y="1303187"/>
                  <a:pt x="4974327" y="1297872"/>
                  <a:pt x="4967783" y="1297872"/>
                </a:cubicBezTo>
                <a:lnTo>
                  <a:pt x="4967783" y="1297872"/>
                </a:lnTo>
                <a:close/>
                <a:moveTo>
                  <a:pt x="4967783" y="972379"/>
                </a:moveTo>
                <a:cubicBezTo>
                  <a:pt x="4960382" y="972379"/>
                  <a:pt x="4954353" y="978408"/>
                  <a:pt x="4954353" y="985838"/>
                </a:cubicBezTo>
                <a:cubicBezTo>
                  <a:pt x="4954353" y="993267"/>
                  <a:pt x="4960382" y="999296"/>
                  <a:pt x="4967783" y="999296"/>
                </a:cubicBezTo>
                <a:cubicBezTo>
                  <a:pt x="4975213" y="999296"/>
                  <a:pt x="4981242" y="993267"/>
                  <a:pt x="4981242" y="985838"/>
                </a:cubicBezTo>
                <a:cubicBezTo>
                  <a:pt x="4981242" y="978408"/>
                  <a:pt x="4975213" y="972379"/>
                  <a:pt x="4967783" y="972379"/>
                </a:cubicBezTo>
                <a:lnTo>
                  <a:pt x="4967783" y="972379"/>
                </a:lnTo>
                <a:close/>
                <a:moveTo>
                  <a:pt x="5044012" y="2111154"/>
                </a:moveTo>
                <a:cubicBezTo>
                  <a:pt x="5039497" y="2111154"/>
                  <a:pt x="5035839" y="2114812"/>
                  <a:pt x="5035839" y="2119298"/>
                </a:cubicBezTo>
                <a:cubicBezTo>
                  <a:pt x="5035839" y="2123813"/>
                  <a:pt x="5039497" y="2127471"/>
                  <a:pt x="5044012" y="2127471"/>
                </a:cubicBezTo>
                <a:cubicBezTo>
                  <a:pt x="5048527" y="2127471"/>
                  <a:pt x="5052156" y="2123813"/>
                  <a:pt x="5052156" y="2119298"/>
                </a:cubicBezTo>
                <a:cubicBezTo>
                  <a:pt x="5052156" y="2114812"/>
                  <a:pt x="5048527" y="2111154"/>
                  <a:pt x="5044012" y="2111154"/>
                </a:cubicBezTo>
                <a:lnTo>
                  <a:pt x="5044012" y="2111154"/>
                </a:lnTo>
                <a:close/>
                <a:moveTo>
                  <a:pt x="5291633" y="2263569"/>
                </a:moveTo>
                <a:cubicBezTo>
                  <a:pt x="5287147" y="2263569"/>
                  <a:pt x="5283489" y="2267198"/>
                  <a:pt x="5283489" y="2271713"/>
                </a:cubicBezTo>
                <a:cubicBezTo>
                  <a:pt x="5283489" y="2276227"/>
                  <a:pt x="5287147" y="2279856"/>
                  <a:pt x="5291633" y="2279856"/>
                </a:cubicBezTo>
                <a:cubicBezTo>
                  <a:pt x="5296148" y="2279856"/>
                  <a:pt x="5299806" y="2276227"/>
                  <a:pt x="5299806" y="2271713"/>
                </a:cubicBezTo>
                <a:cubicBezTo>
                  <a:pt x="5299806" y="2267198"/>
                  <a:pt x="5296148" y="2263569"/>
                  <a:pt x="5291633" y="2263569"/>
                </a:cubicBezTo>
                <a:lnTo>
                  <a:pt x="5291633" y="2263569"/>
                </a:lnTo>
                <a:close/>
                <a:moveTo>
                  <a:pt x="5291633" y="1620893"/>
                </a:moveTo>
                <a:cubicBezTo>
                  <a:pt x="5284661" y="1620893"/>
                  <a:pt x="5279003" y="1626580"/>
                  <a:pt x="5279003" y="1633552"/>
                </a:cubicBezTo>
                <a:cubicBezTo>
                  <a:pt x="5279003" y="1640524"/>
                  <a:pt x="5284661" y="1646182"/>
                  <a:pt x="5291633" y="1646182"/>
                </a:cubicBezTo>
                <a:cubicBezTo>
                  <a:pt x="5298634" y="1646182"/>
                  <a:pt x="5304292" y="1640524"/>
                  <a:pt x="5304292" y="1633552"/>
                </a:cubicBezTo>
                <a:cubicBezTo>
                  <a:pt x="5304292" y="1626580"/>
                  <a:pt x="5298634" y="1620893"/>
                  <a:pt x="5291633" y="1620893"/>
                </a:cubicBezTo>
                <a:lnTo>
                  <a:pt x="5291633" y="1620893"/>
                </a:lnTo>
                <a:close/>
                <a:moveTo>
                  <a:pt x="5129737" y="1622536"/>
                </a:moveTo>
                <a:cubicBezTo>
                  <a:pt x="5123650" y="1622536"/>
                  <a:pt x="5118707" y="1627451"/>
                  <a:pt x="5118707" y="1633538"/>
                </a:cubicBezTo>
                <a:cubicBezTo>
                  <a:pt x="5118707" y="1639595"/>
                  <a:pt x="5123650" y="1644539"/>
                  <a:pt x="5129737" y="1644539"/>
                </a:cubicBezTo>
                <a:cubicBezTo>
                  <a:pt x="5135795" y="1644539"/>
                  <a:pt x="5140738" y="1639595"/>
                  <a:pt x="5140738" y="1633538"/>
                </a:cubicBezTo>
                <a:cubicBezTo>
                  <a:pt x="5140738" y="1627451"/>
                  <a:pt x="5135795" y="1622536"/>
                  <a:pt x="5129737" y="1622536"/>
                </a:cubicBezTo>
                <a:lnTo>
                  <a:pt x="5129737" y="1622536"/>
                </a:lnTo>
                <a:close/>
                <a:moveTo>
                  <a:pt x="5290019" y="8929701"/>
                </a:moveTo>
                <a:cubicBezTo>
                  <a:pt x="5290019" y="8930587"/>
                  <a:pt x="5290733" y="8931331"/>
                  <a:pt x="5291648" y="8931331"/>
                </a:cubicBezTo>
                <a:cubicBezTo>
                  <a:pt x="5292562" y="8931331"/>
                  <a:pt x="5293277" y="8930587"/>
                  <a:pt x="5293277" y="8929701"/>
                </a:cubicBezTo>
                <a:cubicBezTo>
                  <a:pt x="5293277" y="8928787"/>
                  <a:pt x="5292562" y="8928045"/>
                  <a:pt x="5291648" y="8928045"/>
                </a:cubicBezTo>
                <a:cubicBezTo>
                  <a:pt x="5290733" y="8928045"/>
                  <a:pt x="5290019" y="8928787"/>
                  <a:pt x="5290019" y="8929701"/>
                </a:cubicBezTo>
                <a:lnTo>
                  <a:pt x="5290019" y="8929701"/>
                </a:lnTo>
                <a:close/>
                <a:moveTo>
                  <a:pt x="5215462" y="3077666"/>
                </a:moveTo>
                <a:cubicBezTo>
                  <a:pt x="5213433" y="3077666"/>
                  <a:pt x="5211776" y="3079323"/>
                  <a:pt x="5211776" y="3081323"/>
                </a:cubicBezTo>
                <a:cubicBezTo>
                  <a:pt x="5211776" y="3083352"/>
                  <a:pt x="5213433" y="3085009"/>
                  <a:pt x="5215462" y="3085009"/>
                </a:cubicBezTo>
                <a:cubicBezTo>
                  <a:pt x="5217462" y="3085009"/>
                  <a:pt x="5219120" y="3083352"/>
                  <a:pt x="5219120" y="3081323"/>
                </a:cubicBezTo>
                <a:cubicBezTo>
                  <a:pt x="5219120" y="3079323"/>
                  <a:pt x="5217462" y="3077666"/>
                  <a:pt x="5215462" y="3077666"/>
                </a:cubicBezTo>
                <a:lnTo>
                  <a:pt x="5215462" y="3077666"/>
                </a:lnTo>
                <a:close/>
                <a:moveTo>
                  <a:pt x="5298177" y="2595563"/>
                </a:moveTo>
                <a:cubicBezTo>
                  <a:pt x="5298177" y="2591962"/>
                  <a:pt x="5295234" y="2589047"/>
                  <a:pt x="5291633" y="2589047"/>
                </a:cubicBezTo>
                <a:cubicBezTo>
                  <a:pt x="5288033" y="2589047"/>
                  <a:pt x="5285118" y="2591962"/>
                  <a:pt x="5285118" y="2595563"/>
                </a:cubicBezTo>
                <a:cubicBezTo>
                  <a:pt x="5285118" y="2599163"/>
                  <a:pt x="5288033" y="2602078"/>
                  <a:pt x="5291633" y="2602078"/>
                </a:cubicBezTo>
                <a:cubicBezTo>
                  <a:pt x="5295234" y="2602078"/>
                  <a:pt x="5298177" y="2599163"/>
                  <a:pt x="5298177" y="2595563"/>
                </a:cubicBezTo>
                <a:lnTo>
                  <a:pt x="5298177" y="2595563"/>
                </a:lnTo>
                <a:close/>
                <a:moveTo>
                  <a:pt x="5291648" y="971550"/>
                </a:moveTo>
                <a:cubicBezTo>
                  <a:pt x="5283759" y="971550"/>
                  <a:pt x="5277360" y="977930"/>
                  <a:pt x="5277360" y="985825"/>
                </a:cubicBezTo>
                <a:cubicBezTo>
                  <a:pt x="5277360" y="993721"/>
                  <a:pt x="5283759" y="1000125"/>
                  <a:pt x="5291648" y="1000125"/>
                </a:cubicBezTo>
                <a:cubicBezTo>
                  <a:pt x="5299561" y="1000125"/>
                  <a:pt x="5305935" y="993721"/>
                  <a:pt x="5305935" y="985825"/>
                </a:cubicBezTo>
                <a:cubicBezTo>
                  <a:pt x="5305935" y="977930"/>
                  <a:pt x="5299561" y="971550"/>
                  <a:pt x="5291648" y="971550"/>
                </a:cubicBezTo>
                <a:lnTo>
                  <a:pt x="5291648" y="971550"/>
                </a:lnTo>
                <a:close/>
                <a:moveTo>
                  <a:pt x="5291634" y="1295400"/>
                </a:moveTo>
                <a:cubicBezTo>
                  <a:pt x="5283732" y="1295400"/>
                  <a:pt x="5277360" y="1301800"/>
                  <a:pt x="5277360" y="1309701"/>
                </a:cubicBezTo>
                <a:cubicBezTo>
                  <a:pt x="5277360" y="1317575"/>
                  <a:pt x="5283732" y="1323975"/>
                  <a:pt x="5291634" y="1323975"/>
                </a:cubicBezTo>
                <a:cubicBezTo>
                  <a:pt x="5299536" y="1323975"/>
                  <a:pt x="5305935" y="1317575"/>
                  <a:pt x="5305935" y="1309701"/>
                </a:cubicBezTo>
                <a:cubicBezTo>
                  <a:pt x="5305935" y="1301800"/>
                  <a:pt x="5299536" y="1295400"/>
                  <a:pt x="5291634" y="1295400"/>
                </a:cubicBezTo>
                <a:lnTo>
                  <a:pt x="5291634" y="1295400"/>
                </a:lnTo>
                <a:close/>
                <a:moveTo>
                  <a:pt x="5213419" y="3405187"/>
                </a:moveTo>
                <a:cubicBezTo>
                  <a:pt x="5213419" y="3406330"/>
                  <a:pt x="5214305" y="3407216"/>
                  <a:pt x="5215448" y="3407216"/>
                </a:cubicBezTo>
                <a:cubicBezTo>
                  <a:pt x="5216562" y="3407216"/>
                  <a:pt x="5217477" y="3406330"/>
                  <a:pt x="5217477" y="3405187"/>
                </a:cubicBezTo>
                <a:cubicBezTo>
                  <a:pt x="5217477" y="3404073"/>
                  <a:pt x="5216562" y="3403159"/>
                  <a:pt x="5215448" y="3403159"/>
                </a:cubicBezTo>
                <a:cubicBezTo>
                  <a:pt x="5214305" y="3403159"/>
                  <a:pt x="5213419" y="3404073"/>
                  <a:pt x="5213419" y="3405187"/>
                </a:cubicBezTo>
                <a:lnTo>
                  <a:pt x="5213419" y="3405187"/>
                </a:lnTo>
                <a:close/>
                <a:moveTo>
                  <a:pt x="5291648" y="314325"/>
                </a:moveTo>
                <a:cubicBezTo>
                  <a:pt x="5278532" y="314325"/>
                  <a:pt x="5267835" y="324996"/>
                  <a:pt x="5267835" y="338155"/>
                </a:cubicBezTo>
                <a:cubicBezTo>
                  <a:pt x="5267835" y="351279"/>
                  <a:pt x="5278532" y="361950"/>
                  <a:pt x="5291648" y="361950"/>
                </a:cubicBezTo>
                <a:cubicBezTo>
                  <a:pt x="5304797" y="361950"/>
                  <a:pt x="5315460" y="351279"/>
                  <a:pt x="5315460" y="338155"/>
                </a:cubicBezTo>
                <a:cubicBezTo>
                  <a:pt x="5315460" y="324996"/>
                  <a:pt x="5304797" y="314325"/>
                  <a:pt x="5291648" y="314325"/>
                </a:cubicBezTo>
                <a:lnTo>
                  <a:pt x="5291648" y="314325"/>
                </a:lnTo>
                <a:close/>
                <a:moveTo>
                  <a:pt x="5291629" y="638175"/>
                </a:moveTo>
                <a:cubicBezTo>
                  <a:pt x="5278489" y="638175"/>
                  <a:pt x="5267835" y="648828"/>
                  <a:pt x="5267835" y="661969"/>
                </a:cubicBezTo>
                <a:cubicBezTo>
                  <a:pt x="5267835" y="675147"/>
                  <a:pt x="5278489" y="685800"/>
                  <a:pt x="5291629" y="685800"/>
                </a:cubicBezTo>
                <a:cubicBezTo>
                  <a:pt x="5304807" y="685800"/>
                  <a:pt x="5315460" y="675147"/>
                  <a:pt x="5315460" y="661969"/>
                </a:cubicBezTo>
                <a:cubicBezTo>
                  <a:pt x="5315460" y="648828"/>
                  <a:pt x="5304807" y="638175"/>
                  <a:pt x="5291629" y="638175"/>
                </a:cubicBezTo>
                <a:lnTo>
                  <a:pt x="5291629" y="638175"/>
                </a:lnTo>
                <a:close/>
                <a:moveTo>
                  <a:pt x="5377373" y="485775"/>
                </a:moveTo>
                <a:cubicBezTo>
                  <a:pt x="5364229" y="485775"/>
                  <a:pt x="5353560" y="496437"/>
                  <a:pt x="5353560" y="509604"/>
                </a:cubicBezTo>
                <a:cubicBezTo>
                  <a:pt x="5353560" y="522738"/>
                  <a:pt x="5364229" y="533400"/>
                  <a:pt x="5377373" y="533400"/>
                </a:cubicBezTo>
                <a:cubicBezTo>
                  <a:pt x="5390516" y="533400"/>
                  <a:pt x="5401185" y="522738"/>
                  <a:pt x="5401185" y="509604"/>
                </a:cubicBezTo>
                <a:cubicBezTo>
                  <a:pt x="5401185" y="496437"/>
                  <a:pt x="5390516" y="485775"/>
                  <a:pt x="5377373" y="485775"/>
                </a:cubicBezTo>
                <a:lnTo>
                  <a:pt x="5377373" y="485775"/>
                </a:lnTo>
                <a:close/>
                <a:moveTo>
                  <a:pt x="5377385" y="1143000"/>
                </a:moveTo>
                <a:cubicBezTo>
                  <a:pt x="5369483" y="1143000"/>
                  <a:pt x="5363085" y="1149416"/>
                  <a:pt x="5363085" y="1157288"/>
                </a:cubicBezTo>
                <a:cubicBezTo>
                  <a:pt x="5363085" y="1165183"/>
                  <a:pt x="5369483" y="1171575"/>
                  <a:pt x="5377385" y="1171575"/>
                </a:cubicBezTo>
                <a:cubicBezTo>
                  <a:pt x="5385286" y="1171575"/>
                  <a:pt x="5391660" y="1165183"/>
                  <a:pt x="5391660" y="1157288"/>
                </a:cubicBezTo>
                <a:cubicBezTo>
                  <a:pt x="5391660" y="1149416"/>
                  <a:pt x="5385286" y="1143000"/>
                  <a:pt x="5377385" y="1143000"/>
                </a:cubicBezTo>
                <a:lnTo>
                  <a:pt x="5377385" y="1143000"/>
                </a:lnTo>
                <a:close/>
                <a:moveTo>
                  <a:pt x="5377373" y="790575"/>
                </a:moveTo>
                <a:cubicBezTo>
                  <a:pt x="5364222" y="790575"/>
                  <a:pt x="5353560" y="801237"/>
                  <a:pt x="5353560" y="814388"/>
                </a:cubicBezTo>
                <a:cubicBezTo>
                  <a:pt x="5353560" y="827573"/>
                  <a:pt x="5364222" y="838200"/>
                  <a:pt x="5377373" y="838200"/>
                </a:cubicBezTo>
                <a:cubicBezTo>
                  <a:pt x="5390523" y="838200"/>
                  <a:pt x="5401185" y="827573"/>
                  <a:pt x="5401185" y="814388"/>
                </a:cubicBezTo>
                <a:cubicBezTo>
                  <a:pt x="5401185" y="801237"/>
                  <a:pt x="5390523" y="790575"/>
                  <a:pt x="5377373" y="790575"/>
                </a:cubicBezTo>
                <a:lnTo>
                  <a:pt x="5377373" y="790575"/>
                </a:lnTo>
                <a:close/>
                <a:moveTo>
                  <a:pt x="5377386" y="1447800"/>
                </a:moveTo>
                <a:cubicBezTo>
                  <a:pt x="5369505" y="1447800"/>
                  <a:pt x="5363085" y="1454186"/>
                  <a:pt x="5363085" y="1462088"/>
                </a:cubicBezTo>
                <a:cubicBezTo>
                  <a:pt x="5363085" y="1469962"/>
                  <a:pt x="5369505" y="1476375"/>
                  <a:pt x="5377386" y="1476375"/>
                </a:cubicBezTo>
                <a:cubicBezTo>
                  <a:pt x="5385268" y="1476375"/>
                  <a:pt x="5391660" y="1469962"/>
                  <a:pt x="5391660" y="1462088"/>
                </a:cubicBezTo>
                <a:cubicBezTo>
                  <a:pt x="5391660" y="1454186"/>
                  <a:pt x="5385268" y="1447800"/>
                  <a:pt x="5377386" y="1447800"/>
                </a:cubicBezTo>
                <a:lnTo>
                  <a:pt x="5377386" y="1447800"/>
                </a:lnTo>
                <a:close/>
                <a:moveTo>
                  <a:pt x="5377373" y="2108711"/>
                </a:moveTo>
                <a:cubicBezTo>
                  <a:pt x="5371515" y="2108711"/>
                  <a:pt x="5366772" y="2113455"/>
                  <a:pt x="5366772" y="2119313"/>
                </a:cubicBezTo>
                <a:cubicBezTo>
                  <a:pt x="5366772" y="2125171"/>
                  <a:pt x="5371515" y="2129914"/>
                  <a:pt x="5377373" y="2129914"/>
                </a:cubicBezTo>
                <a:cubicBezTo>
                  <a:pt x="5383230" y="2129914"/>
                  <a:pt x="5387974" y="2125171"/>
                  <a:pt x="5387974" y="2119313"/>
                </a:cubicBezTo>
                <a:cubicBezTo>
                  <a:pt x="5387974" y="2113455"/>
                  <a:pt x="5383230" y="2108711"/>
                  <a:pt x="5377373" y="2108711"/>
                </a:cubicBezTo>
                <a:lnTo>
                  <a:pt x="5377373" y="2108711"/>
                </a:lnTo>
                <a:close/>
                <a:moveTo>
                  <a:pt x="5377387" y="1773293"/>
                </a:moveTo>
                <a:cubicBezTo>
                  <a:pt x="5370414" y="1773293"/>
                  <a:pt x="5364728" y="1778951"/>
                  <a:pt x="5364728" y="1785923"/>
                </a:cubicBezTo>
                <a:cubicBezTo>
                  <a:pt x="5364728" y="1792924"/>
                  <a:pt x="5370414" y="1798582"/>
                  <a:pt x="5377387" y="1798582"/>
                </a:cubicBezTo>
                <a:cubicBezTo>
                  <a:pt x="5384359" y="1798582"/>
                  <a:pt x="5390017" y="1792924"/>
                  <a:pt x="5390017" y="1785923"/>
                </a:cubicBezTo>
                <a:cubicBezTo>
                  <a:pt x="5390017" y="1778951"/>
                  <a:pt x="5384359" y="1773293"/>
                  <a:pt x="5377387" y="1773293"/>
                </a:cubicBezTo>
                <a:lnTo>
                  <a:pt x="5377387" y="1773293"/>
                </a:lnTo>
                <a:close/>
                <a:moveTo>
                  <a:pt x="5291633" y="2914926"/>
                </a:moveTo>
                <a:cubicBezTo>
                  <a:pt x="5289176" y="2914926"/>
                  <a:pt x="5287147" y="2916927"/>
                  <a:pt x="5287147" y="2919384"/>
                </a:cubicBezTo>
                <a:cubicBezTo>
                  <a:pt x="5287147" y="2921870"/>
                  <a:pt x="5289176" y="2923899"/>
                  <a:pt x="5291633" y="2923899"/>
                </a:cubicBezTo>
                <a:cubicBezTo>
                  <a:pt x="5294120" y="2923899"/>
                  <a:pt x="5296148" y="2921870"/>
                  <a:pt x="5296148" y="2919384"/>
                </a:cubicBezTo>
                <a:cubicBezTo>
                  <a:pt x="5296148" y="2916927"/>
                  <a:pt x="5294120" y="2914926"/>
                  <a:pt x="5291633" y="2914926"/>
                </a:cubicBezTo>
                <a:lnTo>
                  <a:pt x="5291633" y="2914926"/>
                </a:lnTo>
                <a:close/>
                <a:moveTo>
                  <a:pt x="5377373" y="161925"/>
                </a:moveTo>
                <a:cubicBezTo>
                  <a:pt x="5364200" y="161925"/>
                  <a:pt x="5353560" y="172594"/>
                  <a:pt x="5353560" y="185738"/>
                </a:cubicBezTo>
                <a:cubicBezTo>
                  <a:pt x="5353560" y="198881"/>
                  <a:pt x="5364200" y="209550"/>
                  <a:pt x="5377373" y="209550"/>
                </a:cubicBezTo>
                <a:cubicBezTo>
                  <a:pt x="5390515" y="209550"/>
                  <a:pt x="5401185" y="198881"/>
                  <a:pt x="5401185" y="185738"/>
                </a:cubicBezTo>
                <a:cubicBezTo>
                  <a:pt x="5401185" y="172594"/>
                  <a:pt x="5390515" y="161925"/>
                  <a:pt x="5377373" y="161925"/>
                </a:cubicBezTo>
                <a:lnTo>
                  <a:pt x="5377373" y="161925"/>
                </a:lnTo>
                <a:close/>
                <a:moveTo>
                  <a:pt x="5291633" y="3240405"/>
                </a:moveTo>
                <a:cubicBezTo>
                  <a:pt x="5290062" y="3240405"/>
                  <a:pt x="5288804" y="3241691"/>
                  <a:pt x="5288804" y="3243263"/>
                </a:cubicBezTo>
                <a:cubicBezTo>
                  <a:pt x="5288804" y="3244834"/>
                  <a:pt x="5290062" y="3246120"/>
                  <a:pt x="5291633" y="3246120"/>
                </a:cubicBezTo>
                <a:cubicBezTo>
                  <a:pt x="5293205" y="3246120"/>
                  <a:pt x="5294491" y="3244834"/>
                  <a:pt x="5294491" y="3243263"/>
                </a:cubicBezTo>
                <a:cubicBezTo>
                  <a:pt x="5294491" y="3241691"/>
                  <a:pt x="5293205" y="3240405"/>
                  <a:pt x="5291633" y="3240405"/>
                </a:cubicBezTo>
                <a:lnTo>
                  <a:pt x="5291633" y="3240405"/>
                </a:lnTo>
                <a:close/>
                <a:moveTo>
                  <a:pt x="5272585" y="9525"/>
                </a:moveTo>
                <a:cubicBezTo>
                  <a:pt x="5269825" y="12498"/>
                  <a:pt x="5267835" y="15938"/>
                  <a:pt x="5267835" y="19869"/>
                </a:cubicBezTo>
                <a:cubicBezTo>
                  <a:pt x="5267835" y="29943"/>
                  <a:pt x="5278490" y="38100"/>
                  <a:pt x="5291648" y="38100"/>
                </a:cubicBezTo>
                <a:cubicBezTo>
                  <a:pt x="5304806" y="38100"/>
                  <a:pt x="5315460" y="29943"/>
                  <a:pt x="5315460" y="19869"/>
                </a:cubicBezTo>
                <a:cubicBezTo>
                  <a:pt x="5315460" y="15938"/>
                  <a:pt x="5313470" y="12498"/>
                  <a:pt x="5310710" y="9525"/>
                </a:cubicBezTo>
                <a:lnTo>
                  <a:pt x="5272585" y="9525"/>
                </a:lnTo>
                <a:close/>
                <a:moveTo>
                  <a:pt x="5290019" y="3557587"/>
                </a:moveTo>
                <a:cubicBezTo>
                  <a:pt x="5290019" y="3558473"/>
                  <a:pt x="5290762" y="3559216"/>
                  <a:pt x="5291648" y="3559216"/>
                </a:cubicBezTo>
                <a:cubicBezTo>
                  <a:pt x="5292562" y="3559216"/>
                  <a:pt x="5293277" y="3558473"/>
                  <a:pt x="5293277" y="3557587"/>
                </a:cubicBezTo>
                <a:cubicBezTo>
                  <a:pt x="5293277" y="3556673"/>
                  <a:pt x="5292562" y="3555959"/>
                  <a:pt x="5291648" y="3555959"/>
                </a:cubicBezTo>
                <a:cubicBezTo>
                  <a:pt x="5290762" y="3555959"/>
                  <a:pt x="5290019" y="3556673"/>
                  <a:pt x="5290019" y="3557587"/>
                </a:cubicBezTo>
                <a:lnTo>
                  <a:pt x="5290019" y="3557587"/>
                </a:lnTo>
                <a:close/>
                <a:moveTo>
                  <a:pt x="5291633" y="1946786"/>
                </a:moveTo>
                <a:cubicBezTo>
                  <a:pt x="5285775" y="1946786"/>
                  <a:pt x="5281032" y="1951530"/>
                  <a:pt x="5281032" y="1957388"/>
                </a:cubicBezTo>
                <a:cubicBezTo>
                  <a:pt x="5281032" y="1963245"/>
                  <a:pt x="5285775" y="1967989"/>
                  <a:pt x="5291633" y="1967989"/>
                </a:cubicBezTo>
                <a:cubicBezTo>
                  <a:pt x="5297520" y="1967989"/>
                  <a:pt x="5302263" y="1963245"/>
                  <a:pt x="5302263" y="1957388"/>
                </a:cubicBezTo>
                <a:cubicBezTo>
                  <a:pt x="5302263" y="1951530"/>
                  <a:pt x="5297520" y="1946786"/>
                  <a:pt x="5291633" y="1946786"/>
                </a:cubicBezTo>
                <a:lnTo>
                  <a:pt x="5291633" y="1946786"/>
                </a:lnTo>
                <a:close/>
                <a:moveTo>
                  <a:pt x="5129737" y="2915741"/>
                </a:moveTo>
                <a:cubicBezTo>
                  <a:pt x="5127708" y="2915741"/>
                  <a:pt x="5126051" y="2917398"/>
                  <a:pt x="5126051" y="2919398"/>
                </a:cubicBezTo>
                <a:cubicBezTo>
                  <a:pt x="5126051" y="2921427"/>
                  <a:pt x="5127708" y="2923084"/>
                  <a:pt x="5129737" y="2923084"/>
                </a:cubicBezTo>
                <a:cubicBezTo>
                  <a:pt x="5131737" y="2923084"/>
                  <a:pt x="5133395" y="2921427"/>
                  <a:pt x="5133395" y="2919398"/>
                </a:cubicBezTo>
                <a:cubicBezTo>
                  <a:pt x="5133395" y="2917398"/>
                  <a:pt x="5131737" y="2915741"/>
                  <a:pt x="5129737" y="2915741"/>
                </a:cubicBezTo>
                <a:lnTo>
                  <a:pt x="5129737" y="2915741"/>
                </a:lnTo>
                <a:close/>
                <a:moveTo>
                  <a:pt x="5127694" y="3243263"/>
                </a:moveTo>
                <a:cubicBezTo>
                  <a:pt x="5127694" y="3244405"/>
                  <a:pt x="5128580" y="3245291"/>
                  <a:pt x="5129723" y="3245291"/>
                </a:cubicBezTo>
                <a:cubicBezTo>
                  <a:pt x="5130837" y="3245291"/>
                  <a:pt x="5131752" y="3244405"/>
                  <a:pt x="5131752" y="3243263"/>
                </a:cubicBezTo>
                <a:cubicBezTo>
                  <a:pt x="5131752" y="3242148"/>
                  <a:pt x="5130837" y="3241234"/>
                  <a:pt x="5129723" y="3241234"/>
                </a:cubicBezTo>
                <a:cubicBezTo>
                  <a:pt x="5128580" y="3241234"/>
                  <a:pt x="5127694" y="3242148"/>
                  <a:pt x="5127694" y="3243263"/>
                </a:cubicBezTo>
                <a:lnTo>
                  <a:pt x="5127694" y="3243263"/>
                </a:lnTo>
                <a:close/>
                <a:moveTo>
                  <a:pt x="5129737" y="1948001"/>
                </a:moveTo>
                <a:cubicBezTo>
                  <a:pt x="5124536" y="1948001"/>
                  <a:pt x="5120365" y="1952201"/>
                  <a:pt x="5120365" y="1957373"/>
                </a:cubicBezTo>
                <a:cubicBezTo>
                  <a:pt x="5120365" y="1962574"/>
                  <a:pt x="5124536" y="1966775"/>
                  <a:pt x="5129737" y="1966775"/>
                </a:cubicBezTo>
                <a:cubicBezTo>
                  <a:pt x="5134909" y="1966775"/>
                  <a:pt x="5139081" y="1962574"/>
                  <a:pt x="5139081" y="1957373"/>
                </a:cubicBezTo>
                <a:cubicBezTo>
                  <a:pt x="5139081" y="1952201"/>
                  <a:pt x="5134909" y="1948001"/>
                  <a:pt x="5129737" y="1948001"/>
                </a:cubicBezTo>
                <a:lnTo>
                  <a:pt x="5129737" y="1948001"/>
                </a:lnTo>
                <a:close/>
                <a:moveTo>
                  <a:pt x="5137219" y="8929701"/>
                </a:moveTo>
                <a:cubicBezTo>
                  <a:pt x="5137219" y="8930817"/>
                  <a:pt x="5138133" y="8931731"/>
                  <a:pt x="5139248" y="8931731"/>
                </a:cubicBezTo>
                <a:cubicBezTo>
                  <a:pt x="5140362" y="8931731"/>
                  <a:pt x="5141277" y="8930817"/>
                  <a:pt x="5141277" y="8929701"/>
                </a:cubicBezTo>
                <a:cubicBezTo>
                  <a:pt x="5141277" y="8928559"/>
                  <a:pt x="5140362" y="8927645"/>
                  <a:pt x="5139248" y="8927645"/>
                </a:cubicBezTo>
                <a:cubicBezTo>
                  <a:pt x="5138133" y="8927645"/>
                  <a:pt x="5137219" y="8928559"/>
                  <a:pt x="5137219" y="8929701"/>
                </a:cubicBezTo>
                <a:lnTo>
                  <a:pt x="5137219" y="8929701"/>
                </a:lnTo>
                <a:close/>
                <a:moveTo>
                  <a:pt x="5129737" y="2264369"/>
                </a:moveTo>
                <a:cubicBezTo>
                  <a:pt x="5125651" y="2264369"/>
                  <a:pt x="5122393" y="2267655"/>
                  <a:pt x="5122393" y="2271713"/>
                </a:cubicBezTo>
                <a:cubicBezTo>
                  <a:pt x="5122393" y="2275770"/>
                  <a:pt x="5125651" y="2279056"/>
                  <a:pt x="5129737" y="2279056"/>
                </a:cubicBezTo>
                <a:cubicBezTo>
                  <a:pt x="5133766" y="2279056"/>
                  <a:pt x="5137052" y="2275770"/>
                  <a:pt x="5137052" y="2271713"/>
                </a:cubicBezTo>
                <a:cubicBezTo>
                  <a:pt x="5137052" y="2267655"/>
                  <a:pt x="5133766" y="2264369"/>
                  <a:pt x="5129737" y="2264369"/>
                </a:cubicBezTo>
                <a:lnTo>
                  <a:pt x="5129737" y="2264369"/>
                </a:lnTo>
                <a:close/>
                <a:moveTo>
                  <a:pt x="5139248" y="8274092"/>
                </a:moveTo>
                <a:cubicBezTo>
                  <a:pt x="5140134" y="8274092"/>
                  <a:pt x="5140877" y="8273377"/>
                  <a:pt x="5140877" y="8272463"/>
                </a:cubicBezTo>
                <a:cubicBezTo>
                  <a:pt x="5140877" y="8271577"/>
                  <a:pt x="5140134" y="8270834"/>
                  <a:pt x="5139248" y="8270834"/>
                </a:cubicBezTo>
                <a:cubicBezTo>
                  <a:pt x="5138362" y="8270834"/>
                  <a:pt x="5137619" y="8271577"/>
                  <a:pt x="5137619" y="8272463"/>
                </a:cubicBezTo>
                <a:cubicBezTo>
                  <a:pt x="5137619" y="8273377"/>
                  <a:pt x="5138362" y="8274092"/>
                  <a:pt x="5139248" y="8274092"/>
                </a:cubicBezTo>
                <a:lnTo>
                  <a:pt x="5139248" y="8274092"/>
                </a:lnTo>
                <a:close/>
                <a:moveTo>
                  <a:pt x="5135009" y="2595577"/>
                </a:moveTo>
                <a:cubicBezTo>
                  <a:pt x="5135009" y="2592634"/>
                  <a:pt x="5132638" y="2590262"/>
                  <a:pt x="5129751" y="2590262"/>
                </a:cubicBezTo>
                <a:cubicBezTo>
                  <a:pt x="5126808" y="2590262"/>
                  <a:pt x="5124436" y="2592634"/>
                  <a:pt x="5124436" y="2595577"/>
                </a:cubicBezTo>
                <a:cubicBezTo>
                  <a:pt x="5124436" y="2598491"/>
                  <a:pt x="5126808" y="2600863"/>
                  <a:pt x="5129751" y="2600863"/>
                </a:cubicBezTo>
                <a:cubicBezTo>
                  <a:pt x="5132638" y="2600863"/>
                  <a:pt x="5135009" y="2598491"/>
                  <a:pt x="5135009" y="2595577"/>
                </a:cubicBezTo>
                <a:lnTo>
                  <a:pt x="5135009" y="2595577"/>
                </a:lnTo>
                <a:close/>
                <a:moveTo>
                  <a:pt x="5137219" y="8605837"/>
                </a:moveTo>
                <a:cubicBezTo>
                  <a:pt x="5137219" y="8606952"/>
                  <a:pt x="5138133" y="8607867"/>
                  <a:pt x="5139248" y="8607867"/>
                </a:cubicBezTo>
                <a:cubicBezTo>
                  <a:pt x="5140362" y="8607867"/>
                  <a:pt x="5141277" y="8606952"/>
                  <a:pt x="5141277" y="8605837"/>
                </a:cubicBezTo>
                <a:cubicBezTo>
                  <a:pt x="5141277" y="8604695"/>
                  <a:pt x="5140362" y="8603809"/>
                  <a:pt x="5139248" y="8603809"/>
                </a:cubicBezTo>
                <a:cubicBezTo>
                  <a:pt x="5138133" y="8603809"/>
                  <a:pt x="5137219" y="8604695"/>
                  <a:pt x="5137219" y="8605837"/>
                </a:cubicBezTo>
                <a:lnTo>
                  <a:pt x="5137219" y="8605837"/>
                </a:lnTo>
                <a:close/>
                <a:moveTo>
                  <a:pt x="5213405" y="8777301"/>
                </a:moveTo>
                <a:cubicBezTo>
                  <a:pt x="5213405" y="8778445"/>
                  <a:pt x="5214319" y="8779331"/>
                  <a:pt x="5215433" y="8779331"/>
                </a:cubicBezTo>
                <a:cubicBezTo>
                  <a:pt x="5216548" y="8779331"/>
                  <a:pt x="5217491" y="8778445"/>
                  <a:pt x="5217491" y="8777301"/>
                </a:cubicBezTo>
                <a:cubicBezTo>
                  <a:pt x="5217491" y="8776159"/>
                  <a:pt x="5216548" y="8775245"/>
                  <a:pt x="5215433" y="8775245"/>
                </a:cubicBezTo>
                <a:cubicBezTo>
                  <a:pt x="5214319" y="8775245"/>
                  <a:pt x="5213405" y="8776159"/>
                  <a:pt x="5213405" y="8777301"/>
                </a:cubicBezTo>
                <a:lnTo>
                  <a:pt x="5213405" y="8777301"/>
                </a:lnTo>
                <a:close/>
                <a:moveTo>
                  <a:pt x="5215448" y="2435819"/>
                </a:moveTo>
                <a:cubicBezTo>
                  <a:pt x="5211419" y="2435819"/>
                  <a:pt x="5208104" y="2439105"/>
                  <a:pt x="5208104" y="2443163"/>
                </a:cubicBezTo>
                <a:cubicBezTo>
                  <a:pt x="5208104" y="2447220"/>
                  <a:pt x="5211419" y="2450506"/>
                  <a:pt x="5215448" y="2450506"/>
                </a:cubicBezTo>
                <a:cubicBezTo>
                  <a:pt x="5219506" y="2450506"/>
                  <a:pt x="5222791" y="2447220"/>
                  <a:pt x="5222791" y="2443163"/>
                </a:cubicBezTo>
                <a:cubicBezTo>
                  <a:pt x="5222791" y="2439105"/>
                  <a:pt x="5219506" y="2435819"/>
                  <a:pt x="5215448" y="2435819"/>
                </a:cubicBezTo>
                <a:lnTo>
                  <a:pt x="5215448" y="2435819"/>
                </a:lnTo>
                <a:close/>
                <a:moveTo>
                  <a:pt x="5220749" y="2767027"/>
                </a:moveTo>
                <a:cubicBezTo>
                  <a:pt x="5220749" y="2764084"/>
                  <a:pt x="5218377" y="2761712"/>
                  <a:pt x="5215433" y="2761712"/>
                </a:cubicBezTo>
                <a:cubicBezTo>
                  <a:pt x="5212519" y="2761712"/>
                  <a:pt x="5210147" y="2764084"/>
                  <a:pt x="5210147" y="2767027"/>
                </a:cubicBezTo>
                <a:cubicBezTo>
                  <a:pt x="5210147" y="2769941"/>
                  <a:pt x="5212519" y="2772313"/>
                  <a:pt x="5215433" y="2772313"/>
                </a:cubicBezTo>
                <a:cubicBezTo>
                  <a:pt x="5218377" y="2772313"/>
                  <a:pt x="5220749" y="2769941"/>
                  <a:pt x="5220749" y="2767027"/>
                </a:cubicBezTo>
                <a:lnTo>
                  <a:pt x="5220749" y="2767027"/>
                </a:lnTo>
                <a:close/>
                <a:moveTo>
                  <a:pt x="5215419" y="8445541"/>
                </a:moveTo>
                <a:cubicBezTo>
                  <a:pt x="5216334" y="8445541"/>
                  <a:pt x="5217077" y="8444827"/>
                  <a:pt x="5217077" y="8443913"/>
                </a:cubicBezTo>
                <a:cubicBezTo>
                  <a:pt x="5217077" y="8442998"/>
                  <a:pt x="5216334" y="8442283"/>
                  <a:pt x="5215419" y="8442283"/>
                </a:cubicBezTo>
                <a:cubicBezTo>
                  <a:pt x="5214533" y="8442283"/>
                  <a:pt x="5213819" y="8442998"/>
                  <a:pt x="5213819" y="8443913"/>
                </a:cubicBezTo>
                <a:cubicBezTo>
                  <a:pt x="5213819" y="8444827"/>
                  <a:pt x="5214533" y="8445541"/>
                  <a:pt x="5215419" y="8445541"/>
                </a:cubicBezTo>
                <a:lnTo>
                  <a:pt x="5215419" y="8445541"/>
                </a:lnTo>
                <a:close/>
                <a:moveTo>
                  <a:pt x="5215448" y="1448229"/>
                </a:moveTo>
                <a:cubicBezTo>
                  <a:pt x="5207789" y="1448229"/>
                  <a:pt x="5201589" y="1454430"/>
                  <a:pt x="5201589" y="1462088"/>
                </a:cubicBezTo>
                <a:cubicBezTo>
                  <a:pt x="5201589" y="1469717"/>
                  <a:pt x="5207789" y="1475946"/>
                  <a:pt x="5215448" y="1475946"/>
                </a:cubicBezTo>
                <a:cubicBezTo>
                  <a:pt x="5223106" y="1475946"/>
                  <a:pt x="5229307" y="1469717"/>
                  <a:pt x="5229307" y="1462088"/>
                </a:cubicBezTo>
                <a:cubicBezTo>
                  <a:pt x="5229307" y="1454430"/>
                  <a:pt x="5223106" y="1448229"/>
                  <a:pt x="5215448" y="1448229"/>
                </a:cubicBezTo>
                <a:lnTo>
                  <a:pt x="5215448" y="1448229"/>
                </a:lnTo>
                <a:close/>
                <a:moveTo>
                  <a:pt x="5215448" y="2109940"/>
                </a:moveTo>
                <a:cubicBezTo>
                  <a:pt x="5210247" y="2109940"/>
                  <a:pt x="5206075" y="2114141"/>
                  <a:pt x="5206075" y="2119313"/>
                </a:cubicBezTo>
                <a:cubicBezTo>
                  <a:pt x="5206075" y="2124485"/>
                  <a:pt x="5210247" y="2128685"/>
                  <a:pt x="5215448" y="2128685"/>
                </a:cubicBezTo>
                <a:cubicBezTo>
                  <a:pt x="5220620" y="2128685"/>
                  <a:pt x="5224820" y="2124485"/>
                  <a:pt x="5224820" y="2119313"/>
                </a:cubicBezTo>
                <a:cubicBezTo>
                  <a:pt x="5224820" y="2114141"/>
                  <a:pt x="5220620" y="2109940"/>
                  <a:pt x="5215448" y="2109940"/>
                </a:cubicBezTo>
                <a:lnTo>
                  <a:pt x="5215448" y="2109940"/>
                </a:lnTo>
                <a:close/>
                <a:moveTo>
                  <a:pt x="5205906" y="161925"/>
                </a:moveTo>
                <a:cubicBezTo>
                  <a:pt x="5192748" y="161925"/>
                  <a:pt x="5182110" y="172570"/>
                  <a:pt x="5182110" y="185738"/>
                </a:cubicBezTo>
                <a:cubicBezTo>
                  <a:pt x="5182110" y="198905"/>
                  <a:pt x="5192748" y="209550"/>
                  <a:pt x="5205906" y="209550"/>
                </a:cubicBezTo>
                <a:cubicBezTo>
                  <a:pt x="5219064" y="209550"/>
                  <a:pt x="5229735" y="198905"/>
                  <a:pt x="5229735" y="185738"/>
                </a:cubicBezTo>
                <a:cubicBezTo>
                  <a:pt x="5229735" y="172570"/>
                  <a:pt x="5219064" y="161925"/>
                  <a:pt x="5205906" y="161925"/>
                </a:cubicBezTo>
                <a:lnTo>
                  <a:pt x="5205906" y="161925"/>
                </a:lnTo>
                <a:close/>
                <a:moveTo>
                  <a:pt x="5215448" y="809625"/>
                </a:moveTo>
                <a:cubicBezTo>
                  <a:pt x="5207546" y="809625"/>
                  <a:pt x="5201160" y="816029"/>
                  <a:pt x="5201160" y="823901"/>
                </a:cubicBezTo>
                <a:cubicBezTo>
                  <a:pt x="5201160" y="831796"/>
                  <a:pt x="5207546" y="838200"/>
                  <a:pt x="5215448" y="838200"/>
                </a:cubicBezTo>
                <a:cubicBezTo>
                  <a:pt x="5223349" y="838200"/>
                  <a:pt x="5229735" y="831796"/>
                  <a:pt x="5229735" y="823901"/>
                </a:cubicBezTo>
                <a:cubicBezTo>
                  <a:pt x="5229735" y="816029"/>
                  <a:pt x="5223349" y="809625"/>
                  <a:pt x="5215448" y="809625"/>
                </a:cubicBezTo>
                <a:lnTo>
                  <a:pt x="5215448" y="809625"/>
                </a:lnTo>
                <a:close/>
                <a:moveTo>
                  <a:pt x="5205941" y="485775"/>
                </a:moveTo>
                <a:cubicBezTo>
                  <a:pt x="5192800" y="485775"/>
                  <a:pt x="5182110" y="496465"/>
                  <a:pt x="5182110" y="509605"/>
                </a:cubicBezTo>
                <a:cubicBezTo>
                  <a:pt x="5182110" y="522746"/>
                  <a:pt x="5192800" y="533400"/>
                  <a:pt x="5205941" y="533400"/>
                </a:cubicBezTo>
                <a:cubicBezTo>
                  <a:pt x="5219081" y="533400"/>
                  <a:pt x="5229735" y="522746"/>
                  <a:pt x="5229735" y="509605"/>
                </a:cubicBezTo>
                <a:cubicBezTo>
                  <a:pt x="5229735" y="496465"/>
                  <a:pt x="5219081" y="485775"/>
                  <a:pt x="5205941" y="485775"/>
                </a:cubicBezTo>
                <a:lnTo>
                  <a:pt x="5205941" y="485775"/>
                </a:lnTo>
                <a:close/>
                <a:moveTo>
                  <a:pt x="5215433" y="1774522"/>
                </a:moveTo>
                <a:cubicBezTo>
                  <a:pt x="5209118" y="1774522"/>
                  <a:pt x="5204032" y="1779637"/>
                  <a:pt x="5204032" y="1785923"/>
                </a:cubicBezTo>
                <a:cubicBezTo>
                  <a:pt x="5204032" y="1792238"/>
                  <a:pt x="5209118" y="1797353"/>
                  <a:pt x="5215433" y="1797353"/>
                </a:cubicBezTo>
                <a:cubicBezTo>
                  <a:pt x="5221748" y="1797353"/>
                  <a:pt x="5226863" y="1792238"/>
                  <a:pt x="5226863" y="1785923"/>
                </a:cubicBezTo>
                <a:cubicBezTo>
                  <a:pt x="5226863" y="1779637"/>
                  <a:pt x="5221748" y="1774522"/>
                  <a:pt x="5215433" y="1774522"/>
                </a:cubicBezTo>
                <a:lnTo>
                  <a:pt x="5215433" y="1774522"/>
                </a:lnTo>
                <a:close/>
                <a:moveTo>
                  <a:pt x="5111628" y="9525"/>
                </a:moveTo>
                <a:cubicBezTo>
                  <a:pt x="5108183" y="12561"/>
                  <a:pt x="5105910" y="16302"/>
                  <a:pt x="5105910" y="20541"/>
                </a:cubicBezTo>
                <a:cubicBezTo>
                  <a:pt x="5105910" y="30223"/>
                  <a:pt x="5116565" y="38100"/>
                  <a:pt x="5129741" y="38100"/>
                </a:cubicBezTo>
                <a:cubicBezTo>
                  <a:pt x="5142881" y="38100"/>
                  <a:pt x="5153535" y="30223"/>
                  <a:pt x="5153535" y="20541"/>
                </a:cubicBezTo>
                <a:cubicBezTo>
                  <a:pt x="5153535" y="16302"/>
                  <a:pt x="5151227" y="12561"/>
                  <a:pt x="5147818" y="9525"/>
                </a:cubicBezTo>
                <a:lnTo>
                  <a:pt x="5111628" y="9525"/>
                </a:lnTo>
                <a:close/>
                <a:moveTo>
                  <a:pt x="5215448" y="1143000"/>
                </a:moveTo>
                <a:cubicBezTo>
                  <a:pt x="5207539" y="1143000"/>
                  <a:pt x="5201160" y="1149406"/>
                  <a:pt x="5201160" y="1157288"/>
                </a:cubicBezTo>
                <a:cubicBezTo>
                  <a:pt x="5201160" y="1165169"/>
                  <a:pt x="5207539" y="1171575"/>
                  <a:pt x="5215448" y="1171575"/>
                </a:cubicBezTo>
                <a:cubicBezTo>
                  <a:pt x="5223330" y="1171575"/>
                  <a:pt x="5229735" y="1165169"/>
                  <a:pt x="5229735" y="1157288"/>
                </a:cubicBezTo>
                <a:cubicBezTo>
                  <a:pt x="5229735" y="1149406"/>
                  <a:pt x="5223330" y="1143000"/>
                  <a:pt x="5215448" y="1143000"/>
                </a:cubicBezTo>
                <a:lnTo>
                  <a:pt x="5215448" y="1143000"/>
                </a:lnTo>
                <a:close/>
                <a:moveTo>
                  <a:pt x="4662983" y="8610724"/>
                </a:moveTo>
                <a:cubicBezTo>
                  <a:pt x="4665698" y="8610724"/>
                  <a:pt x="4667869" y="8608553"/>
                  <a:pt x="4667869" y="8605837"/>
                </a:cubicBezTo>
                <a:cubicBezTo>
                  <a:pt x="4667869" y="8603123"/>
                  <a:pt x="4665698" y="8600951"/>
                  <a:pt x="4662983" y="8600951"/>
                </a:cubicBezTo>
                <a:cubicBezTo>
                  <a:pt x="4660297" y="8600951"/>
                  <a:pt x="4658125" y="8603123"/>
                  <a:pt x="4658125" y="8605837"/>
                </a:cubicBezTo>
                <a:cubicBezTo>
                  <a:pt x="4658125" y="8608553"/>
                  <a:pt x="4660297" y="8610724"/>
                  <a:pt x="4662983" y="8610724"/>
                </a:cubicBezTo>
                <a:lnTo>
                  <a:pt x="4662983" y="8610724"/>
                </a:lnTo>
                <a:close/>
                <a:moveTo>
                  <a:pt x="4567762" y="487832"/>
                </a:moveTo>
                <a:cubicBezTo>
                  <a:pt x="4561018" y="487832"/>
                  <a:pt x="4555503" y="493290"/>
                  <a:pt x="4555503" y="500063"/>
                </a:cubicBezTo>
                <a:cubicBezTo>
                  <a:pt x="4555503" y="506806"/>
                  <a:pt x="4561018" y="512293"/>
                  <a:pt x="4567762" y="512293"/>
                </a:cubicBezTo>
                <a:cubicBezTo>
                  <a:pt x="4574505" y="512293"/>
                  <a:pt x="4579992" y="506806"/>
                  <a:pt x="4579992" y="500063"/>
                </a:cubicBezTo>
                <a:cubicBezTo>
                  <a:pt x="4579992" y="493290"/>
                  <a:pt x="4574505" y="487832"/>
                  <a:pt x="4567762" y="487832"/>
                </a:cubicBezTo>
                <a:lnTo>
                  <a:pt x="4567762" y="487832"/>
                </a:lnTo>
                <a:close/>
                <a:moveTo>
                  <a:pt x="4567747" y="162768"/>
                </a:moveTo>
                <a:cubicBezTo>
                  <a:pt x="4560289" y="162768"/>
                  <a:pt x="4554289" y="168797"/>
                  <a:pt x="4554289" y="176227"/>
                </a:cubicBezTo>
                <a:cubicBezTo>
                  <a:pt x="4554289" y="183656"/>
                  <a:pt x="4560289" y="189657"/>
                  <a:pt x="4567747" y="189657"/>
                </a:cubicBezTo>
                <a:cubicBezTo>
                  <a:pt x="4575177" y="189657"/>
                  <a:pt x="4581206" y="183656"/>
                  <a:pt x="4581206" y="176227"/>
                </a:cubicBezTo>
                <a:cubicBezTo>
                  <a:pt x="4581206" y="168797"/>
                  <a:pt x="4575177" y="162768"/>
                  <a:pt x="4567747" y="162768"/>
                </a:cubicBezTo>
                <a:lnTo>
                  <a:pt x="4567747" y="162768"/>
                </a:lnTo>
                <a:close/>
                <a:moveTo>
                  <a:pt x="4570191" y="2767027"/>
                </a:moveTo>
                <a:cubicBezTo>
                  <a:pt x="4570191" y="2765655"/>
                  <a:pt x="4569105" y="2764569"/>
                  <a:pt x="4567762" y="2764569"/>
                </a:cubicBezTo>
                <a:cubicBezTo>
                  <a:pt x="4566390" y="2764569"/>
                  <a:pt x="4565304" y="2765655"/>
                  <a:pt x="4565304" y="2767027"/>
                </a:cubicBezTo>
                <a:cubicBezTo>
                  <a:pt x="4565304" y="2768370"/>
                  <a:pt x="4566390" y="2769456"/>
                  <a:pt x="4567762" y="2769456"/>
                </a:cubicBezTo>
                <a:cubicBezTo>
                  <a:pt x="4569105" y="2769456"/>
                  <a:pt x="4570191" y="2768370"/>
                  <a:pt x="4570191" y="2767027"/>
                </a:cubicBezTo>
                <a:lnTo>
                  <a:pt x="4570191" y="2767027"/>
                </a:lnTo>
                <a:close/>
                <a:moveTo>
                  <a:pt x="4567747" y="8771187"/>
                </a:moveTo>
                <a:cubicBezTo>
                  <a:pt x="4564376" y="8771187"/>
                  <a:pt x="4561632" y="8773901"/>
                  <a:pt x="4561632" y="8777301"/>
                </a:cubicBezTo>
                <a:cubicBezTo>
                  <a:pt x="4561632" y="8780673"/>
                  <a:pt x="4564376" y="8783388"/>
                  <a:pt x="4567747" y="8783388"/>
                </a:cubicBezTo>
                <a:cubicBezTo>
                  <a:pt x="4571119" y="8783388"/>
                  <a:pt x="4573862" y="8780673"/>
                  <a:pt x="4573862" y="8777301"/>
                </a:cubicBezTo>
                <a:cubicBezTo>
                  <a:pt x="4573862" y="8773901"/>
                  <a:pt x="4571119" y="8771187"/>
                  <a:pt x="4567747" y="8771187"/>
                </a:cubicBezTo>
                <a:lnTo>
                  <a:pt x="4567747" y="8771187"/>
                </a:lnTo>
                <a:close/>
                <a:moveTo>
                  <a:pt x="4491562" y="8277749"/>
                </a:moveTo>
                <a:cubicBezTo>
                  <a:pt x="4494476" y="8277749"/>
                  <a:pt x="4496848" y="8275378"/>
                  <a:pt x="4496848" y="8272463"/>
                </a:cubicBezTo>
                <a:cubicBezTo>
                  <a:pt x="4496848" y="8269548"/>
                  <a:pt x="4494476" y="8267176"/>
                  <a:pt x="4491562" y="8267176"/>
                </a:cubicBezTo>
                <a:cubicBezTo>
                  <a:pt x="4488619" y="8267176"/>
                  <a:pt x="4486247" y="8269548"/>
                  <a:pt x="4486247" y="8272463"/>
                </a:cubicBezTo>
                <a:cubicBezTo>
                  <a:pt x="4486247" y="8275378"/>
                  <a:pt x="4488619" y="8277749"/>
                  <a:pt x="4491562" y="8277749"/>
                </a:cubicBezTo>
                <a:lnTo>
                  <a:pt x="4491562" y="8277749"/>
                </a:lnTo>
                <a:close/>
                <a:moveTo>
                  <a:pt x="4571419" y="2443163"/>
                </a:moveTo>
                <a:cubicBezTo>
                  <a:pt x="4571419" y="2441134"/>
                  <a:pt x="4569762" y="2439505"/>
                  <a:pt x="4567762" y="2439505"/>
                </a:cubicBezTo>
                <a:cubicBezTo>
                  <a:pt x="4565733" y="2439505"/>
                  <a:pt x="4564076" y="2441134"/>
                  <a:pt x="4564076" y="2443163"/>
                </a:cubicBezTo>
                <a:cubicBezTo>
                  <a:pt x="4564076" y="2445192"/>
                  <a:pt x="4565733" y="2446820"/>
                  <a:pt x="4567762" y="2446820"/>
                </a:cubicBezTo>
                <a:cubicBezTo>
                  <a:pt x="4569762" y="2446820"/>
                  <a:pt x="4571419" y="2445192"/>
                  <a:pt x="4571419" y="2443163"/>
                </a:cubicBezTo>
                <a:lnTo>
                  <a:pt x="4571419" y="2443163"/>
                </a:lnTo>
                <a:close/>
                <a:moveTo>
                  <a:pt x="4491562" y="7647485"/>
                </a:moveTo>
                <a:cubicBezTo>
                  <a:pt x="4493562" y="7647485"/>
                  <a:pt x="4495219" y="7645856"/>
                  <a:pt x="4495219" y="7643827"/>
                </a:cubicBezTo>
                <a:cubicBezTo>
                  <a:pt x="4495219" y="7641798"/>
                  <a:pt x="4493562" y="7640141"/>
                  <a:pt x="4491562" y="7640141"/>
                </a:cubicBezTo>
                <a:cubicBezTo>
                  <a:pt x="4489533" y="7640141"/>
                  <a:pt x="4487876" y="7641798"/>
                  <a:pt x="4487876" y="7643827"/>
                </a:cubicBezTo>
                <a:cubicBezTo>
                  <a:pt x="4487876" y="7645856"/>
                  <a:pt x="4489533" y="7647485"/>
                  <a:pt x="4491562" y="7647485"/>
                </a:cubicBezTo>
                <a:lnTo>
                  <a:pt x="4491562" y="7647485"/>
                </a:lnTo>
                <a:close/>
                <a:moveTo>
                  <a:pt x="4491576" y="6988231"/>
                </a:moveTo>
                <a:cubicBezTo>
                  <a:pt x="4492462" y="6988231"/>
                  <a:pt x="4493176" y="6987459"/>
                  <a:pt x="4493176" y="6986574"/>
                </a:cubicBezTo>
                <a:cubicBezTo>
                  <a:pt x="4493176" y="6985659"/>
                  <a:pt x="4492462" y="6984945"/>
                  <a:pt x="4491576" y="6984945"/>
                </a:cubicBezTo>
                <a:cubicBezTo>
                  <a:pt x="4490690" y="6984945"/>
                  <a:pt x="4489919" y="6985659"/>
                  <a:pt x="4489919" y="6986574"/>
                </a:cubicBezTo>
                <a:cubicBezTo>
                  <a:pt x="4489919" y="6987459"/>
                  <a:pt x="4490690" y="6988231"/>
                  <a:pt x="4491576" y="6988231"/>
                </a:cubicBezTo>
                <a:lnTo>
                  <a:pt x="4491576" y="6988231"/>
                </a:lnTo>
                <a:close/>
                <a:moveTo>
                  <a:pt x="4488704" y="7310438"/>
                </a:moveTo>
                <a:cubicBezTo>
                  <a:pt x="4488704" y="7312010"/>
                  <a:pt x="4489961" y="7313295"/>
                  <a:pt x="4491562" y="7313295"/>
                </a:cubicBezTo>
                <a:cubicBezTo>
                  <a:pt x="4493133" y="7313295"/>
                  <a:pt x="4494391" y="7312010"/>
                  <a:pt x="4494391" y="7310438"/>
                </a:cubicBezTo>
                <a:cubicBezTo>
                  <a:pt x="4494391" y="7308866"/>
                  <a:pt x="4493133" y="7307580"/>
                  <a:pt x="4491562" y="7307580"/>
                </a:cubicBezTo>
                <a:cubicBezTo>
                  <a:pt x="4489961" y="7307580"/>
                  <a:pt x="4488704" y="7308866"/>
                  <a:pt x="4488704" y="7310438"/>
                </a:cubicBezTo>
                <a:lnTo>
                  <a:pt x="4488704" y="7310438"/>
                </a:lnTo>
                <a:close/>
                <a:moveTo>
                  <a:pt x="4491562" y="7972149"/>
                </a:moveTo>
                <a:cubicBezTo>
                  <a:pt x="4494048" y="7972149"/>
                  <a:pt x="4496020" y="7970178"/>
                  <a:pt x="4496020" y="7967691"/>
                </a:cubicBezTo>
                <a:cubicBezTo>
                  <a:pt x="4496020" y="7965206"/>
                  <a:pt x="4494048" y="7963176"/>
                  <a:pt x="4491562" y="7963176"/>
                </a:cubicBezTo>
                <a:cubicBezTo>
                  <a:pt x="4489076" y="7963176"/>
                  <a:pt x="4487075" y="7965206"/>
                  <a:pt x="4487075" y="7967691"/>
                </a:cubicBezTo>
                <a:cubicBezTo>
                  <a:pt x="4487075" y="7970178"/>
                  <a:pt x="4489076" y="7972149"/>
                  <a:pt x="4491562" y="7972149"/>
                </a:cubicBezTo>
                <a:lnTo>
                  <a:pt x="4491562" y="7972149"/>
                </a:lnTo>
                <a:close/>
                <a:moveTo>
                  <a:pt x="4567747" y="6835817"/>
                </a:moveTo>
                <a:cubicBezTo>
                  <a:pt x="4568633" y="6835817"/>
                  <a:pt x="4569376" y="6835102"/>
                  <a:pt x="4569376" y="6834216"/>
                </a:cubicBezTo>
                <a:cubicBezTo>
                  <a:pt x="4569376" y="6833302"/>
                  <a:pt x="4568633" y="6832559"/>
                  <a:pt x="4567747" y="6832559"/>
                </a:cubicBezTo>
                <a:cubicBezTo>
                  <a:pt x="4566862" y="6832559"/>
                  <a:pt x="4566119" y="6833302"/>
                  <a:pt x="4566119" y="6834216"/>
                </a:cubicBezTo>
                <a:cubicBezTo>
                  <a:pt x="4566119" y="6835102"/>
                  <a:pt x="4566862" y="6835817"/>
                  <a:pt x="4567747" y="6835817"/>
                </a:cubicBezTo>
                <a:lnTo>
                  <a:pt x="4567747" y="6835817"/>
                </a:lnTo>
                <a:close/>
                <a:moveTo>
                  <a:pt x="4567747" y="7160067"/>
                </a:moveTo>
                <a:cubicBezTo>
                  <a:pt x="4568862" y="7160067"/>
                  <a:pt x="4569776" y="7159181"/>
                  <a:pt x="4569776" y="7158038"/>
                </a:cubicBezTo>
                <a:cubicBezTo>
                  <a:pt x="4569776" y="7156924"/>
                  <a:pt x="4568862" y="7156009"/>
                  <a:pt x="4567747" y="7156009"/>
                </a:cubicBezTo>
                <a:cubicBezTo>
                  <a:pt x="4566633" y="7156009"/>
                  <a:pt x="4565718" y="7156924"/>
                  <a:pt x="4565718" y="7158038"/>
                </a:cubicBezTo>
                <a:cubicBezTo>
                  <a:pt x="4565718" y="7159181"/>
                  <a:pt x="4566633" y="7160067"/>
                  <a:pt x="4567747" y="7160067"/>
                </a:cubicBezTo>
                <a:lnTo>
                  <a:pt x="4567747" y="7160067"/>
                </a:lnTo>
                <a:close/>
                <a:moveTo>
                  <a:pt x="4567747" y="8449627"/>
                </a:moveTo>
                <a:cubicBezTo>
                  <a:pt x="4570891" y="8449627"/>
                  <a:pt x="4573434" y="8447085"/>
                  <a:pt x="4573434" y="8443913"/>
                </a:cubicBezTo>
                <a:cubicBezTo>
                  <a:pt x="4573434" y="8440770"/>
                  <a:pt x="4570891" y="8438198"/>
                  <a:pt x="4567747" y="8438198"/>
                </a:cubicBezTo>
                <a:cubicBezTo>
                  <a:pt x="4564604" y="8438198"/>
                  <a:pt x="4562061" y="8440770"/>
                  <a:pt x="4562061" y="8443913"/>
                </a:cubicBezTo>
                <a:cubicBezTo>
                  <a:pt x="4562061" y="8447085"/>
                  <a:pt x="4564604" y="8449627"/>
                  <a:pt x="4567747" y="8449627"/>
                </a:cubicBezTo>
                <a:lnTo>
                  <a:pt x="4567747" y="8449627"/>
                </a:lnTo>
                <a:close/>
                <a:moveTo>
                  <a:pt x="4567776" y="1792467"/>
                </a:moveTo>
                <a:cubicBezTo>
                  <a:pt x="4571377" y="1792467"/>
                  <a:pt x="4574262" y="1789524"/>
                  <a:pt x="4574262" y="1785923"/>
                </a:cubicBezTo>
                <a:cubicBezTo>
                  <a:pt x="4574262" y="1782323"/>
                  <a:pt x="4571377" y="1779408"/>
                  <a:pt x="4567776" y="1779408"/>
                </a:cubicBezTo>
                <a:cubicBezTo>
                  <a:pt x="4564147" y="1779408"/>
                  <a:pt x="4561232" y="1782323"/>
                  <a:pt x="4561232" y="1785923"/>
                </a:cubicBezTo>
                <a:cubicBezTo>
                  <a:pt x="4561232" y="1789524"/>
                  <a:pt x="4564147" y="1792467"/>
                  <a:pt x="4567776" y="1792467"/>
                </a:cubicBezTo>
                <a:lnTo>
                  <a:pt x="4567776" y="1792467"/>
                </a:lnTo>
                <a:close/>
                <a:moveTo>
                  <a:pt x="4567747" y="1470232"/>
                </a:moveTo>
                <a:cubicBezTo>
                  <a:pt x="4572234" y="1470232"/>
                  <a:pt x="4575891" y="1466574"/>
                  <a:pt x="4575891" y="1462088"/>
                </a:cubicBezTo>
                <a:cubicBezTo>
                  <a:pt x="4575891" y="1457601"/>
                  <a:pt x="4572234" y="1453944"/>
                  <a:pt x="4567747" y="1453944"/>
                </a:cubicBezTo>
                <a:cubicBezTo>
                  <a:pt x="4563233" y="1453944"/>
                  <a:pt x="4559603" y="1457601"/>
                  <a:pt x="4559603" y="1462088"/>
                </a:cubicBezTo>
                <a:cubicBezTo>
                  <a:pt x="4559603" y="1466574"/>
                  <a:pt x="4563233" y="1470232"/>
                  <a:pt x="4567747" y="1470232"/>
                </a:cubicBezTo>
                <a:lnTo>
                  <a:pt x="4567747" y="1470232"/>
                </a:lnTo>
                <a:close/>
                <a:moveTo>
                  <a:pt x="4573034" y="2119298"/>
                </a:moveTo>
                <a:cubicBezTo>
                  <a:pt x="4573034" y="2116384"/>
                  <a:pt x="4570662" y="2114012"/>
                  <a:pt x="4567776" y="2114012"/>
                </a:cubicBezTo>
                <a:cubicBezTo>
                  <a:pt x="4564833" y="2114012"/>
                  <a:pt x="4562461" y="2116384"/>
                  <a:pt x="4562461" y="2119298"/>
                </a:cubicBezTo>
                <a:cubicBezTo>
                  <a:pt x="4562461" y="2122241"/>
                  <a:pt x="4564833" y="2124613"/>
                  <a:pt x="4567776" y="2124613"/>
                </a:cubicBezTo>
                <a:cubicBezTo>
                  <a:pt x="4570662" y="2124613"/>
                  <a:pt x="4573034" y="2122241"/>
                  <a:pt x="4573034" y="2119298"/>
                </a:cubicBezTo>
                <a:lnTo>
                  <a:pt x="4573034" y="2119298"/>
                </a:lnTo>
                <a:close/>
                <a:moveTo>
                  <a:pt x="4567762" y="1166660"/>
                </a:moveTo>
                <a:cubicBezTo>
                  <a:pt x="4572934" y="1166660"/>
                  <a:pt x="4577106" y="1162460"/>
                  <a:pt x="4577106" y="1157288"/>
                </a:cubicBezTo>
                <a:cubicBezTo>
                  <a:pt x="4577106" y="1152115"/>
                  <a:pt x="4572934" y="1147915"/>
                  <a:pt x="4567762" y="1147915"/>
                </a:cubicBezTo>
                <a:cubicBezTo>
                  <a:pt x="4562561" y="1147915"/>
                  <a:pt x="4558389" y="1152115"/>
                  <a:pt x="4558389" y="1157288"/>
                </a:cubicBezTo>
                <a:cubicBezTo>
                  <a:pt x="4558389" y="1162460"/>
                  <a:pt x="4562561" y="1166660"/>
                  <a:pt x="4567762" y="1166660"/>
                </a:cubicBezTo>
                <a:lnTo>
                  <a:pt x="4567762" y="1166660"/>
                </a:lnTo>
                <a:close/>
                <a:moveTo>
                  <a:pt x="4567762" y="812911"/>
                </a:moveTo>
                <a:cubicBezTo>
                  <a:pt x="4561675" y="812911"/>
                  <a:pt x="4556732" y="817855"/>
                  <a:pt x="4556732" y="823913"/>
                </a:cubicBezTo>
                <a:cubicBezTo>
                  <a:pt x="4556732" y="829999"/>
                  <a:pt x="4561675" y="834914"/>
                  <a:pt x="4567762" y="834914"/>
                </a:cubicBezTo>
                <a:cubicBezTo>
                  <a:pt x="4573820" y="834914"/>
                  <a:pt x="4578763" y="829999"/>
                  <a:pt x="4578763" y="823913"/>
                </a:cubicBezTo>
                <a:cubicBezTo>
                  <a:pt x="4578763" y="817855"/>
                  <a:pt x="4573820" y="812911"/>
                  <a:pt x="4567762" y="812911"/>
                </a:cubicBezTo>
                <a:lnTo>
                  <a:pt x="4567762" y="812911"/>
                </a:lnTo>
                <a:close/>
                <a:moveTo>
                  <a:pt x="4567733" y="7800298"/>
                </a:moveTo>
                <a:cubicBezTo>
                  <a:pt x="4569991" y="7800298"/>
                  <a:pt x="4571819" y="7798442"/>
                  <a:pt x="4571819" y="7796213"/>
                </a:cubicBezTo>
                <a:cubicBezTo>
                  <a:pt x="4571819" y="7793956"/>
                  <a:pt x="4569991" y="7792127"/>
                  <a:pt x="4567733" y="7792127"/>
                </a:cubicBezTo>
                <a:cubicBezTo>
                  <a:pt x="4565476" y="7792127"/>
                  <a:pt x="4563676" y="7793956"/>
                  <a:pt x="4563676" y="7796213"/>
                </a:cubicBezTo>
                <a:cubicBezTo>
                  <a:pt x="4563676" y="7798442"/>
                  <a:pt x="4565476" y="7800298"/>
                  <a:pt x="4567733" y="7800298"/>
                </a:cubicBezTo>
                <a:lnTo>
                  <a:pt x="4567733" y="7800298"/>
                </a:lnTo>
                <a:close/>
                <a:moveTo>
                  <a:pt x="4643933" y="335032"/>
                </a:moveTo>
                <a:cubicBezTo>
                  <a:pt x="4636961" y="335032"/>
                  <a:pt x="4631303" y="340690"/>
                  <a:pt x="4631303" y="347663"/>
                </a:cubicBezTo>
                <a:cubicBezTo>
                  <a:pt x="4631303" y="354635"/>
                  <a:pt x="4636961" y="360293"/>
                  <a:pt x="4643933" y="360293"/>
                </a:cubicBezTo>
                <a:cubicBezTo>
                  <a:pt x="4650905" y="360293"/>
                  <a:pt x="4656592" y="354635"/>
                  <a:pt x="4656592" y="347663"/>
                </a:cubicBezTo>
                <a:cubicBezTo>
                  <a:pt x="4656592" y="340690"/>
                  <a:pt x="4650905" y="335032"/>
                  <a:pt x="4643933" y="335032"/>
                </a:cubicBezTo>
                <a:lnTo>
                  <a:pt x="4643933" y="335032"/>
                </a:lnTo>
                <a:close/>
                <a:moveTo>
                  <a:pt x="4567747" y="8124949"/>
                </a:moveTo>
                <a:cubicBezTo>
                  <a:pt x="4570462" y="8124949"/>
                  <a:pt x="4572634" y="8122778"/>
                  <a:pt x="4572634" y="8120063"/>
                </a:cubicBezTo>
                <a:cubicBezTo>
                  <a:pt x="4572634" y="8117377"/>
                  <a:pt x="4570462" y="8115176"/>
                  <a:pt x="4567747" y="8115176"/>
                </a:cubicBezTo>
                <a:cubicBezTo>
                  <a:pt x="4565033" y="8115176"/>
                  <a:pt x="4562861" y="8117377"/>
                  <a:pt x="4562861" y="8120063"/>
                </a:cubicBezTo>
                <a:cubicBezTo>
                  <a:pt x="4562861" y="8122778"/>
                  <a:pt x="4565033" y="8124949"/>
                  <a:pt x="4567747" y="8124949"/>
                </a:cubicBezTo>
                <a:lnTo>
                  <a:pt x="4567747" y="8124949"/>
                </a:lnTo>
                <a:close/>
                <a:moveTo>
                  <a:pt x="4564490" y="7481902"/>
                </a:moveTo>
                <a:cubicBezTo>
                  <a:pt x="4564490" y="7483702"/>
                  <a:pt x="4565947" y="7485131"/>
                  <a:pt x="4567747" y="7485131"/>
                </a:cubicBezTo>
                <a:cubicBezTo>
                  <a:pt x="4569576" y="7485131"/>
                  <a:pt x="4571005" y="7483702"/>
                  <a:pt x="4571005" y="7481902"/>
                </a:cubicBezTo>
                <a:cubicBezTo>
                  <a:pt x="4571005" y="7480074"/>
                  <a:pt x="4569576" y="7478644"/>
                  <a:pt x="4567747" y="7478644"/>
                </a:cubicBezTo>
                <a:cubicBezTo>
                  <a:pt x="4565947" y="7478644"/>
                  <a:pt x="4564490" y="7480074"/>
                  <a:pt x="4564490" y="7481902"/>
                </a:cubicBezTo>
                <a:lnTo>
                  <a:pt x="4564490" y="7481902"/>
                </a:lnTo>
                <a:close/>
                <a:moveTo>
                  <a:pt x="4415376" y="8450856"/>
                </a:moveTo>
                <a:cubicBezTo>
                  <a:pt x="4419177" y="8450856"/>
                  <a:pt x="4422291" y="8447741"/>
                  <a:pt x="4422291" y="8443913"/>
                </a:cubicBezTo>
                <a:cubicBezTo>
                  <a:pt x="4422291" y="8440112"/>
                  <a:pt x="4419177" y="8436969"/>
                  <a:pt x="4415376" y="8436969"/>
                </a:cubicBezTo>
                <a:cubicBezTo>
                  <a:pt x="4411547" y="8436969"/>
                  <a:pt x="4408404" y="8440112"/>
                  <a:pt x="4408404" y="8443913"/>
                </a:cubicBezTo>
                <a:cubicBezTo>
                  <a:pt x="4408404" y="8447741"/>
                  <a:pt x="4411547" y="8450856"/>
                  <a:pt x="4415376" y="8450856"/>
                </a:cubicBezTo>
                <a:lnTo>
                  <a:pt x="4415376" y="8450856"/>
                </a:lnTo>
                <a:close/>
                <a:moveTo>
                  <a:pt x="4415376" y="7791312"/>
                </a:moveTo>
                <a:cubicBezTo>
                  <a:pt x="4412661" y="7791312"/>
                  <a:pt x="4410461" y="7793512"/>
                  <a:pt x="4410461" y="7796227"/>
                </a:cubicBezTo>
                <a:cubicBezTo>
                  <a:pt x="4410461" y="7798913"/>
                  <a:pt x="4412661" y="7801114"/>
                  <a:pt x="4415376" y="7801114"/>
                </a:cubicBezTo>
                <a:cubicBezTo>
                  <a:pt x="4418062" y="7801114"/>
                  <a:pt x="4420234" y="7798913"/>
                  <a:pt x="4420234" y="7796227"/>
                </a:cubicBezTo>
                <a:cubicBezTo>
                  <a:pt x="4420234" y="7793512"/>
                  <a:pt x="4418062" y="7791312"/>
                  <a:pt x="4415376" y="7791312"/>
                </a:cubicBezTo>
                <a:lnTo>
                  <a:pt x="4415376" y="7791312"/>
                </a:lnTo>
                <a:close/>
                <a:moveTo>
                  <a:pt x="4413719" y="2767027"/>
                </a:moveTo>
                <a:cubicBezTo>
                  <a:pt x="4413719" y="2767913"/>
                  <a:pt x="4414433" y="2768627"/>
                  <a:pt x="4415319" y="2768627"/>
                </a:cubicBezTo>
                <a:cubicBezTo>
                  <a:pt x="4416262" y="2768627"/>
                  <a:pt x="4416976" y="2767913"/>
                  <a:pt x="4416976" y="2767027"/>
                </a:cubicBezTo>
                <a:cubicBezTo>
                  <a:pt x="4416976" y="2766113"/>
                  <a:pt x="4416262" y="2765398"/>
                  <a:pt x="4415319" y="2765398"/>
                </a:cubicBezTo>
                <a:cubicBezTo>
                  <a:pt x="4414433" y="2765398"/>
                  <a:pt x="4413719" y="2766113"/>
                  <a:pt x="4413719" y="2767027"/>
                </a:cubicBezTo>
                <a:lnTo>
                  <a:pt x="4413719" y="2767027"/>
                </a:lnTo>
                <a:close/>
                <a:moveTo>
                  <a:pt x="4411276" y="7481888"/>
                </a:moveTo>
                <a:cubicBezTo>
                  <a:pt x="4411276" y="7484145"/>
                  <a:pt x="4413076" y="7485974"/>
                  <a:pt x="4415362" y="7485974"/>
                </a:cubicBezTo>
                <a:cubicBezTo>
                  <a:pt x="4417591" y="7485974"/>
                  <a:pt x="4419419" y="7484145"/>
                  <a:pt x="4419419" y="7481888"/>
                </a:cubicBezTo>
                <a:cubicBezTo>
                  <a:pt x="4419419" y="7479630"/>
                  <a:pt x="4417591" y="7477802"/>
                  <a:pt x="4415362" y="7477802"/>
                </a:cubicBezTo>
                <a:cubicBezTo>
                  <a:pt x="4413076" y="7477802"/>
                  <a:pt x="4411276" y="7479630"/>
                  <a:pt x="4411276" y="7481888"/>
                </a:cubicBezTo>
                <a:lnTo>
                  <a:pt x="4411276" y="7481888"/>
                </a:lnTo>
                <a:close/>
                <a:moveTo>
                  <a:pt x="4415362" y="8126178"/>
                </a:moveTo>
                <a:cubicBezTo>
                  <a:pt x="4418734" y="8126178"/>
                  <a:pt x="4421448" y="8123435"/>
                  <a:pt x="4421448" y="8120063"/>
                </a:cubicBezTo>
                <a:cubicBezTo>
                  <a:pt x="4421448" y="8116691"/>
                  <a:pt x="4418734" y="8113948"/>
                  <a:pt x="4415362" y="8113948"/>
                </a:cubicBezTo>
                <a:cubicBezTo>
                  <a:pt x="4411961" y="8113948"/>
                  <a:pt x="4409247" y="8116691"/>
                  <a:pt x="4409247" y="8120063"/>
                </a:cubicBezTo>
                <a:cubicBezTo>
                  <a:pt x="4409247" y="8123435"/>
                  <a:pt x="4411961" y="8126178"/>
                  <a:pt x="4415362" y="8126178"/>
                </a:cubicBezTo>
                <a:lnTo>
                  <a:pt x="4415362" y="8126178"/>
                </a:lnTo>
                <a:close/>
                <a:moveTo>
                  <a:pt x="4415376" y="7160881"/>
                </a:moveTo>
                <a:cubicBezTo>
                  <a:pt x="4416919" y="7160881"/>
                  <a:pt x="4418205" y="7159624"/>
                  <a:pt x="4418205" y="7158052"/>
                </a:cubicBezTo>
                <a:cubicBezTo>
                  <a:pt x="4418205" y="7156480"/>
                  <a:pt x="4416919" y="7155195"/>
                  <a:pt x="4415376" y="7155195"/>
                </a:cubicBezTo>
                <a:cubicBezTo>
                  <a:pt x="4413776" y="7155195"/>
                  <a:pt x="4412490" y="7156480"/>
                  <a:pt x="4412490" y="7158052"/>
                </a:cubicBezTo>
                <a:cubicBezTo>
                  <a:pt x="4412490" y="7159624"/>
                  <a:pt x="4413776" y="7160881"/>
                  <a:pt x="4415376" y="7160881"/>
                </a:cubicBezTo>
                <a:lnTo>
                  <a:pt x="4415376" y="7160881"/>
                </a:lnTo>
                <a:close/>
                <a:moveTo>
                  <a:pt x="4415333" y="1791638"/>
                </a:moveTo>
                <a:cubicBezTo>
                  <a:pt x="4418505" y="1791638"/>
                  <a:pt x="4421048" y="1789095"/>
                  <a:pt x="4421048" y="1785923"/>
                </a:cubicBezTo>
                <a:cubicBezTo>
                  <a:pt x="4421048" y="1782780"/>
                  <a:pt x="4418505" y="1780237"/>
                  <a:pt x="4415333" y="1780237"/>
                </a:cubicBezTo>
                <a:cubicBezTo>
                  <a:pt x="4412190" y="1780237"/>
                  <a:pt x="4409647" y="1782780"/>
                  <a:pt x="4409647" y="1785923"/>
                </a:cubicBezTo>
                <a:cubicBezTo>
                  <a:pt x="4409647" y="1789095"/>
                  <a:pt x="4412190" y="1791638"/>
                  <a:pt x="4415333" y="1791638"/>
                </a:cubicBezTo>
                <a:lnTo>
                  <a:pt x="4415333" y="1791638"/>
                </a:lnTo>
                <a:close/>
                <a:moveTo>
                  <a:pt x="4491547" y="8611952"/>
                </a:moveTo>
                <a:cubicBezTo>
                  <a:pt x="4494919" y="8611952"/>
                  <a:pt x="4497662" y="8609209"/>
                  <a:pt x="4497662" y="8605837"/>
                </a:cubicBezTo>
                <a:cubicBezTo>
                  <a:pt x="4497662" y="8602465"/>
                  <a:pt x="4494919" y="8599723"/>
                  <a:pt x="4491547" y="8599723"/>
                </a:cubicBezTo>
                <a:cubicBezTo>
                  <a:pt x="4488176" y="8599723"/>
                  <a:pt x="4485432" y="8602465"/>
                  <a:pt x="4485432" y="8605837"/>
                </a:cubicBezTo>
                <a:cubicBezTo>
                  <a:pt x="4485432" y="8609209"/>
                  <a:pt x="4488176" y="8611952"/>
                  <a:pt x="4491547" y="8611952"/>
                </a:cubicBezTo>
                <a:lnTo>
                  <a:pt x="4491547" y="8611952"/>
                </a:lnTo>
                <a:close/>
                <a:moveTo>
                  <a:pt x="4415333" y="510650"/>
                </a:moveTo>
                <a:cubicBezTo>
                  <a:pt x="4421191" y="510650"/>
                  <a:pt x="4425935" y="505906"/>
                  <a:pt x="4425935" y="500077"/>
                </a:cubicBezTo>
                <a:cubicBezTo>
                  <a:pt x="4425935" y="494219"/>
                  <a:pt x="4421191" y="489475"/>
                  <a:pt x="4415333" y="489475"/>
                </a:cubicBezTo>
                <a:cubicBezTo>
                  <a:pt x="4409504" y="489475"/>
                  <a:pt x="4404760" y="494219"/>
                  <a:pt x="4404760" y="500077"/>
                </a:cubicBezTo>
                <a:cubicBezTo>
                  <a:pt x="4404760" y="505906"/>
                  <a:pt x="4409504" y="510650"/>
                  <a:pt x="4415333" y="510650"/>
                </a:cubicBezTo>
                <a:lnTo>
                  <a:pt x="4415333" y="510650"/>
                </a:lnTo>
                <a:close/>
                <a:moveTo>
                  <a:pt x="4415333" y="188028"/>
                </a:moveTo>
                <a:cubicBezTo>
                  <a:pt x="4421877" y="188028"/>
                  <a:pt x="4427163" y="182742"/>
                  <a:pt x="4427163" y="176227"/>
                </a:cubicBezTo>
                <a:cubicBezTo>
                  <a:pt x="4427163" y="169712"/>
                  <a:pt x="4421877" y="164397"/>
                  <a:pt x="4415333" y="164397"/>
                </a:cubicBezTo>
                <a:cubicBezTo>
                  <a:pt x="4408818" y="164397"/>
                  <a:pt x="4403532" y="169712"/>
                  <a:pt x="4403532" y="176227"/>
                </a:cubicBezTo>
                <a:cubicBezTo>
                  <a:pt x="4403532" y="182742"/>
                  <a:pt x="4408818" y="188028"/>
                  <a:pt x="4415333" y="188028"/>
                </a:cubicBezTo>
                <a:lnTo>
                  <a:pt x="4415333" y="188028"/>
                </a:lnTo>
                <a:close/>
                <a:moveTo>
                  <a:pt x="4415347" y="833299"/>
                </a:moveTo>
                <a:cubicBezTo>
                  <a:pt x="4420548" y="833299"/>
                  <a:pt x="4424720" y="829099"/>
                  <a:pt x="4424720" y="823898"/>
                </a:cubicBezTo>
                <a:cubicBezTo>
                  <a:pt x="4424720" y="818726"/>
                  <a:pt x="4420548" y="814526"/>
                  <a:pt x="4415347" y="814526"/>
                </a:cubicBezTo>
                <a:cubicBezTo>
                  <a:pt x="4410204" y="814526"/>
                  <a:pt x="4405975" y="818726"/>
                  <a:pt x="4405975" y="823898"/>
                </a:cubicBezTo>
                <a:cubicBezTo>
                  <a:pt x="4405975" y="829099"/>
                  <a:pt x="4410204" y="833299"/>
                  <a:pt x="4415347" y="833299"/>
                </a:cubicBezTo>
                <a:lnTo>
                  <a:pt x="4415347" y="833299"/>
                </a:lnTo>
                <a:close/>
                <a:moveTo>
                  <a:pt x="4415347" y="1165432"/>
                </a:moveTo>
                <a:cubicBezTo>
                  <a:pt x="4419862" y="1165432"/>
                  <a:pt x="4423491" y="1161802"/>
                  <a:pt x="4423491" y="1157288"/>
                </a:cubicBezTo>
                <a:cubicBezTo>
                  <a:pt x="4423491" y="1152773"/>
                  <a:pt x="4419862" y="1149144"/>
                  <a:pt x="4415347" y="1149144"/>
                </a:cubicBezTo>
                <a:cubicBezTo>
                  <a:pt x="4410861" y="1149144"/>
                  <a:pt x="4407203" y="1152773"/>
                  <a:pt x="4407203" y="1157288"/>
                </a:cubicBezTo>
                <a:cubicBezTo>
                  <a:pt x="4407203" y="1161802"/>
                  <a:pt x="4410861" y="1165432"/>
                  <a:pt x="4415347" y="1165432"/>
                </a:cubicBezTo>
                <a:lnTo>
                  <a:pt x="4415347" y="1165432"/>
                </a:lnTo>
                <a:close/>
                <a:moveTo>
                  <a:pt x="4415333" y="1469003"/>
                </a:moveTo>
                <a:cubicBezTo>
                  <a:pt x="4419162" y="1469003"/>
                  <a:pt x="4422277" y="1465917"/>
                  <a:pt x="4422277" y="1462088"/>
                </a:cubicBezTo>
                <a:cubicBezTo>
                  <a:pt x="4422277" y="1458258"/>
                  <a:pt x="4419162" y="1455172"/>
                  <a:pt x="4415333" y="1455172"/>
                </a:cubicBezTo>
                <a:cubicBezTo>
                  <a:pt x="4411533" y="1455172"/>
                  <a:pt x="4408418" y="1458258"/>
                  <a:pt x="4408418" y="1462088"/>
                </a:cubicBezTo>
                <a:cubicBezTo>
                  <a:pt x="4408418" y="1465917"/>
                  <a:pt x="4411533" y="1469003"/>
                  <a:pt x="4415333" y="1469003"/>
                </a:cubicBezTo>
                <a:lnTo>
                  <a:pt x="4415333" y="1469003"/>
                </a:lnTo>
                <a:close/>
                <a:moveTo>
                  <a:pt x="4491547" y="1317431"/>
                </a:moveTo>
                <a:cubicBezTo>
                  <a:pt x="4495834" y="1317431"/>
                  <a:pt x="4499291" y="1313974"/>
                  <a:pt x="4499291" y="1309688"/>
                </a:cubicBezTo>
                <a:cubicBezTo>
                  <a:pt x="4499291" y="1305401"/>
                  <a:pt x="4495834" y="1301944"/>
                  <a:pt x="4491547" y="1301944"/>
                </a:cubicBezTo>
                <a:cubicBezTo>
                  <a:pt x="4487261" y="1301944"/>
                  <a:pt x="4483804" y="1305401"/>
                  <a:pt x="4483804" y="1309688"/>
                </a:cubicBezTo>
                <a:cubicBezTo>
                  <a:pt x="4483804" y="1313974"/>
                  <a:pt x="4487261" y="1317431"/>
                  <a:pt x="4491547" y="1317431"/>
                </a:cubicBezTo>
                <a:lnTo>
                  <a:pt x="4491547" y="1317431"/>
                </a:lnTo>
                <a:close/>
                <a:moveTo>
                  <a:pt x="4491547" y="994796"/>
                </a:moveTo>
                <a:cubicBezTo>
                  <a:pt x="4496491" y="994796"/>
                  <a:pt x="4500520" y="990767"/>
                  <a:pt x="4500520" y="985823"/>
                </a:cubicBezTo>
                <a:cubicBezTo>
                  <a:pt x="4500520" y="980880"/>
                  <a:pt x="4496491" y="976879"/>
                  <a:pt x="4491547" y="976879"/>
                </a:cubicBezTo>
                <a:cubicBezTo>
                  <a:pt x="4486604" y="976879"/>
                  <a:pt x="4482575" y="980880"/>
                  <a:pt x="4482575" y="985823"/>
                </a:cubicBezTo>
                <a:cubicBezTo>
                  <a:pt x="4482575" y="990767"/>
                  <a:pt x="4486604" y="994796"/>
                  <a:pt x="4491547" y="994796"/>
                </a:cubicBezTo>
                <a:lnTo>
                  <a:pt x="4491547" y="994796"/>
                </a:lnTo>
                <a:close/>
                <a:moveTo>
                  <a:pt x="4491547" y="1639667"/>
                </a:moveTo>
                <a:cubicBezTo>
                  <a:pt x="4494919" y="1639667"/>
                  <a:pt x="4497662" y="1636924"/>
                  <a:pt x="4497662" y="1633552"/>
                </a:cubicBezTo>
                <a:cubicBezTo>
                  <a:pt x="4497662" y="1630180"/>
                  <a:pt x="4494919" y="1627408"/>
                  <a:pt x="4491547" y="1627408"/>
                </a:cubicBezTo>
                <a:cubicBezTo>
                  <a:pt x="4488147" y="1627408"/>
                  <a:pt x="4485432" y="1630180"/>
                  <a:pt x="4485432" y="1633552"/>
                </a:cubicBezTo>
                <a:cubicBezTo>
                  <a:pt x="4485432" y="1636924"/>
                  <a:pt x="4488147" y="1639667"/>
                  <a:pt x="4491547" y="1639667"/>
                </a:cubicBezTo>
                <a:lnTo>
                  <a:pt x="4491547" y="1639667"/>
                </a:lnTo>
                <a:close/>
                <a:moveTo>
                  <a:pt x="4491547" y="358678"/>
                </a:moveTo>
                <a:cubicBezTo>
                  <a:pt x="4497605" y="358678"/>
                  <a:pt x="4502549" y="353763"/>
                  <a:pt x="4502549" y="347677"/>
                </a:cubicBezTo>
                <a:cubicBezTo>
                  <a:pt x="4502549" y="341590"/>
                  <a:pt x="4497605" y="336647"/>
                  <a:pt x="4491547" y="336647"/>
                </a:cubicBezTo>
                <a:cubicBezTo>
                  <a:pt x="4485490" y="336647"/>
                  <a:pt x="4480546" y="341590"/>
                  <a:pt x="4480546" y="347677"/>
                </a:cubicBezTo>
                <a:cubicBezTo>
                  <a:pt x="4480546" y="353763"/>
                  <a:pt x="4485490" y="358678"/>
                  <a:pt x="4491547" y="358678"/>
                </a:cubicBezTo>
                <a:lnTo>
                  <a:pt x="4491547" y="358678"/>
                </a:lnTo>
                <a:close/>
                <a:moveTo>
                  <a:pt x="4415362" y="6836231"/>
                </a:moveTo>
                <a:cubicBezTo>
                  <a:pt x="4416476" y="6836231"/>
                  <a:pt x="4417391" y="6835317"/>
                  <a:pt x="4417391" y="6834202"/>
                </a:cubicBezTo>
                <a:cubicBezTo>
                  <a:pt x="4417391" y="6833059"/>
                  <a:pt x="4416476" y="6832145"/>
                  <a:pt x="4415362" y="6832145"/>
                </a:cubicBezTo>
                <a:cubicBezTo>
                  <a:pt x="4414219" y="6832145"/>
                  <a:pt x="4413304" y="6833059"/>
                  <a:pt x="4413304" y="6834202"/>
                </a:cubicBezTo>
                <a:cubicBezTo>
                  <a:pt x="4413304" y="6835317"/>
                  <a:pt x="4414219" y="6836231"/>
                  <a:pt x="4415362" y="6836231"/>
                </a:cubicBezTo>
                <a:lnTo>
                  <a:pt x="4415362" y="6836231"/>
                </a:lnTo>
                <a:close/>
                <a:moveTo>
                  <a:pt x="4891598" y="485775"/>
                </a:moveTo>
                <a:cubicBezTo>
                  <a:pt x="4883716" y="485775"/>
                  <a:pt x="4877310" y="492160"/>
                  <a:pt x="4877310" y="500076"/>
                </a:cubicBezTo>
                <a:cubicBezTo>
                  <a:pt x="4877310" y="507965"/>
                  <a:pt x="4883716" y="514350"/>
                  <a:pt x="4891598" y="514350"/>
                </a:cubicBezTo>
                <a:cubicBezTo>
                  <a:pt x="4899506" y="514350"/>
                  <a:pt x="4905885" y="507965"/>
                  <a:pt x="4905885" y="500076"/>
                </a:cubicBezTo>
                <a:cubicBezTo>
                  <a:pt x="4905885" y="492160"/>
                  <a:pt x="4899506" y="485775"/>
                  <a:pt x="4891598" y="485775"/>
                </a:cubicBezTo>
                <a:lnTo>
                  <a:pt x="4891598" y="485775"/>
                </a:lnTo>
                <a:close/>
                <a:moveTo>
                  <a:pt x="4491547" y="662649"/>
                </a:moveTo>
                <a:cubicBezTo>
                  <a:pt x="4497177" y="662649"/>
                  <a:pt x="4501749" y="658078"/>
                  <a:pt x="4501749" y="652448"/>
                </a:cubicBezTo>
                <a:cubicBezTo>
                  <a:pt x="4501749" y="646847"/>
                  <a:pt x="4497177" y="642276"/>
                  <a:pt x="4491547" y="642276"/>
                </a:cubicBezTo>
                <a:cubicBezTo>
                  <a:pt x="4485918" y="642276"/>
                  <a:pt x="4481346" y="646847"/>
                  <a:pt x="4481346" y="652448"/>
                </a:cubicBezTo>
                <a:cubicBezTo>
                  <a:pt x="4481346" y="658078"/>
                  <a:pt x="4485918" y="662649"/>
                  <a:pt x="4491547" y="662649"/>
                </a:cubicBezTo>
                <a:lnTo>
                  <a:pt x="4491547" y="662649"/>
                </a:lnTo>
                <a:close/>
                <a:moveTo>
                  <a:pt x="4491562" y="8923173"/>
                </a:moveTo>
                <a:cubicBezTo>
                  <a:pt x="4487961" y="8923173"/>
                  <a:pt x="4485018" y="8926059"/>
                  <a:pt x="4485018" y="8929687"/>
                </a:cubicBezTo>
                <a:cubicBezTo>
                  <a:pt x="4485018" y="8933288"/>
                  <a:pt x="4487961" y="8936202"/>
                  <a:pt x="4491562" y="8936202"/>
                </a:cubicBezTo>
                <a:cubicBezTo>
                  <a:pt x="4495162" y="8936202"/>
                  <a:pt x="4498077" y="8933288"/>
                  <a:pt x="4498077" y="8929687"/>
                </a:cubicBezTo>
                <a:cubicBezTo>
                  <a:pt x="4498077" y="8926059"/>
                  <a:pt x="4495162" y="8923173"/>
                  <a:pt x="4491562" y="8923173"/>
                </a:cubicBezTo>
                <a:lnTo>
                  <a:pt x="4491562" y="8923173"/>
                </a:lnTo>
                <a:close/>
                <a:moveTo>
                  <a:pt x="4491547" y="1962274"/>
                </a:moveTo>
                <a:cubicBezTo>
                  <a:pt x="4494234" y="1962274"/>
                  <a:pt x="4496434" y="1960102"/>
                  <a:pt x="4496434" y="1957388"/>
                </a:cubicBezTo>
                <a:cubicBezTo>
                  <a:pt x="4496434" y="1954702"/>
                  <a:pt x="4494234" y="1952501"/>
                  <a:pt x="4491547" y="1952501"/>
                </a:cubicBezTo>
                <a:cubicBezTo>
                  <a:pt x="4488861" y="1952501"/>
                  <a:pt x="4486661" y="1954702"/>
                  <a:pt x="4486661" y="1957388"/>
                </a:cubicBezTo>
                <a:cubicBezTo>
                  <a:pt x="4486661" y="1960102"/>
                  <a:pt x="4488861" y="1962274"/>
                  <a:pt x="4491547" y="1962274"/>
                </a:cubicBezTo>
                <a:lnTo>
                  <a:pt x="4491547" y="1962274"/>
                </a:lnTo>
                <a:close/>
                <a:moveTo>
                  <a:pt x="4495205" y="2271698"/>
                </a:moveTo>
                <a:cubicBezTo>
                  <a:pt x="4495205" y="2269670"/>
                  <a:pt x="4493576" y="2268041"/>
                  <a:pt x="4491547" y="2268041"/>
                </a:cubicBezTo>
                <a:cubicBezTo>
                  <a:pt x="4489518" y="2268041"/>
                  <a:pt x="4487890" y="2269670"/>
                  <a:pt x="4487890" y="2271698"/>
                </a:cubicBezTo>
                <a:cubicBezTo>
                  <a:pt x="4487890" y="2273727"/>
                  <a:pt x="4489518" y="2275384"/>
                  <a:pt x="4491547" y="2275384"/>
                </a:cubicBezTo>
                <a:cubicBezTo>
                  <a:pt x="4493576" y="2275384"/>
                  <a:pt x="4495205" y="2273727"/>
                  <a:pt x="4495205" y="2271698"/>
                </a:cubicBezTo>
                <a:lnTo>
                  <a:pt x="4495205" y="2271698"/>
                </a:lnTo>
                <a:close/>
                <a:moveTo>
                  <a:pt x="4493991" y="2595577"/>
                </a:moveTo>
                <a:cubicBezTo>
                  <a:pt x="4493991" y="2594205"/>
                  <a:pt x="4492876" y="2593119"/>
                  <a:pt x="4491533" y="2593119"/>
                </a:cubicBezTo>
                <a:cubicBezTo>
                  <a:pt x="4490190" y="2593119"/>
                  <a:pt x="4489104" y="2594205"/>
                  <a:pt x="4489104" y="2595577"/>
                </a:cubicBezTo>
                <a:cubicBezTo>
                  <a:pt x="4489104" y="2596920"/>
                  <a:pt x="4490190" y="2598006"/>
                  <a:pt x="4491533" y="2598006"/>
                </a:cubicBezTo>
                <a:cubicBezTo>
                  <a:pt x="4492876" y="2598006"/>
                  <a:pt x="4493991" y="2596920"/>
                  <a:pt x="4493991" y="2595577"/>
                </a:cubicBezTo>
                <a:lnTo>
                  <a:pt x="4493991" y="2595577"/>
                </a:lnTo>
                <a:close/>
                <a:moveTo>
                  <a:pt x="4491547" y="35628"/>
                </a:moveTo>
                <a:cubicBezTo>
                  <a:pt x="4498062" y="35628"/>
                  <a:pt x="4503377" y="30342"/>
                  <a:pt x="4503377" y="23798"/>
                </a:cubicBezTo>
                <a:cubicBezTo>
                  <a:pt x="4503377" y="17283"/>
                  <a:pt x="4498062" y="11997"/>
                  <a:pt x="4491547" y="11997"/>
                </a:cubicBezTo>
                <a:cubicBezTo>
                  <a:pt x="4485004" y="11997"/>
                  <a:pt x="4479717" y="17283"/>
                  <a:pt x="4479717" y="23798"/>
                </a:cubicBezTo>
                <a:cubicBezTo>
                  <a:pt x="4479717" y="30342"/>
                  <a:pt x="4485004" y="35628"/>
                  <a:pt x="4491547" y="35628"/>
                </a:cubicBezTo>
                <a:lnTo>
                  <a:pt x="4491547" y="35628"/>
                </a:lnTo>
                <a:close/>
                <a:moveTo>
                  <a:pt x="4815397" y="639418"/>
                </a:moveTo>
                <a:cubicBezTo>
                  <a:pt x="4808196" y="639418"/>
                  <a:pt x="4802367" y="645247"/>
                  <a:pt x="4802367" y="652448"/>
                </a:cubicBezTo>
                <a:cubicBezTo>
                  <a:pt x="4802367" y="659649"/>
                  <a:pt x="4808196" y="665507"/>
                  <a:pt x="4815397" y="665507"/>
                </a:cubicBezTo>
                <a:cubicBezTo>
                  <a:pt x="4822598" y="665507"/>
                  <a:pt x="4828428" y="659649"/>
                  <a:pt x="4828428" y="652448"/>
                </a:cubicBezTo>
                <a:cubicBezTo>
                  <a:pt x="4828428" y="645247"/>
                  <a:pt x="4822598" y="639418"/>
                  <a:pt x="4815397" y="639418"/>
                </a:cubicBezTo>
                <a:lnTo>
                  <a:pt x="4815397" y="639418"/>
                </a:lnTo>
                <a:close/>
                <a:moveTo>
                  <a:pt x="4820698" y="2271698"/>
                </a:moveTo>
                <a:cubicBezTo>
                  <a:pt x="4820698" y="2268784"/>
                  <a:pt x="4818326" y="2266412"/>
                  <a:pt x="4815412" y="2266412"/>
                </a:cubicBezTo>
                <a:cubicBezTo>
                  <a:pt x="4812469" y="2266412"/>
                  <a:pt x="4810097" y="2268784"/>
                  <a:pt x="4810097" y="2271698"/>
                </a:cubicBezTo>
                <a:cubicBezTo>
                  <a:pt x="4810097" y="2274641"/>
                  <a:pt x="4812469" y="2277013"/>
                  <a:pt x="4815412" y="2277013"/>
                </a:cubicBezTo>
                <a:cubicBezTo>
                  <a:pt x="4818326" y="2277013"/>
                  <a:pt x="4820698" y="2274641"/>
                  <a:pt x="4820698" y="2271698"/>
                </a:cubicBezTo>
                <a:lnTo>
                  <a:pt x="4820698" y="2271698"/>
                </a:lnTo>
                <a:close/>
                <a:moveTo>
                  <a:pt x="4815397" y="974007"/>
                </a:moveTo>
                <a:cubicBezTo>
                  <a:pt x="4808854" y="974007"/>
                  <a:pt x="4803596" y="979323"/>
                  <a:pt x="4803596" y="985838"/>
                </a:cubicBezTo>
                <a:cubicBezTo>
                  <a:pt x="4803596" y="992381"/>
                  <a:pt x="4808854" y="997668"/>
                  <a:pt x="4815397" y="997668"/>
                </a:cubicBezTo>
                <a:cubicBezTo>
                  <a:pt x="4821912" y="997668"/>
                  <a:pt x="4827199" y="992381"/>
                  <a:pt x="4827199" y="985838"/>
                </a:cubicBezTo>
                <a:cubicBezTo>
                  <a:pt x="4827199" y="979323"/>
                  <a:pt x="4821912" y="974007"/>
                  <a:pt x="4815397" y="974007"/>
                </a:cubicBezTo>
                <a:lnTo>
                  <a:pt x="4815397" y="974007"/>
                </a:lnTo>
                <a:close/>
                <a:moveTo>
                  <a:pt x="4819055" y="2595577"/>
                </a:moveTo>
                <a:cubicBezTo>
                  <a:pt x="4819055" y="2593548"/>
                  <a:pt x="4817426" y="2591891"/>
                  <a:pt x="4815397" y="2591891"/>
                </a:cubicBezTo>
                <a:cubicBezTo>
                  <a:pt x="4813340" y="2591891"/>
                  <a:pt x="4811740" y="2593548"/>
                  <a:pt x="4811740" y="2595577"/>
                </a:cubicBezTo>
                <a:cubicBezTo>
                  <a:pt x="4811740" y="2597605"/>
                  <a:pt x="4813340" y="2599234"/>
                  <a:pt x="4815397" y="2599234"/>
                </a:cubicBezTo>
                <a:cubicBezTo>
                  <a:pt x="4817426" y="2599234"/>
                  <a:pt x="4819055" y="2597605"/>
                  <a:pt x="4819055" y="2595577"/>
                </a:cubicBezTo>
                <a:lnTo>
                  <a:pt x="4819055" y="2595577"/>
                </a:lnTo>
                <a:close/>
                <a:moveTo>
                  <a:pt x="4815397" y="8925602"/>
                </a:moveTo>
                <a:cubicBezTo>
                  <a:pt x="4813168" y="8925602"/>
                  <a:pt x="4811311" y="8927430"/>
                  <a:pt x="4811311" y="8929687"/>
                </a:cubicBezTo>
                <a:cubicBezTo>
                  <a:pt x="4811311" y="8931917"/>
                  <a:pt x="4813168" y="8933773"/>
                  <a:pt x="4815397" y="8933773"/>
                </a:cubicBezTo>
                <a:cubicBezTo>
                  <a:pt x="4817655" y="8933773"/>
                  <a:pt x="4819483" y="8931917"/>
                  <a:pt x="4819483" y="8929687"/>
                </a:cubicBezTo>
                <a:cubicBezTo>
                  <a:pt x="4819483" y="8927430"/>
                  <a:pt x="4817655" y="8925602"/>
                  <a:pt x="4815397" y="8925602"/>
                </a:cubicBezTo>
                <a:lnTo>
                  <a:pt x="4815397" y="8925602"/>
                </a:lnTo>
                <a:close/>
                <a:moveTo>
                  <a:pt x="4815412" y="1299486"/>
                </a:moveTo>
                <a:cubicBezTo>
                  <a:pt x="4809754" y="1299486"/>
                  <a:pt x="4805211" y="1304058"/>
                  <a:pt x="4805211" y="1309688"/>
                </a:cubicBezTo>
                <a:cubicBezTo>
                  <a:pt x="4805211" y="1315317"/>
                  <a:pt x="4809754" y="1319889"/>
                  <a:pt x="4815412" y="1319889"/>
                </a:cubicBezTo>
                <a:cubicBezTo>
                  <a:pt x="4821041" y="1319889"/>
                  <a:pt x="4825584" y="1315317"/>
                  <a:pt x="4825584" y="1309688"/>
                </a:cubicBezTo>
                <a:cubicBezTo>
                  <a:pt x="4825584" y="1304058"/>
                  <a:pt x="4821041" y="1299486"/>
                  <a:pt x="4815412" y="1299486"/>
                </a:cubicBezTo>
                <a:lnTo>
                  <a:pt x="4815412" y="1299486"/>
                </a:lnTo>
                <a:close/>
                <a:moveTo>
                  <a:pt x="4815411" y="333375"/>
                </a:moveTo>
                <a:cubicBezTo>
                  <a:pt x="4807537" y="333375"/>
                  <a:pt x="4801110" y="339753"/>
                  <a:pt x="4801110" y="347663"/>
                </a:cubicBezTo>
                <a:cubicBezTo>
                  <a:pt x="4801110" y="355544"/>
                  <a:pt x="4807537" y="361950"/>
                  <a:pt x="4815411" y="361950"/>
                </a:cubicBezTo>
                <a:cubicBezTo>
                  <a:pt x="4823285" y="361950"/>
                  <a:pt x="4829685" y="355544"/>
                  <a:pt x="4829685" y="347663"/>
                </a:cubicBezTo>
                <a:cubicBezTo>
                  <a:pt x="4829685" y="339753"/>
                  <a:pt x="4823285" y="333375"/>
                  <a:pt x="4815411" y="333375"/>
                </a:cubicBezTo>
                <a:lnTo>
                  <a:pt x="4815411" y="333375"/>
                </a:lnTo>
                <a:close/>
                <a:moveTo>
                  <a:pt x="4739183" y="8123748"/>
                </a:moveTo>
                <a:cubicBezTo>
                  <a:pt x="4741212" y="8123748"/>
                  <a:pt x="4742869" y="8122120"/>
                  <a:pt x="4742869" y="8120063"/>
                </a:cubicBezTo>
                <a:cubicBezTo>
                  <a:pt x="4742869" y="8118063"/>
                  <a:pt x="4741212" y="8116377"/>
                  <a:pt x="4739183" y="8116377"/>
                </a:cubicBezTo>
                <a:cubicBezTo>
                  <a:pt x="4737154" y="8116377"/>
                  <a:pt x="4735526" y="8118063"/>
                  <a:pt x="4735526" y="8120063"/>
                </a:cubicBezTo>
                <a:cubicBezTo>
                  <a:pt x="4735526" y="8122120"/>
                  <a:pt x="4737154" y="8123748"/>
                  <a:pt x="4739183" y="8123748"/>
                </a:cubicBezTo>
                <a:lnTo>
                  <a:pt x="4739183" y="8123748"/>
                </a:lnTo>
                <a:close/>
                <a:moveTo>
                  <a:pt x="4739197" y="7799056"/>
                </a:moveTo>
                <a:cubicBezTo>
                  <a:pt x="4740769" y="7799056"/>
                  <a:pt x="4742055" y="7797799"/>
                  <a:pt x="4742055" y="7796227"/>
                </a:cubicBezTo>
                <a:cubicBezTo>
                  <a:pt x="4742055" y="7794627"/>
                  <a:pt x="4740769" y="7793370"/>
                  <a:pt x="4739197" y="7793370"/>
                </a:cubicBezTo>
                <a:cubicBezTo>
                  <a:pt x="4737626" y="7793370"/>
                  <a:pt x="4736340" y="7794627"/>
                  <a:pt x="4736340" y="7796227"/>
                </a:cubicBezTo>
                <a:cubicBezTo>
                  <a:pt x="4736340" y="7797799"/>
                  <a:pt x="4737626" y="7799056"/>
                  <a:pt x="4739197" y="7799056"/>
                </a:cubicBezTo>
                <a:lnTo>
                  <a:pt x="4739197" y="7799056"/>
                </a:lnTo>
                <a:close/>
                <a:moveTo>
                  <a:pt x="4739212" y="7483917"/>
                </a:moveTo>
                <a:cubicBezTo>
                  <a:pt x="4740355" y="7483917"/>
                  <a:pt x="4741241" y="7483002"/>
                  <a:pt x="4741241" y="7481888"/>
                </a:cubicBezTo>
                <a:cubicBezTo>
                  <a:pt x="4741241" y="7480745"/>
                  <a:pt x="4740355" y="7479859"/>
                  <a:pt x="4739212" y="7479859"/>
                </a:cubicBezTo>
                <a:cubicBezTo>
                  <a:pt x="4738097" y="7479859"/>
                  <a:pt x="4737154" y="7480745"/>
                  <a:pt x="4737154" y="7481888"/>
                </a:cubicBezTo>
                <a:cubicBezTo>
                  <a:pt x="4737154" y="7483002"/>
                  <a:pt x="4738097" y="7483917"/>
                  <a:pt x="4739212" y="7483917"/>
                </a:cubicBezTo>
                <a:lnTo>
                  <a:pt x="4739212" y="7483917"/>
                </a:lnTo>
                <a:close/>
                <a:moveTo>
                  <a:pt x="4739197" y="7159667"/>
                </a:moveTo>
                <a:cubicBezTo>
                  <a:pt x="4740112" y="7159667"/>
                  <a:pt x="4740826" y="7158952"/>
                  <a:pt x="4740826" y="7158038"/>
                </a:cubicBezTo>
                <a:cubicBezTo>
                  <a:pt x="4740826" y="7157152"/>
                  <a:pt x="4740112" y="7156409"/>
                  <a:pt x="4739197" y="7156409"/>
                </a:cubicBezTo>
                <a:cubicBezTo>
                  <a:pt x="4738283" y="7156409"/>
                  <a:pt x="4737569" y="7157152"/>
                  <a:pt x="4737569" y="7158038"/>
                </a:cubicBezTo>
                <a:cubicBezTo>
                  <a:pt x="4737569" y="7158952"/>
                  <a:pt x="4738283" y="7159667"/>
                  <a:pt x="4739197" y="7159667"/>
                </a:cubicBezTo>
                <a:lnTo>
                  <a:pt x="4739197" y="7159667"/>
                </a:lnTo>
                <a:close/>
                <a:moveTo>
                  <a:pt x="4806778" y="10054"/>
                </a:moveTo>
                <a:cubicBezTo>
                  <a:pt x="4803430" y="12883"/>
                  <a:pt x="4801110" y="17112"/>
                  <a:pt x="4801110" y="22084"/>
                </a:cubicBezTo>
                <a:cubicBezTo>
                  <a:pt x="4801110" y="30628"/>
                  <a:pt x="4807489" y="37571"/>
                  <a:pt x="4815397" y="37571"/>
                </a:cubicBezTo>
                <a:cubicBezTo>
                  <a:pt x="4823306" y="37571"/>
                  <a:pt x="4829685" y="30628"/>
                  <a:pt x="4829685" y="22084"/>
                </a:cubicBezTo>
                <a:cubicBezTo>
                  <a:pt x="4829685" y="17112"/>
                  <a:pt x="4827365" y="12883"/>
                  <a:pt x="4824017" y="10054"/>
                </a:cubicBezTo>
                <a:lnTo>
                  <a:pt x="4806778" y="10054"/>
                </a:lnTo>
                <a:close/>
                <a:moveTo>
                  <a:pt x="4817855" y="2919398"/>
                </a:moveTo>
                <a:cubicBezTo>
                  <a:pt x="4817855" y="2918055"/>
                  <a:pt x="4816740" y="2916969"/>
                  <a:pt x="4815397" y="2916969"/>
                </a:cubicBezTo>
                <a:cubicBezTo>
                  <a:pt x="4814054" y="2916969"/>
                  <a:pt x="4812940" y="2918055"/>
                  <a:pt x="4812940" y="2919398"/>
                </a:cubicBezTo>
                <a:cubicBezTo>
                  <a:pt x="4812940" y="2920770"/>
                  <a:pt x="4814054" y="2921856"/>
                  <a:pt x="4815397" y="2921856"/>
                </a:cubicBezTo>
                <a:cubicBezTo>
                  <a:pt x="4816740" y="2921856"/>
                  <a:pt x="4817855" y="2920770"/>
                  <a:pt x="4817855" y="2919398"/>
                </a:cubicBezTo>
                <a:lnTo>
                  <a:pt x="4817855" y="2919398"/>
                </a:lnTo>
                <a:close/>
                <a:moveTo>
                  <a:pt x="4891598" y="161925"/>
                </a:moveTo>
                <a:cubicBezTo>
                  <a:pt x="4883709" y="161925"/>
                  <a:pt x="4877310" y="168324"/>
                  <a:pt x="4877310" y="176213"/>
                </a:cubicBezTo>
                <a:cubicBezTo>
                  <a:pt x="4877310" y="184101"/>
                  <a:pt x="4883709" y="190500"/>
                  <a:pt x="4891598" y="190500"/>
                </a:cubicBezTo>
                <a:cubicBezTo>
                  <a:pt x="4899486" y="190500"/>
                  <a:pt x="4905885" y="184101"/>
                  <a:pt x="4905885" y="176213"/>
                </a:cubicBezTo>
                <a:cubicBezTo>
                  <a:pt x="4905885" y="168324"/>
                  <a:pt x="4899486" y="161925"/>
                  <a:pt x="4891598" y="161925"/>
                </a:cubicBezTo>
                <a:lnTo>
                  <a:pt x="4891598" y="161925"/>
                </a:lnTo>
                <a:close/>
                <a:moveTo>
                  <a:pt x="4739197" y="8448399"/>
                </a:moveTo>
                <a:cubicBezTo>
                  <a:pt x="4741683" y="8448399"/>
                  <a:pt x="4743684" y="8446370"/>
                  <a:pt x="4743684" y="8443913"/>
                </a:cubicBezTo>
                <a:cubicBezTo>
                  <a:pt x="4743684" y="8441427"/>
                  <a:pt x="4741683" y="8439426"/>
                  <a:pt x="4739197" y="8439426"/>
                </a:cubicBezTo>
                <a:cubicBezTo>
                  <a:pt x="4736740" y="8439426"/>
                  <a:pt x="4734711" y="8441427"/>
                  <a:pt x="4734711" y="8443913"/>
                </a:cubicBezTo>
                <a:cubicBezTo>
                  <a:pt x="4734711" y="8446370"/>
                  <a:pt x="4736740" y="8448399"/>
                  <a:pt x="4739197" y="8448399"/>
                </a:cubicBezTo>
                <a:lnTo>
                  <a:pt x="4739197" y="8448399"/>
                </a:lnTo>
                <a:close/>
                <a:moveTo>
                  <a:pt x="4815383" y="8269220"/>
                </a:moveTo>
                <a:cubicBezTo>
                  <a:pt x="4813611" y="8269220"/>
                  <a:pt x="4812154" y="8270648"/>
                  <a:pt x="4812154" y="8272449"/>
                </a:cubicBezTo>
                <a:cubicBezTo>
                  <a:pt x="4812154" y="8274220"/>
                  <a:pt x="4813611" y="8275706"/>
                  <a:pt x="4815383" y="8275706"/>
                </a:cubicBezTo>
                <a:cubicBezTo>
                  <a:pt x="4817183" y="8275706"/>
                  <a:pt x="4818641" y="8274220"/>
                  <a:pt x="4818641" y="8272449"/>
                </a:cubicBezTo>
                <a:cubicBezTo>
                  <a:pt x="4818641" y="8270648"/>
                  <a:pt x="4817183" y="8269220"/>
                  <a:pt x="4815383" y="8269220"/>
                </a:cubicBezTo>
                <a:lnTo>
                  <a:pt x="4815383" y="8269220"/>
                </a:lnTo>
                <a:close/>
                <a:moveTo>
                  <a:pt x="4815383" y="7970106"/>
                </a:moveTo>
                <a:cubicBezTo>
                  <a:pt x="4816755" y="7970106"/>
                  <a:pt x="4817841" y="7969020"/>
                  <a:pt x="4817841" y="7967677"/>
                </a:cubicBezTo>
                <a:cubicBezTo>
                  <a:pt x="4817841" y="7966306"/>
                  <a:pt x="4816755" y="7965220"/>
                  <a:pt x="4815383" y="7965220"/>
                </a:cubicBezTo>
                <a:cubicBezTo>
                  <a:pt x="4814040" y="7965220"/>
                  <a:pt x="4812954" y="7966306"/>
                  <a:pt x="4812954" y="7967677"/>
                </a:cubicBezTo>
                <a:cubicBezTo>
                  <a:pt x="4812954" y="7969020"/>
                  <a:pt x="4814040" y="7970106"/>
                  <a:pt x="4815383" y="7970106"/>
                </a:cubicBezTo>
                <a:lnTo>
                  <a:pt x="4815383" y="7970106"/>
                </a:lnTo>
                <a:close/>
                <a:moveTo>
                  <a:pt x="4815397" y="1964317"/>
                </a:moveTo>
                <a:cubicBezTo>
                  <a:pt x="4819227" y="1964317"/>
                  <a:pt x="4822313" y="1961202"/>
                  <a:pt x="4822313" y="1957373"/>
                </a:cubicBezTo>
                <a:cubicBezTo>
                  <a:pt x="4822313" y="1953573"/>
                  <a:pt x="4819227" y="1950458"/>
                  <a:pt x="4815397" y="1950458"/>
                </a:cubicBezTo>
                <a:cubicBezTo>
                  <a:pt x="4811568" y="1950458"/>
                  <a:pt x="4808482" y="1953573"/>
                  <a:pt x="4808482" y="1957373"/>
                </a:cubicBezTo>
                <a:cubicBezTo>
                  <a:pt x="4808482" y="1961202"/>
                  <a:pt x="4811568" y="1964317"/>
                  <a:pt x="4815397" y="1964317"/>
                </a:cubicBezTo>
                <a:lnTo>
                  <a:pt x="4815397" y="1964317"/>
                </a:lnTo>
                <a:close/>
                <a:moveTo>
                  <a:pt x="4815397" y="1624979"/>
                </a:moveTo>
                <a:cubicBezTo>
                  <a:pt x="4810683" y="1624979"/>
                  <a:pt x="4806825" y="1628809"/>
                  <a:pt x="4806825" y="1633552"/>
                </a:cubicBezTo>
                <a:cubicBezTo>
                  <a:pt x="4806825" y="1638267"/>
                  <a:pt x="4810683" y="1642096"/>
                  <a:pt x="4815397" y="1642096"/>
                </a:cubicBezTo>
                <a:cubicBezTo>
                  <a:pt x="4820112" y="1642096"/>
                  <a:pt x="4823970" y="1638267"/>
                  <a:pt x="4823970" y="1633552"/>
                </a:cubicBezTo>
                <a:cubicBezTo>
                  <a:pt x="4823970" y="1628809"/>
                  <a:pt x="4820112" y="1624979"/>
                  <a:pt x="4815397" y="1624979"/>
                </a:cubicBezTo>
                <a:lnTo>
                  <a:pt x="4815397" y="1624979"/>
                </a:lnTo>
                <a:close/>
                <a:moveTo>
                  <a:pt x="4815397" y="7645856"/>
                </a:moveTo>
                <a:cubicBezTo>
                  <a:pt x="4816540" y="7645856"/>
                  <a:pt x="4817426" y="7644970"/>
                  <a:pt x="4817426" y="7643827"/>
                </a:cubicBezTo>
                <a:cubicBezTo>
                  <a:pt x="4817426" y="7642684"/>
                  <a:pt x="4816540" y="7641770"/>
                  <a:pt x="4815397" y="7641770"/>
                </a:cubicBezTo>
                <a:cubicBezTo>
                  <a:pt x="4814283" y="7641770"/>
                  <a:pt x="4813368" y="7642684"/>
                  <a:pt x="4813368" y="7643827"/>
                </a:cubicBezTo>
                <a:cubicBezTo>
                  <a:pt x="4813368" y="7644970"/>
                  <a:pt x="4814283" y="7645856"/>
                  <a:pt x="4815397" y="7645856"/>
                </a:cubicBezTo>
                <a:lnTo>
                  <a:pt x="4815397" y="7645856"/>
                </a:lnTo>
                <a:close/>
                <a:moveTo>
                  <a:pt x="4811726" y="8605837"/>
                </a:moveTo>
                <a:cubicBezTo>
                  <a:pt x="4811726" y="8607867"/>
                  <a:pt x="4813383" y="8609495"/>
                  <a:pt x="4815383" y="8609495"/>
                </a:cubicBezTo>
                <a:cubicBezTo>
                  <a:pt x="4817412" y="8609495"/>
                  <a:pt x="4819069" y="8607867"/>
                  <a:pt x="4819069" y="8605837"/>
                </a:cubicBezTo>
                <a:cubicBezTo>
                  <a:pt x="4819069" y="8603809"/>
                  <a:pt x="4817412" y="8602179"/>
                  <a:pt x="4815383" y="8602179"/>
                </a:cubicBezTo>
                <a:cubicBezTo>
                  <a:pt x="4813383" y="8602179"/>
                  <a:pt x="4811726" y="8603809"/>
                  <a:pt x="4811726" y="8605837"/>
                </a:cubicBezTo>
                <a:lnTo>
                  <a:pt x="4811726" y="8605837"/>
                </a:lnTo>
                <a:close/>
                <a:moveTo>
                  <a:pt x="7249035" y="509603"/>
                </a:moveTo>
                <a:cubicBezTo>
                  <a:pt x="7249035" y="538521"/>
                  <a:pt x="7272490" y="561975"/>
                  <a:pt x="7301407" y="561975"/>
                </a:cubicBezTo>
                <a:cubicBezTo>
                  <a:pt x="7330324" y="561975"/>
                  <a:pt x="7353810" y="538521"/>
                  <a:pt x="7353810" y="509603"/>
                </a:cubicBezTo>
                <a:cubicBezTo>
                  <a:pt x="7353810" y="480654"/>
                  <a:pt x="7330324" y="457200"/>
                  <a:pt x="7301407" y="457200"/>
                </a:cubicBezTo>
                <a:cubicBezTo>
                  <a:pt x="7272490" y="457200"/>
                  <a:pt x="7249035" y="480654"/>
                  <a:pt x="7249035" y="509603"/>
                </a:cubicBezTo>
                <a:lnTo>
                  <a:pt x="7249035" y="509603"/>
                </a:lnTo>
                <a:close/>
                <a:moveTo>
                  <a:pt x="5377373" y="2435019"/>
                </a:moveTo>
                <a:cubicBezTo>
                  <a:pt x="5372858" y="2435019"/>
                  <a:pt x="5369229" y="2438648"/>
                  <a:pt x="5369229" y="2443163"/>
                </a:cubicBezTo>
                <a:cubicBezTo>
                  <a:pt x="5369229" y="2447649"/>
                  <a:pt x="5372858" y="2451306"/>
                  <a:pt x="5377373" y="2451306"/>
                </a:cubicBezTo>
                <a:cubicBezTo>
                  <a:pt x="5381859" y="2451306"/>
                  <a:pt x="5385516" y="2447649"/>
                  <a:pt x="5385516" y="2443163"/>
                </a:cubicBezTo>
                <a:cubicBezTo>
                  <a:pt x="5385516" y="2438648"/>
                  <a:pt x="5381859" y="2435019"/>
                  <a:pt x="5377373" y="2435019"/>
                </a:cubicBezTo>
                <a:lnTo>
                  <a:pt x="5377373" y="2435019"/>
                </a:lnTo>
                <a:close/>
                <a:moveTo>
                  <a:pt x="4643962" y="640647"/>
                </a:moveTo>
                <a:cubicBezTo>
                  <a:pt x="4637447" y="640647"/>
                  <a:pt x="4632132" y="645933"/>
                  <a:pt x="4632132" y="652448"/>
                </a:cubicBezTo>
                <a:cubicBezTo>
                  <a:pt x="4632132" y="658992"/>
                  <a:pt x="4637447" y="664278"/>
                  <a:pt x="4643962" y="664278"/>
                </a:cubicBezTo>
                <a:cubicBezTo>
                  <a:pt x="4650505" y="664278"/>
                  <a:pt x="4655763" y="658992"/>
                  <a:pt x="4655763" y="652448"/>
                </a:cubicBezTo>
                <a:cubicBezTo>
                  <a:pt x="4655763" y="645933"/>
                  <a:pt x="4650505" y="640647"/>
                  <a:pt x="4643962" y="640647"/>
                </a:cubicBezTo>
                <a:lnTo>
                  <a:pt x="4643962" y="640647"/>
                </a:lnTo>
                <a:close/>
                <a:moveTo>
                  <a:pt x="4643947" y="1318660"/>
                </a:moveTo>
                <a:cubicBezTo>
                  <a:pt x="4648891" y="1318660"/>
                  <a:pt x="4652920" y="1314631"/>
                  <a:pt x="4652920" y="1309688"/>
                </a:cubicBezTo>
                <a:cubicBezTo>
                  <a:pt x="4652920" y="1304744"/>
                  <a:pt x="4648891" y="1300715"/>
                  <a:pt x="4643947" y="1300715"/>
                </a:cubicBezTo>
                <a:cubicBezTo>
                  <a:pt x="4638975" y="1300715"/>
                  <a:pt x="4634975" y="1304744"/>
                  <a:pt x="4634975" y="1309688"/>
                </a:cubicBezTo>
                <a:cubicBezTo>
                  <a:pt x="4634975" y="1314631"/>
                  <a:pt x="4638975" y="1318660"/>
                  <a:pt x="4643947" y="1318660"/>
                </a:cubicBezTo>
                <a:lnTo>
                  <a:pt x="4643947" y="1318660"/>
                </a:lnTo>
                <a:close/>
                <a:moveTo>
                  <a:pt x="4643933" y="975651"/>
                </a:moveTo>
                <a:cubicBezTo>
                  <a:pt x="4638304" y="975651"/>
                  <a:pt x="4633761" y="980194"/>
                  <a:pt x="4633761" y="985823"/>
                </a:cubicBezTo>
                <a:cubicBezTo>
                  <a:pt x="4633761" y="991453"/>
                  <a:pt x="4638304" y="996024"/>
                  <a:pt x="4643933" y="996024"/>
                </a:cubicBezTo>
                <a:cubicBezTo>
                  <a:pt x="4649534" y="996024"/>
                  <a:pt x="4654134" y="991453"/>
                  <a:pt x="4654134" y="985823"/>
                </a:cubicBezTo>
                <a:cubicBezTo>
                  <a:pt x="4654134" y="980194"/>
                  <a:pt x="4649534" y="975651"/>
                  <a:pt x="4643933" y="975651"/>
                </a:cubicBezTo>
                <a:lnTo>
                  <a:pt x="4643933" y="975651"/>
                </a:lnTo>
                <a:close/>
                <a:moveTo>
                  <a:pt x="4662983" y="8276535"/>
                </a:moveTo>
                <a:cubicBezTo>
                  <a:pt x="4665269" y="8276535"/>
                  <a:pt x="4667069" y="8274735"/>
                  <a:pt x="4667069" y="8272477"/>
                </a:cubicBezTo>
                <a:cubicBezTo>
                  <a:pt x="4667069" y="8270220"/>
                  <a:pt x="4665269" y="8268391"/>
                  <a:pt x="4662983" y="8268391"/>
                </a:cubicBezTo>
                <a:cubicBezTo>
                  <a:pt x="4660726" y="8268391"/>
                  <a:pt x="4658926" y="8270220"/>
                  <a:pt x="4658926" y="8272477"/>
                </a:cubicBezTo>
                <a:cubicBezTo>
                  <a:pt x="4658926" y="8274735"/>
                  <a:pt x="4660726" y="8276535"/>
                  <a:pt x="4662983" y="8276535"/>
                </a:cubicBezTo>
                <a:lnTo>
                  <a:pt x="4662983" y="8276535"/>
                </a:lnTo>
                <a:close/>
                <a:moveTo>
                  <a:pt x="4662983" y="7646670"/>
                </a:moveTo>
                <a:cubicBezTo>
                  <a:pt x="4664583" y="7646670"/>
                  <a:pt x="4665841" y="7645356"/>
                  <a:pt x="4665841" y="7643813"/>
                </a:cubicBezTo>
                <a:cubicBezTo>
                  <a:pt x="4665841" y="7642241"/>
                  <a:pt x="4664583" y="7640956"/>
                  <a:pt x="4662983" y="7640956"/>
                </a:cubicBezTo>
                <a:cubicBezTo>
                  <a:pt x="4661440" y="7640956"/>
                  <a:pt x="4660154" y="7642241"/>
                  <a:pt x="4660154" y="7643813"/>
                </a:cubicBezTo>
                <a:cubicBezTo>
                  <a:pt x="4660154" y="7645356"/>
                  <a:pt x="4661440" y="7646670"/>
                  <a:pt x="4662983" y="7646670"/>
                </a:cubicBezTo>
                <a:lnTo>
                  <a:pt x="4662983" y="7646670"/>
                </a:lnTo>
                <a:close/>
                <a:moveTo>
                  <a:pt x="4662983" y="7312481"/>
                </a:moveTo>
                <a:cubicBezTo>
                  <a:pt x="4664098" y="7312481"/>
                  <a:pt x="4665041" y="7311538"/>
                  <a:pt x="4665041" y="7310424"/>
                </a:cubicBezTo>
                <a:cubicBezTo>
                  <a:pt x="4665041" y="7309281"/>
                  <a:pt x="4664098" y="7308395"/>
                  <a:pt x="4662983" y="7308395"/>
                </a:cubicBezTo>
                <a:cubicBezTo>
                  <a:pt x="4661869" y="7308395"/>
                  <a:pt x="4660954" y="7309281"/>
                  <a:pt x="4660954" y="7310424"/>
                </a:cubicBezTo>
                <a:cubicBezTo>
                  <a:pt x="4660954" y="7311538"/>
                  <a:pt x="4661869" y="7312481"/>
                  <a:pt x="4662983" y="7312481"/>
                </a:cubicBezTo>
                <a:lnTo>
                  <a:pt x="4662983" y="7312481"/>
                </a:lnTo>
                <a:close/>
                <a:moveTo>
                  <a:pt x="4662983" y="7971335"/>
                </a:moveTo>
                <a:cubicBezTo>
                  <a:pt x="4665041" y="7971335"/>
                  <a:pt x="4666669" y="7969677"/>
                  <a:pt x="4666669" y="7967677"/>
                </a:cubicBezTo>
                <a:cubicBezTo>
                  <a:pt x="4666669" y="7965620"/>
                  <a:pt x="4665041" y="7963991"/>
                  <a:pt x="4662983" y="7963991"/>
                </a:cubicBezTo>
                <a:cubicBezTo>
                  <a:pt x="4660983" y="7963991"/>
                  <a:pt x="4659326" y="7965620"/>
                  <a:pt x="4659326" y="7967677"/>
                </a:cubicBezTo>
                <a:cubicBezTo>
                  <a:pt x="4659326" y="7969677"/>
                  <a:pt x="4660983" y="7971335"/>
                  <a:pt x="4662983" y="7971335"/>
                </a:cubicBezTo>
                <a:lnTo>
                  <a:pt x="4662983" y="7971335"/>
                </a:lnTo>
                <a:close/>
                <a:moveTo>
                  <a:pt x="4645576" y="2919398"/>
                </a:moveTo>
                <a:cubicBezTo>
                  <a:pt x="4645576" y="2918513"/>
                  <a:pt x="4644833" y="2917770"/>
                  <a:pt x="4643947" y="2917770"/>
                </a:cubicBezTo>
                <a:cubicBezTo>
                  <a:pt x="4643033" y="2917770"/>
                  <a:pt x="4642319" y="2918513"/>
                  <a:pt x="4642319" y="2919398"/>
                </a:cubicBezTo>
                <a:cubicBezTo>
                  <a:pt x="4642319" y="2920312"/>
                  <a:pt x="4643033" y="2921055"/>
                  <a:pt x="4643947" y="2921055"/>
                </a:cubicBezTo>
                <a:cubicBezTo>
                  <a:pt x="4644833" y="2921055"/>
                  <a:pt x="4645576" y="2920312"/>
                  <a:pt x="4645576" y="2919398"/>
                </a:cubicBezTo>
                <a:lnTo>
                  <a:pt x="4645576" y="2919398"/>
                </a:lnTo>
                <a:close/>
                <a:moveTo>
                  <a:pt x="4662983" y="8924401"/>
                </a:moveTo>
                <a:cubicBezTo>
                  <a:pt x="4660069" y="8924401"/>
                  <a:pt x="4657697" y="8926773"/>
                  <a:pt x="4657697" y="8929687"/>
                </a:cubicBezTo>
                <a:cubicBezTo>
                  <a:pt x="4657697" y="8932603"/>
                  <a:pt x="4660069" y="8934974"/>
                  <a:pt x="4662983" y="8934974"/>
                </a:cubicBezTo>
                <a:cubicBezTo>
                  <a:pt x="4665926" y="8934974"/>
                  <a:pt x="4668298" y="8932603"/>
                  <a:pt x="4668298" y="8929687"/>
                </a:cubicBezTo>
                <a:cubicBezTo>
                  <a:pt x="4668298" y="8926773"/>
                  <a:pt x="4665926" y="8924401"/>
                  <a:pt x="4662983" y="8924401"/>
                </a:cubicBezTo>
                <a:lnTo>
                  <a:pt x="4662983" y="8924401"/>
                </a:lnTo>
                <a:close/>
                <a:moveTo>
                  <a:pt x="4643962" y="1963088"/>
                </a:moveTo>
                <a:cubicBezTo>
                  <a:pt x="4647105" y="1963088"/>
                  <a:pt x="4649648" y="1960545"/>
                  <a:pt x="4649648" y="1957373"/>
                </a:cubicBezTo>
                <a:cubicBezTo>
                  <a:pt x="4649648" y="1954230"/>
                  <a:pt x="4647105" y="1951687"/>
                  <a:pt x="4643962" y="1951687"/>
                </a:cubicBezTo>
                <a:cubicBezTo>
                  <a:pt x="4640819" y="1951687"/>
                  <a:pt x="4638247" y="1954230"/>
                  <a:pt x="4638247" y="1957373"/>
                </a:cubicBezTo>
                <a:cubicBezTo>
                  <a:pt x="4638247" y="1960545"/>
                  <a:pt x="4640819" y="1963088"/>
                  <a:pt x="4643962" y="1963088"/>
                </a:cubicBezTo>
                <a:lnTo>
                  <a:pt x="4643962" y="1963088"/>
                </a:lnTo>
                <a:close/>
                <a:moveTo>
                  <a:pt x="4720133" y="1452715"/>
                </a:moveTo>
                <a:cubicBezTo>
                  <a:pt x="4714961" y="1452715"/>
                  <a:pt x="4710760" y="1456916"/>
                  <a:pt x="4710760" y="1462088"/>
                </a:cubicBezTo>
                <a:cubicBezTo>
                  <a:pt x="4710760" y="1467260"/>
                  <a:pt x="4714961" y="1471460"/>
                  <a:pt x="4720133" y="1471460"/>
                </a:cubicBezTo>
                <a:cubicBezTo>
                  <a:pt x="4725305" y="1471460"/>
                  <a:pt x="4729534" y="1467260"/>
                  <a:pt x="4729534" y="1462088"/>
                </a:cubicBezTo>
                <a:cubicBezTo>
                  <a:pt x="4729534" y="1456916"/>
                  <a:pt x="4725305" y="1452715"/>
                  <a:pt x="4720133" y="1452715"/>
                </a:cubicBezTo>
                <a:lnTo>
                  <a:pt x="4720133" y="1452715"/>
                </a:lnTo>
                <a:close/>
                <a:moveTo>
                  <a:pt x="4648420" y="2271713"/>
                </a:moveTo>
                <a:cubicBezTo>
                  <a:pt x="4648420" y="2269255"/>
                  <a:pt x="4646448" y="2267226"/>
                  <a:pt x="4643962" y="2267226"/>
                </a:cubicBezTo>
                <a:cubicBezTo>
                  <a:pt x="4641476" y="2267226"/>
                  <a:pt x="4639475" y="2269255"/>
                  <a:pt x="4639475" y="2271713"/>
                </a:cubicBezTo>
                <a:cubicBezTo>
                  <a:pt x="4639475" y="2274199"/>
                  <a:pt x="4641476" y="2276199"/>
                  <a:pt x="4643962" y="2276199"/>
                </a:cubicBezTo>
                <a:cubicBezTo>
                  <a:pt x="4646448" y="2276199"/>
                  <a:pt x="4648420" y="2274199"/>
                  <a:pt x="4648420" y="2271713"/>
                </a:cubicBezTo>
                <a:lnTo>
                  <a:pt x="4648420" y="2271713"/>
                </a:lnTo>
                <a:close/>
                <a:moveTo>
                  <a:pt x="4646805" y="2595577"/>
                </a:moveTo>
                <a:cubicBezTo>
                  <a:pt x="4646805" y="2594005"/>
                  <a:pt x="4645519" y="2592719"/>
                  <a:pt x="4643947" y="2592719"/>
                </a:cubicBezTo>
                <a:cubicBezTo>
                  <a:pt x="4642347" y="2592719"/>
                  <a:pt x="4641090" y="2594005"/>
                  <a:pt x="4641090" y="2595577"/>
                </a:cubicBezTo>
                <a:cubicBezTo>
                  <a:pt x="4641090" y="2597149"/>
                  <a:pt x="4642347" y="2598406"/>
                  <a:pt x="4643947" y="2598406"/>
                </a:cubicBezTo>
                <a:cubicBezTo>
                  <a:pt x="4645519" y="2598406"/>
                  <a:pt x="4646805" y="2597149"/>
                  <a:pt x="4646805" y="2595577"/>
                </a:cubicBezTo>
                <a:lnTo>
                  <a:pt x="4646805" y="2595577"/>
                </a:lnTo>
                <a:close/>
                <a:moveTo>
                  <a:pt x="4643947" y="1640867"/>
                </a:moveTo>
                <a:cubicBezTo>
                  <a:pt x="4648005" y="1640867"/>
                  <a:pt x="4651291" y="1637581"/>
                  <a:pt x="4651291" y="1633552"/>
                </a:cubicBezTo>
                <a:cubicBezTo>
                  <a:pt x="4651291" y="1629494"/>
                  <a:pt x="4648005" y="1626208"/>
                  <a:pt x="4643947" y="1626208"/>
                </a:cubicBezTo>
                <a:cubicBezTo>
                  <a:pt x="4639918" y="1626208"/>
                  <a:pt x="4636604" y="1629494"/>
                  <a:pt x="4636604" y="1633552"/>
                </a:cubicBezTo>
                <a:cubicBezTo>
                  <a:pt x="4636604" y="1637581"/>
                  <a:pt x="4639918" y="1640867"/>
                  <a:pt x="4643947" y="1640867"/>
                </a:cubicBezTo>
                <a:lnTo>
                  <a:pt x="4643947" y="1640867"/>
                </a:lnTo>
                <a:close/>
                <a:moveTo>
                  <a:pt x="4722991" y="2767027"/>
                </a:moveTo>
                <a:cubicBezTo>
                  <a:pt x="4722991" y="2765455"/>
                  <a:pt x="4721705" y="2764169"/>
                  <a:pt x="4720133" y="2764169"/>
                </a:cubicBezTo>
                <a:cubicBezTo>
                  <a:pt x="4718561" y="2764169"/>
                  <a:pt x="4717304" y="2765455"/>
                  <a:pt x="4717304" y="2767027"/>
                </a:cubicBezTo>
                <a:cubicBezTo>
                  <a:pt x="4717304" y="2768599"/>
                  <a:pt x="4718561" y="2769856"/>
                  <a:pt x="4720133" y="2769856"/>
                </a:cubicBezTo>
                <a:cubicBezTo>
                  <a:pt x="4721705" y="2769856"/>
                  <a:pt x="4722991" y="2768599"/>
                  <a:pt x="4722991" y="2767027"/>
                </a:cubicBezTo>
                <a:lnTo>
                  <a:pt x="4722991" y="2767027"/>
                </a:lnTo>
                <a:close/>
                <a:moveTo>
                  <a:pt x="4721776" y="3081323"/>
                </a:moveTo>
                <a:cubicBezTo>
                  <a:pt x="4721776" y="3080438"/>
                  <a:pt x="4721062" y="3079695"/>
                  <a:pt x="4720147" y="3079695"/>
                </a:cubicBezTo>
                <a:cubicBezTo>
                  <a:pt x="4719262" y="3079695"/>
                  <a:pt x="4718519" y="3080438"/>
                  <a:pt x="4718519" y="3081323"/>
                </a:cubicBezTo>
                <a:cubicBezTo>
                  <a:pt x="4718519" y="3082237"/>
                  <a:pt x="4719262" y="3082980"/>
                  <a:pt x="4720147" y="3082980"/>
                </a:cubicBezTo>
                <a:cubicBezTo>
                  <a:pt x="4721062" y="3082980"/>
                  <a:pt x="4721776" y="3082237"/>
                  <a:pt x="4721776" y="3081323"/>
                </a:cubicBezTo>
                <a:lnTo>
                  <a:pt x="4721776" y="3081323"/>
                </a:lnTo>
                <a:close/>
                <a:moveTo>
                  <a:pt x="4720147" y="1793681"/>
                </a:moveTo>
                <a:cubicBezTo>
                  <a:pt x="4724434" y="1793681"/>
                  <a:pt x="4727891" y="1790224"/>
                  <a:pt x="4727891" y="1785938"/>
                </a:cubicBezTo>
                <a:cubicBezTo>
                  <a:pt x="4727891" y="1781680"/>
                  <a:pt x="4724434" y="1778194"/>
                  <a:pt x="4720147" y="1778194"/>
                </a:cubicBezTo>
                <a:cubicBezTo>
                  <a:pt x="4715890" y="1778194"/>
                  <a:pt x="4712404" y="1781680"/>
                  <a:pt x="4712404" y="1785938"/>
                </a:cubicBezTo>
                <a:cubicBezTo>
                  <a:pt x="4712404" y="1790224"/>
                  <a:pt x="4715890" y="1793681"/>
                  <a:pt x="4720147" y="1793681"/>
                </a:cubicBezTo>
                <a:lnTo>
                  <a:pt x="4720147" y="1793681"/>
                </a:lnTo>
                <a:close/>
                <a:moveTo>
                  <a:pt x="4724634" y="2443163"/>
                </a:moveTo>
                <a:cubicBezTo>
                  <a:pt x="4724634" y="2440677"/>
                  <a:pt x="4722633" y="2438676"/>
                  <a:pt x="4720147" y="2438676"/>
                </a:cubicBezTo>
                <a:cubicBezTo>
                  <a:pt x="4717690" y="2438676"/>
                  <a:pt x="4715661" y="2440677"/>
                  <a:pt x="4715661" y="2443163"/>
                </a:cubicBezTo>
                <a:cubicBezTo>
                  <a:pt x="4715661" y="2445648"/>
                  <a:pt x="4717690" y="2447649"/>
                  <a:pt x="4720147" y="2447649"/>
                </a:cubicBezTo>
                <a:cubicBezTo>
                  <a:pt x="4722633" y="2447649"/>
                  <a:pt x="4724634" y="2445648"/>
                  <a:pt x="4724634" y="2443163"/>
                </a:cubicBezTo>
                <a:lnTo>
                  <a:pt x="4724634" y="2443163"/>
                </a:lnTo>
                <a:close/>
                <a:moveTo>
                  <a:pt x="4720133" y="2125428"/>
                </a:moveTo>
                <a:cubicBezTo>
                  <a:pt x="4723534" y="2125428"/>
                  <a:pt x="4726248" y="2122684"/>
                  <a:pt x="4726248" y="2119313"/>
                </a:cubicBezTo>
                <a:cubicBezTo>
                  <a:pt x="4726248" y="2115941"/>
                  <a:pt x="4723534" y="2113198"/>
                  <a:pt x="4720133" y="2113198"/>
                </a:cubicBezTo>
                <a:cubicBezTo>
                  <a:pt x="4716761" y="2113198"/>
                  <a:pt x="4714047" y="2115941"/>
                  <a:pt x="4714047" y="2119313"/>
                </a:cubicBezTo>
                <a:cubicBezTo>
                  <a:pt x="4714047" y="2122684"/>
                  <a:pt x="4716761" y="2125428"/>
                  <a:pt x="4720133" y="2125428"/>
                </a:cubicBezTo>
                <a:lnTo>
                  <a:pt x="4720133" y="2125428"/>
                </a:lnTo>
                <a:close/>
                <a:moveTo>
                  <a:pt x="4720134" y="161925"/>
                </a:moveTo>
                <a:cubicBezTo>
                  <a:pt x="4712225" y="161925"/>
                  <a:pt x="4705860" y="168338"/>
                  <a:pt x="4705860" y="176213"/>
                </a:cubicBezTo>
                <a:cubicBezTo>
                  <a:pt x="4705860" y="184087"/>
                  <a:pt x="4712225" y="190500"/>
                  <a:pt x="4720134" y="190500"/>
                </a:cubicBezTo>
                <a:cubicBezTo>
                  <a:pt x="4728016" y="190500"/>
                  <a:pt x="4734435" y="184087"/>
                  <a:pt x="4734435" y="176213"/>
                </a:cubicBezTo>
                <a:cubicBezTo>
                  <a:pt x="4734435" y="168338"/>
                  <a:pt x="4728016" y="161925"/>
                  <a:pt x="4720134" y="161925"/>
                </a:cubicBezTo>
                <a:lnTo>
                  <a:pt x="4720134" y="161925"/>
                </a:lnTo>
                <a:close/>
                <a:moveTo>
                  <a:pt x="4650434" y="10868"/>
                </a:moveTo>
                <a:lnTo>
                  <a:pt x="4637489" y="10868"/>
                </a:lnTo>
                <a:cubicBezTo>
                  <a:pt x="4633118" y="13211"/>
                  <a:pt x="4630089" y="17640"/>
                  <a:pt x="4630089" y="22898"/>
                </a:cubicBezTo>
                <a:cubicBezTo>
                  <a:pt x="4630089" y="30556"/>
                  <a:pt x="4636289" y="36757"/>
                  <a:pt x="4643947" y="36757"/>
                </a:cubicBezTo>
                <a:cubicBezTo>
                  <a:pt x="4651605" y="36757"/>
                  <a:pt x="4657806" y="30556"/>
                  <a:pt x="4657806" y="22898"/>
                </a:cubicBezTo>
                <a:cubicBezTo>
                  <a:pt x="4657806" y="17640"/>
                  <a:pt x="4654749" y="13211"/>
                  <a:pt x="4650434" y="10868"/>
                </a:cubicBezTo>
                <a:lnTo>
                  <a:pt x="4650434" y="10868"/>
                </a:lnTo>
                <a:close/>
                <a:moveTo>
                  <a:pt x="4720133" y="1146286"/>
                </a:moveTo>
                <a:cubicBezTo>
                  <a:pt x="4714075" y="1146286"/>
                  <a:pt x="4709160" y="1151201"/>
                  <a:pt x="4709160" y="1157288"/>
                </a:cubicBezTo>
                <a:cubicBezTo>
                  <a:pt x="4709160" y="1163374"/>
                  <a:pt x="4714075" y="1168289"/>
                  <a:pt x="4720133" y="1168289"/>
                </a:cubicBezTo>
                <a:cubicBezTo>
                  <a:pt x="4726220" y="1168289"/>
                  <a:pt x="4731135" y="1163374"/>
                  <a:pt x="4731135" y="1157288"/>
                </a:cubicBezTo>
                <a:cubicBezTo>
                  <a:pt x="4731135" y="1151201"/>
                  <a:pt x="4726220" y="1146286"/>
                  <a:pt x="4720133" y="1146286"/>
                </a:cubicBezTo>
                <a:lnTo>
                  <a:pt x="4720133" y="1146286"/>
                </a:lnTo>
                <a:close/>
                <a:moveTo>
                  <a:pt x="4720147" y="486204"/>
                </a:moveTo>
                <a:cubicBezTo>
                  <a:pt x="4712518" y="486204"/>
                  <a:pt x="4706289" y="492405"/>
                  <a:pt x="4706289" y="500063"/>
                </a:cubicBezTo>
                <a:cubicBezTo>
                  <a:pt x="4706289" y="507692"/>
                  <a:pt x="4712518" y="513921"/>
                  <a:pt x="4720147" y="513921"/>
                </a:cubicBezTo>
                <a:cubicBezTo>
                  <a:pt x="4727805" y="513921"/>
                  <a:pt x="4734006" y="507692"/>
                  <a:pt x="4734006" y="500063"/>
                </a:cubicBezTo>
                <a:cubicBezTo>
                  <a:pt x="4734006" y="492405"/>
                  <a:pt x="4727805" y="486204"/>
                  <a:pt x="4720147" y="486204"/>
                </a:cubicBezTo>
                <a:lnTo>
                  <a:pt x="4720147" y="486204"/>
                </a:lnTo>
                <a:close/>
                <a:moveTo>
                  <a:pt x="4739183" y="8772416"/>
                </a:moveTo>
                <a:cubicBezTo>
                  <a:pt x="4736468" y="8772416"/>
                  <a:pt x="4734297" y="8774587"/>
                  <a:pt x="4734297" y="8777301"/>
                </a:cubicBezTo>
                <a:cubicBezTo>
                  <a:pt x="4734297" y="8779988"/>
                  <a:pt x="4736468" y="8782159"/>
                  <a:pt x="4739183" y="8782159"/>
                </a:cubicBezTo>
                <a:cubicBezTo>
                  <a:pt x="4741869" y="8782159"/>
                  <a:pt x="4744098" y="8779988"/>
                  <a:pt x="4744098" y="8777301"/>
                </a:cubicBezTo>
                <a:cubicBezTo>
                  <a:pt x="4744098" y="8774587"/>
                  <a:pt x="4741869" y="8772416"/>
                  <a:pt x="4739183" y="8772416"/>
                </a:cubicBezTo>
                <a:lnTo>
                  <a:pt x="4739183" y="8772416"/>
                </a:lnTo>
                <a:close/>
                <a:moveTo>
                  <a:pt x="4720133" y="811282"/>
                </a:moveTo>
                <a:cubicBezTo>
                  <a:pt x="4713161" y="811282"/>
                  <a:pt x="4707503" y="816940"/>
                  <a:pt x="4707503" y="823913"/>
                </a:cubicBezTo>
                <a:cubicBezTo>
                  <a:pt x="4707503" y="830913"/>
                  <a:pt x="4713161" y="836543"/>
                  <a:pt x="4720133" y="836543"/>
                </a:cubicBezTo>
                <a:cubicBezTo>
                  <a:pt x="4727134" y="836543"/>
                  <a:pt x="4732792" y="830913"/>
                  <a:pt x="4732792" y="823913"/>
                </a:cubicBezTo>
                <a:cubicBezTo>
                  <a:pt x="4732792" y="816940"/>
                  <a:pt x="4727134" y="811282"/>
                  <a:pt x="4720133" y="811282"/>
                </a:cubicBezTo>
                <a:lnTo>
                  <a:pt x="4720133" y="811282"/>
                </a:lnTo>
                <a:close/>
                <a:moveTo>
                  <a:pt x="6177473" y="3725366"/>
                </a:moveTo>
                <a:cubicBezTo>
                  <a:pt x="6175444" y="3725366"/>
                  <a:pt x="6173816" y="3727023"/>
                  <a:pt x="6173816" y="3729052"/>
                </a:cubicBezTo>
                <a:cubicBezTo>
                  <a:pt x="6173816" y="3731081"/>
                  <a:pt x="6175444" y="3732709"/>
                  <a:pt x="6177473" y="3732709"/>
                </a:cubicBezTo>
                <a:cubicBezTo>
                  <a:pt x="6179502" y="3732709"/>
                  <a:pt x="6181130" y="3731081"/>
                  <a:pt x="6181130" y="3729052"/>
                </a:cubicBezTo>
                <a:cubicBezTo>
                  <a:pt x="6181130" y="3727023"/>
                  <a:pt x="6179502" y="3725366"/>
                  <a:pt x="6177473" y="3725366"/>
                </a:cubicBezTo>
                <a:lnTo>
                  <a:pt x="6177473" y="3725366"/>
                </a:lnTo>
                <a:close/>
                <a:moveTo>
                  <a:pt x="6175430" y="4052873"/>
                </a:moveTo>
                <a:cubicBezTo>
                  <a:pt x="6175430" y="4054016"/>
                  <a:pt x="6176373" y="4054931"/>
                  <a:pt x="6177487" y="4054931"/>
                </a:cubicBezTo>
                <a:cubicBezTo>
                  <a:pt x="6178630" y="4054931"/>
                  <a:pt x="6179516" y="4054016"/>
                  <a:pt x="6179516" y="4052873"/>
                </a:cubicBezTo>
                <a:cubicBezTo>
                  <a:pt x="6179516" y="4051759"/>
                  <a:pt x="6178630" y="4050844"/>
                  <a:pt x="6177487" y="4050844"/>
                </a:cubicBezTo>
                <a:cubicBezTo>
                  <a:pt x="6176373" y="4050844"/>
                  <a:pt x="6175430" y="4051759"/>
                  <a:pt x="6175430" y="4052873"/>
                </a:cubicBezTo>
                <a:lnTo>
                  <a:pt x="6175430" y="4052873"/>
                </a:lnTo>
                <a:close/>
                <a:moveTo>
                  <a:pt x="7239493" y="1028700"/>
                </a:moveTo>
                <a:cubicBezTo>
                  <a:pt x="7265827" y="1028700"/>
                  <a:pt x="7287135" y="1007357"/>
                  <a:pt x="7287135" y="981058"/>
                </a:cubicBezTo>
                <a:cubicBezTo>
                  <a:pt x="7287135" y="954758"/>
                  <a:pt x="7265827" y="933450"/>
                  <a:pt x="7239493" y="933450"/>
                </a:cubicBezTo>
                <a:cubicBezTo>
                  <a:pt x="7213228" y="933450"/>
                  <a:pt x="7191885" y="954758"/>
                  <a:pt x="7191885" y="981058"/>
                </a:cubicBezTo>
                <a:cubicBezTo>
                  <a:pt x="7191885" y="1007357"/>
                  <a:pt x="7213228" y="1028700"/>
                  <a:pt x="7239493" y="1028700"/>
                </a:cubicBezTo>
                <a:lnTo>
                  <a:pt x="7239493" y="1028700"/>
                </a:lnTo>
                <a:close/>
                <a:moveTo>
                  <a:pt x="6267976" y="295275"/>
                </a:moveTo>
                <a:cubicBezTo>
                  <a:pt x="6246889" y="295275"/>
                  <a:pt x="6229860" y="312355"/>
                  <a:pt x="6229860" y="333392"/>
                </a:cubicBezTo>
                <a:cubicBezTo>
                  <a:pt x="6229860" y="354428"/>
                  <a:pt x="6246889" y="371475"/>
                  <a:pt x="6267976" y="371475"/>
                </a:cubicBezTo>
                <a:cubicBezTo>
                  <a:pt x="6289032" y="371475"/>
                  <a:pt x="6306060" y="354428"/>
                  <a:pt x="6306060" y="333392"/>
                </a:cubicBezTo>
                <a:cubicBezTo>
                  <a:pt x="6306060" y="312355"/>
                  <a:pt x="6289032" y="295275"/>
                  <a:pt x="6267976" y="295275"/>
                </a:cubicBezTo>
                <a:lnTo>
                  <a:pt x="6267976" y="295275"/>
                </a:lnTo>
                <a:close/>
                <a:moveTo>
                  <a:pt x="6253690" y="952500"/>
                </a:moveTo>
                <a:cubicBezTo>
                  <a:pt x="6235278" y="952500"/>
                  <a:pt x="6220335" y="967450"/>
                  <a:pt x="6220335" y="985838"/>
                </a:cubicBezTo>
                <a:cubicBezTo>
                  <a:pt x="6220335" y="1004259"/>
                  <a:pt x="6235278" y="1019175"/>
                  <a:pt x="6253690" y="1019175"/>
                </a:cubicBezTo>
                <a:cubicBezTo>
                  <a:pt x="6272068" y="1019175"/>
                  <a:pt x="6287010" y="1004259"/>
                  <a:pt x="6287010" y="985838"/>
                </a:cubicBezTo>
                <a:cubicBezTo>
                  <a:pt x="6287010" y="967450"/>
                  <a:pt x="6272068" y="952500"/>
                  <a:pt x="6253690" y="952500"/>
                </a:cubicBezTo>
                <a:lnTo>
                  <a:pt x="6253690" y="952500"/>
                </a:lnTo>
                <a:close/>
                <a:moveTo>
                  <a:pt x="6253688" y="619125"/>
                </a:moveTo>
                <a:cubicBezTo>
                  <a:pt x="6235275" y="619125"/>
                  <a:pt x="6220335" y="634065"/>
                  <a:pt x="6220335" y="652447"/>
                </a:cubicBezTo>
                <a:cubicBezTo>
                  <a:pt x="6220335" y="670861"/>
                  <a:pt x="6235275" y="685800"/>
                  <a:pt x="6253688" y="685800"/>
                </a:cubicBezTo>
                <a:cubicBezTo>
                  <a:pt x="6272071" y="685800"/>
                  <a:pt x="6287010" y="670861"/>
                  <a:pt x="6287010" y="652447"/>
                </a:cubicBezTo>
                <a:cubicBezTo>
                  <a:pt x="6287010" y="634065"/>
                  <a:pt x="6272071" y="619125"/>
                  <a:pt x="6253688" y="619125"/>
                </a:cubicBezTo>
                <a:lnTo>
                  <a:pt x="6253688" y="619125"/>
                </a:lnTo>
                <a:close/>
                <a:moveTo>
                  <a:pt x="6177460" y="2105025"/>
                </a:moveTo>
                <a:cubicBezTo>
                  <a:pt x="6169565" y="2105025"/>
                  <a:pt x="6163185" y="2111405"/>
                  <a:pt x="6163185" y="2119300"/>
                </a:cubicBezTo>
                <a:cubicBezTo>
                  <a:pt x="6163185" y="2127196"/>
                  <a:pt x="6169565" y="2133600"/>
                  <a:pt x="6177460" y="2133600"/>
                </a:cubicBezTo>
                <a:cubicBezTo>
                  <a:pt x="6185356" y="2133600"/>
                  <a:pt x="6191760" y="2127196"/>
                  <a:pt x="6191760" y="2119300"/>
                </a:cubicBezTo>
                <a:cubicBezTo>
                  <a:pt x="6191760" y="2111405"/>
                  <a:pt x="6185356" y="2105025"/>
                  <a:pt x="6177460" y="2105025"/>
                </a:cubicBezTo>
                <a:lnTo>
                  <a:pt x="6177460" y="2105025"/>
                </a:lnTo>
                <a:close/>
                <a:moveTo>
                  <a:pt x="6167948" y="1771650"/>
                </a:moveTo>
                <a:cubicBezTo>
                  <a:pt x="6154789" y="1771650"/>
                  <a:pt x="6144135" y="1782330"/>
                  <a:pt x="6144135" y="1795446"/>
                </a:cubicBezTo>
                <a:cubicBezTo>
                  <a:pt x="6144135" y="1808595"/>
                  <a:pt x="6154789" y="1819275"/>
                  <a:pt x="6167948" y="1819275"/>
                </a:cubicBezTo>
                <a:cubicBezTo>
                  <a:pt x="6181106" y="1819275"/>
                  <a:pt x="6191760" y="1808595"/>
                  <a:pt x="6191760" y="1795446"/>
                </a:cubicBezTo>
                <a:cubicBezTo>
                  <a:pt x="6191760" y="1782330"/>
                  <a:pt x="6181106" y="1771650"/>
                  <a:pt x="6167948" y="1771650"/>
                </a:cubicBezTo>
                <a:lnTo>
                  <a:pt x="6167948" y="1771650"/>
                </a:lnTo>
                <a:close/>
                <a:moveTo>
                  <a:pt x="6167948" y="1447800"/>
                </a:moveTo>
                <a:cubicBezTo>
                  <a:pt x="6154797" y="1447800"/>
                  <a:pt x="6144135" y="1458462"/>
                  <a:pt x="6144135" y="1471613"/>
                </a:cubicBezTo>
                <a:cubicBezTo>
                  <a:pt x="6144135" y="1484734"/>
                  <a:pt x="6154797" y="1495425"/>
                  <a:pt x="6167948" y="1495425"/>
                </a:cubicBezTo>
                <a:cubicBezTo>
                  <a:pt x="6181098" y="1495425"/>
                  <a:pt x="6191760" y="1484734"/>
                  <a:pt x="6191760" y="1471613"/>
                </a:cubicBezTo>
                <a:cubicBezTo>
                  <a:pt x="6191760" y="1458462"/>
                  <a:pt x="6181098" y="1447800"/>
                  <a:pt x="6167948" y="1447800"/>
                </a:cubicBezTo>
                <a:lnTo>
                  <a:pt x="6167948" y="1447800"/>
                </a:lnTo>
                <a:close/>
                <a:moveTo>
                  <a:pt x="6177473" y="3073179"/>
                </a:moveTo>
                <a:cubicBezTo>
                  <a:pt x="6172958" y="3073179"/>
                  <a:pt x="6169300" y="3076837"/>
                  <a:pt x="6169300" y="3081323"/>
                </a:cubicBezTo>
                <a:cubicBezTo>
                  <a:pt x="6169300" y="3085838"/>
                  <a:pt x="6172958" y="3089496"/>
                  <a:pt x="6177473" y="3089496"/>
                </a:cubicBezTo>
                <a:cubicBezTo>
                  <a:pt x="6181988" y="3089496"/>
                  <a:pt x="6185645" y="3085838"/>
                  <a:pt x="6185645" y="3081323"/>
                </a:cubicBezTo>
                <a:cubicBezTo>
                  <a:pt x="6185645" y="3076837"/>
                  <a:pt x="6181988" y="3073179"/>
                  <a:pt x="6177473" y="3073179"/>
                </a:cubicBezTo>
                <a:lnTo>
                  <a:pt x="6177473" y="3073179"/>
                </a:lnTo>
                <a:close/>
                <a:moveTo>
                  <a:pt x="6177473" y="2429304"/>
                </a:moveTo>
                <a:cubicBezTo>
                  <a:pt x="6169814" y="2429304"/>
                  <a:pt x="6163614" y="2435504"/>
                  <a:pt x="6163614" y="2443163"/>
                </a:cubicBezTo>
                <a:cubicBezTo>
                  <a:pt x="6163614" y="2450821"/>
                  <a:pt x="6169814" y="2457022"/>
                  <a:pt x="6177473" y="2457022"/>
                </a:cubicBezTo>
                <a:cubicBezTo>
                  <a:pt x="6185131" y="2457022"/>
                  <a:pt x="6191332" y="2450821"/>
                  <a:pt x="6191332" y="2443163"/>
                </a:cubicBezTo>
                <a:cubicBezTo>
                  <a:pt x="6191332" y="2435504"/>
                  <a:pt x="6185131" y="2429304"/>
                  <a:pt x="6177473" y="2429304"/>
                </a:cubicBezTo>
                <a:lnTo>
                  <a:pt x="6177473" y="2429304"/>
                </a:lnTo>
                <a:close/>
                <a:moveTo>
                  <a:pt x="6177473" y="2756011"/>
                </a:moveTo>
                <a:cubicBezTo>
                  <a:pt x="6171415" y="2756011"/>
                  <a:pt x="6166471" y="2760926"/>
                  <a:pt x="6166471" y="2767013"/>
                </a:cubicBezTo>
                <a:cubicBezTo>
                  <a:pt x="6166471" y="2773070"/>
                  <a:pt x="6171415" y="2778014"/>
                  <a:pt x="6177473" y="2778014"/>
                </a:cubicBezTo>
                <a:cubicBezTo>
                  <a:pt x="6183530" y="2778014"/>
                  <a:pt x="6188474" y="2773070"/>
                  <a:pt x="6188474" y="2767013"/>
                </a:cubicBezTo>
                <a:cubicBezTo>
                  <a:pt x="6188474" y="2760926"/>
                  <a:pt x="6183530" y="2756011"/>
                  <a:pt x="6177473" y="2756011"/>
                </a:cubicBezTo>
                <a:lnTo>
                  <a:pt x="6177473" y="2756011"/>
                </a:lnTo>
                <a:close/>
                <a:moveTo>
                  <a:pt x="6177473" y="3399072"/>
                </a:moveTo>
                <a:cubicBezTo>
                  <a:pt x="6174072" y="3399072"/>
                  <a:pt x="6171358" y="3401816"/>
                  <a:pt x="6171358" y="3405187"/>
                </a:cubicBezTo>
                <a:cubicBezTo>
                  <a:pt x="6171358" y="3408559"/>
                  <a:pt x="6174072" y="3411303"/>
                  <a:pt x="6177473" y="3411303"/>
                </a:cubicBezTo>
                <a:cubicBezTo>
                  <a:pt x="6180844" y="3411303"/>
                  <a:pt x="6183588" y="3408559"/>
                  <a:pt x="6183588" y="3405187"/>
                </a:cubicBezTo>
                <a:cubicBezTo>
                  <a:pt x="6183588" y="3401816"/>
                  <a:pt x="6180844" y="3399072"/>
                  <a:pt x="6177473" y="3399072"/>
                </a:cubicBezTo>
                <a:lnTo>
                  <a:pt x="6177473" y="3399072"/>
                </a:lnTo>
                <a:close/>
                <a:moveTo>
                  <a:pt x="6232501" y="0"/>
                </a:moveTo>
                <a:cubicBezTo>
                  <a:pt x="6230979" y="3815"/>
                  <a:pt x="6229860" y="7861"/>
                  <a:pt x="6229860" y="12166"/>
                </a:cubicBezTo>
                <a:cubicBezTo>
                  <a:pt x="6229860" y="31731"/>
                  <a:pt x="6246914" y="47625"/>
                  <a:pt x="6267976" y="47625"/>
                </a:cubicBezTo>
                <a:cubicBezTo>
                  <a:pt x="6289006" y="47625"/>
                  <a:pt x="6306060" y="31731"/>
                  <a:pt x="6306060" y="12166"/>
                </a:cubicBezTo>
                <a:cubicBezTo>
                  <a:pt x="6306060" y="7861"/>
                  <a:pt x="6304942" y="3815"/>
                  <a:pt x="6303420" y="0"/>
                </a:cubicBezTo>
                <a:lnTo>
                  <a:pt x="6232501" y="0"/>
                </a:lnTo>
                <a:close/>
                <a:moveTo>
                  <a:pt x="7468126" y="1200150"/>
                </a:moveTo>
                <a:cubicBezTo>
                  <a:pt x="7494452" y="1200150"/>
                  <a:pt x="7515735" y="1178801"/>
                  <a:pt x="7515735" y="1152509"/>
                </a:cubicBezTo>
                <a:cubicBezTo>
                  <a:pt x="7515735" y="1126216"/>
                  <a:pt x="7494452" y="1104900"/>
                  <a:pt x="7468126" y="1104900"/>
                </a:cubicBezTo>
                <a:cubicBezTo>
                  <a:pt x="7441801" y="1104900"/>
                  <a:pt x="7420485" y="1126216"/>
                  <a:pt x="7420485" y="1152509"/>
                </a:cubicBezTo>
                <a:cubicBezTo>
                  <a:pt x="7420485" y="1178801"/>
                  <a:pt x="7441801" y="1200150"/>
                  <a:pt x="7468126" y="1200150"/>
                </a:cubicBezTo>
                <a:lnTo>
                  <a:pt x="7468126" y="1200150"/>
                </a:lnTo>
                <a:close/>
                <a:moveTo>
                  <a:pt x="7944377" y="1514475"/>
                </a:moveTo>
                <a:cubicBezTo>
                  <a:pt x="7970661" y="1514475"/>
                  <a:pt x="7991985" y="1493159"/>
                  <a:pt x="7991985" y="1466850"/>
                </a:cubicBezTo>
                <a:cubicBezTo>
                  <a:pt x="7991985" y="1440542"/>
                  <a:pt x="7970661" y="1419225"/>
                  <a:pt x="7944377" y="1419225"/>
                </a:cubicBezTo>
                <a:cubicBezTo>
                  <a:pt x="7918060" y="1419225"/>
                  <a:pt x="7896735" y="1440542"/>
                  <a:pt x="7896735" y="1466850"/>
                </a:cubicBezTo>
                <a:cubicBezTo>
                  <a:pt x="7896735" y="1493159"/>
                  <a:pt x="7918060" y="1514475"/>
                  <a:pt x="7944377" y="1514475"/>
                </a:cubicBezTo>
                <a:lnTo>
                  <a:pt x="7944377" y="1514475"/>
                </a:lnTo>
                <a:close/>
                <a:moveTo>
                  <a:pt x="8954010" y="1638316"/>
                </a:moveTo>
                <a:cubicBezTo>
                  <a:pt x="8954010" y="1664585"/>
                  <a:pt x="8973884" y="1685925"/>
                  <a:pt x="8998482" y="1685925"/>
                </a:cubicBezTo>
                <a:cubicBezTo>
                  <a:pt x="9010929" y="1685925"/>
                  <a:pt x="9022129" y="1680423"/>
                  <a:pt x="9030210" y="1671614"/>
                </a:cubicBezTo>
                <a:lnTo>
                  <a:pt x="9030210" y="1604986"/>
                </a:lnTo>
                <a:cubicBezTo>
                  <a:pt x="9022129" y="1596177"/>
                  <a:pt x="9010929" y="1590675"/>
                  <a:pt x="8998482" y="1590675"/>
                </a:cubicBezTo>
                <a:cubicBezTo>
                  <a:pt x="8973884" y="1590675"/>
                  <a:pt x="8954010" y="1612015"/>
                  <a:pt x="8954010" y="1638316"/>
                </a:cubicBezTo>
                <a:lnTo>
                  <a:pt x="8954010" y="1638316"/>
                </a:lnTo>
                <a:close/>
                <a:moveTo>
                  <a:pt x="6263198" y="1600200"/>
                </a:moveTo>
                <a:cubicBezTo>
                  <a:pt x="6250032" y="1600200"/>
                  <a:pt x="6239385" y="1610847"/>
                  <a:pt x="6239385" y="1624013"/>
                </a:cubicBezTo>
                <a:cubicBezTo>
                  <a:pt x="6239385" y="1637147"/>
                  <a:pt x="6250032" y="1647825"/>
                  <a:pt x="6263198" y="1647825"/>
                </a:cubicBezTo>
                <a:cubicBezTo>
                  <a:pt x="6276332" y="1647825"/>
                  <a:pt x="6287010" y="1637147"/>
                  <a:pt x="6287010" y="1624013"/>
                </a:cubicBezTo>
                <a:cubicBezTo>
                  <a:pt x="6287010" y="1610847"/>
                  <a:pt x="6276332" y="1600200"/>
                  <a:pt x="6263198" y="1600200"/>
                </a:cubicBezTo>
                <a:lnTo>
                  <a:pt x="6263198" y="1600200"/>
                </a:lnTo>
                <a:close/>
                <a:moveTo>
                  <a:pt x="6253686" y="2257425"/>
                </a:moveTo>
                <a:cubicBezTo>
                  <a:pt x="6245770" y="2257425"/>
                  <a:pt x="6239385" y="2263831"/>
                  <a:pt x="6239385" y="2271713"/>
                </a:cubicBezTo>
                <a:cubicBezTo>
                  <a:pt x="6239385" y="2279594"/>
                  <a:pt x="6245770" y="2286000"/>
                  <a:pt x="6253686" y="2286000"/>
                </a:cubicBezTo>
                <a:cubicBezTo>
                  <a:pt x="6261575" y="2286000"/>
                  <a:pt x="6267960" y="2279594"/>
                  <a:pt x="6267960" y="2271713"/>
                </a:cubicBezTo>
                <a:cubicBezTo>
                  <a:pt x="6267960" y="2263831"/>
                  <a:pt x="6261575" y="2257425"/>
                  <a:pt x="6253686" y="2257425"/>
                </a:cubicBezTo>
                <a:lnTo>
                  <a:pt x="6253686" y="2257425"/>
                </a:lnTo>
                <a:close/>
                <a:moveTo>
                  <a:pt x="6263235" y="1924050"/>
                </a:moveTo>
                <a:cubicBezTo>
                  <a:pt x="6250068" y="1924050"/>
                  <a:pt x="6239385" y="1934732"/>
                  <a:pt x="6239385" y="1947863"/>
                </a:cubicBezTo>
                <a:cubicBezTo>
                  <a:pt x="6239385" y="1961030"/>
                  <a:pt x="6250068" y="1971675"/>
                  <a:pt x="6263235" y="1971675"/>
                </a:cubicBezTo>
                <a:cubicBezTo>
                  <a:pt x="6276365" y="1971675"/>
                  <a:pt x="6287010" y="1961030"/>
                  <a:pt x="6287010" y="1947863"/>
                </a:cubicBezTo>
                <a:cubicBezTo>
                  <a:pt x="6287010" y="1934732"/>
                  <a:pt x="6276365" y="1924050"/>
                  <a:pt x="6263235" y="1924050"/>
                </a:cubicBezTo>
                <a:lnTo>
                  <a:pt x="6263235" y="1924050"/>
                </a:lnTo>
                <a:close/>
                <a:moveTo>
                  <a:pt x="6253701" y="2582933"/>
                </a:moveTo>
                <a:cubicBezTo>
                  <a:pt x="6246729" y="2582933"/>
                  <a:pt x="6241042" y="2588590"/>
                  <a:pt x="6241042" y="2595563"/>
                </a:cubicBezTo>
                <a:cubicBezTo>
                  <a:pt x="6241042" y="2602535"/>
                  <a:pt x="6246729" y="2608193"/>
                  <a:pt x="6253701" y="2608193"/>
                </a:cubicBezTo>
                <a:cubicBezTo>
                  <a:pt x="6260674" y="2608193"/>
                  <a:pt x="6266303" y="2602535"/>
                  <a:pt x="6266303" y="2595563"/>
                </a:cubicBezTo>
                <a:cubicBezTo>
                  <a:pt x="6266303" y="2588590"/>
                  <a:pt x="6260674" y="2582933"/>
                  <a:pt x="6253701" y="2582933"/>
                </a:cubicBezTo>
                <a:lnTo>
                  <a:pt x="6253701" y="2582933"/>
                </a:lnTo>
                <a:close/>
                <a:moveTo>
                  <a:pt x="6253701" y="3878594"/>
                </a:moveTo>
                <a:cubicBezTo>
                  <a:pt x="6252101" y="3878594"/>
                  <a:pt x="6250815" y="3879880"/>
                  <a:pt x="6250815" y="3881452"/>
                </a:cubicBezTo>
                <a:cubicBezTo>
                  <a:pt x="6250815" y="3883023"/>
                  <a:pt x="6252101" y="3884281"/>
                  <a:pt x="6253701" y="3884281"/>
                </a:cubicBezTo>
                <a:cubicBezTo>
                  <a:pt x="6255273" y="3884281"/>
                  <a:pt x="6256530" y="3883023"/>
                  <a:pt x="6256530" y="3881452"/>
                </a:cubicBezTo>
                <a:cubicBezTo>
                  <a:pt x="6256530" y="3879880"/>
                  <a:pt x="6255273" y="3878594"/>
                  <a:pt x="6253701" y="3878594"/>
                </a:cubicBezTo>
                <a:lnTo>
                  <a:pt x="6253701" y="3878594"/>
                </a:lnTo>
                <a:close/>
                <a:moveTo>
                  <a:pt x="6253687" y="3552701"/>
                </a:moveTo>
                <a:cubicBezTo>
                  <a:pt x="6250972" y="3552701"/>
                  <a:pt x="6248772" y="3554873"/>
                  <a:pt x="6248772" y="3557587"/>
                </a:cubicBezTo>
                <a:cubicBezTo>
                  <a:pt x="6248772" y="3560273"/>
                  <a:pt x="6250972" y="3562474"/>
                  <a:pt x="6253687" y="3562474"/>
                </a:cubicBezTo>
                <a:cubicBezTo>
                  <a:pt x="6256373" y="3562474"/>
                  <a:pt x="6258574" y="3560273"/>
                  <a:pt x="6258574" y="3557587"/>
                </a:cubicBezTo>
                <a:cubicBezTo>
                  <a:pt x="6258574" y="3554873"/>
                  <a:pt x="6256373" y="3552701"/>
                  <a:pt x="6253687" y="3552701"/>
                </a:cubicBezTo>
                <a:lnTo>
                  <a:pt x="6253687" y="3552701"/>
                </a:lnTo>
                <a:close/>
                <a:moveTo>
                  <a:pt x="6253687" y="2910040"/>
                </a:moveTo>
                <a:cubicBezTo>
                  <a:pt x="6248486" y="2910040"/>
                  <a:pt x="6244314" y="2914212"/>
                  <a:pt x="6244314" y="2919384"/>
                </a:cubicBezTo>
                <a:cubicBezTo>
                  <a:pt x="6244314" y="2924585"/>
                  <a:pt x="6248486" y="2928785"/>
                  <a:pt x="6253687" y="2928785"/>
                </a:cubicBezTo>
                <a:cubicBezTo>
                  <a:pt x="6258859" y="2928785"/>
                  <a:pt x="6263031" y="2924585"/>
                  <a:pt x="6263031" y="2919384"/>
                </a:cubicBezTo>
                <a:cubicBezTo>
                  <a:pt x="6263031" y="2914212"/>
                  <a:pt x="6258859" y="2910040"/>
                  <a:pt x="6253687" y="2910040"/>
                </a:cubicBezTo>
                <a:lnTo>
                  <a:pt x="6253687" y="2910040"/>
                </a:lnTo>
                <a:close/>
                <a:moveTo>
                  <a:pt x="6253687" y="3236333"/>
                </a:moveTo>
                <a:cubicBezTo>
                  <a:pt x="6249829" y="3236333"/>
                  <a:pt x="6246744" y="3239419"/>
                  <a:pt x="6246744" y="3243248"/>
                </a:cubicBezTo>
                <a:cubicBezTo>
                  <a:pt x="6246744" y="3247077"/>
                  <a:pt x="6249829" y="3250192"/>
                  <a:pt x="6253687" y="3250192"/>
                </a:cubicBezTo>
                <a:cubicBezTo>
                  <a:pt x="6257516" y="3250192"/>
                  <a:pt x="6260602" y="3247077"/>
                  <a:pt x="6260602" y="3243248"/>
                </a:cubicBezTo>
                <a:cubicBezTo>
                  <a:pt x="6260602" y="3239419"/>
                  <a:pt x="6257516" y="3236333"/>
                  <a:pt x="6253687" y="3236333"/>
                </a:cubicBezTo>
                <a:lnTo>
                  <a:pt x="6253687" y="3236333"/>
                </a:lnTo>
                <a:close/>
                <a:moveTo>
                  <a:pt x="6253692" y="1276350"/>
                </a:moveTo>
                <a:cubicBezTo>
                  <a:pt x="6235250" y="1276350"/>
                  <a:pt x="6220335" y="1291294"/>
                  <a:pt x="6220335" y="1309688"/>
                </a:cubicBezTo>
                <a:cubicBezTo>
                  <a:pt x="6220335" y="1328081"/>
                  <a:pt x="6235250" y="1343025"/>
                  <a:pt x="6253692" y="1343025"/>
                </a:cubicBezTo>
                <a:cubicBezTo>
                  <a:pt x="6272096" y="1343025"/>
                  <a:pt x="6287010" y="1328081"/>
                  <a:pt x="6287010" y="1309688"/>
                </a:cubicBezTo>
                <a:cubicBezTo>
                  <a:pt x="6287010" y="1291294"/>
                  <a:pt x="6272096" y="1276350"/>
                  <a:pt x="6253692" y="1276350"/>
                </a:cubicBezTo>
                <a:lnTo>
                  <a:pt x="6253692" y="1276350"/>
                </a:lnTo>
                <a:close/>
                <a:moveTo>
                  <a:pt x="6025073" y="3399887"/>
                </a:moveTo>
                <a:cubicBezTo>
                  <a:pt x="6022129" y="3399887"/>
                  <a:pt x="6019758" y="3402259"/>
                  <a:pt x="6019758" y="3405173"/>
                </a:cubicBezTo>
                <a:cubicBezTo>
                  <a:pt x="6019758" y="3408116"/>
                  <a:pt x="6022129" y="3410488"/>
                  <a:pt x="6025073" y="3410488"/>
                </a:cubicBezTo>
                <a:cubicBezTo>
                  <a:pt x="6028016" y="3410488"/>
                  <a:pt x="6030388" y="3408116"/>
                  <a:pt x="6030388" y="3405173"/>
                </a:cubicBezTo>
                <a:cubicBezTo>
                  <a:pt x="6030388" y="3402259"/>
                  <a:pt x="6028016" y="3399887"/>
                  <a:pt x="6025073" y="3399887"/>
                </a:cubicBezTo>
                <a:lnTo>
                  <a:pt x="6025073" y="3399887"/>
                </a:lnTo>
                <a:close/>
                <a:moveTo>
                  <a:pt x="6025073" y="3725766"/>
                </a:moveTo>
                <a:cubicBezTo>
                  <a:pt x="6023301" y="3725766"/>
                  <a:pt x="6021815" y="3727252"/>
                  <a:pt x="6021815" y="3729052"/>
                </a:cubicBezTo>
                <a:cubicBezTo>
                  <a:pt x="6021815" y="3730852"/>
                  <a:pt x="6023301" y="3732309"/>
                  <a:pt x="6025073" y="3732309"/>
                </a:cubicBezTo>
                <a:cubicBezTo>
                  <a:pt x="6026873" y="3732309"/>
                  <a:pt x="6028330" y="3730852"/>
                  <a:pt x="6028330" y="3729052"/>
                </a:cubicBezTo>
                <a:cubicBezTo>
                  <a:pt x="6028330" y="3727252"/>
                  <a:pt x="6026873" y="3725766"/>
                  <a:pt x="6025073" y="3725766"/>
                </a:cubicBezTo>
                <a:lnTo>
                  <a:pt x="6025073" y="3725766"/>
                </a:lnTo>
                <a:close/>
                <a:moveTo>
                  <a:pt x="6177473" y="1123950"/>
                </a:moveTo>
                <a:cubicBezTo>
                  <a:pt x="6159070" y="1123950"/>
                  <a:pt x="6144135" y="1138856"/>
                  <a:pt x="6144135" y="1157269"/>
                </a:cubicBezTo>
                <a:cubicBezTo>
                  <a:pt x="6144135" y="1175683"/>
                  <a:pt x="6159070" y="1190625"/>
                  <a:pt x="6177473" y="1190625"/>
                </a:cubicBezTo>
                <a:cubicBezTo>
                  <a:pt x="6195876" y="1190625"/>
                  <a:pt x="6210810" y="1175683"/>
                  <a:pt x="6210810" y="1157269"/>
                </a:cubicBezTo>
                <a:cubicBezTo>
                  <a:pt x="6210810" y="1138856"/>
                  <a:pt x="6195876" y="1123950"/>
                  <a:pt x="6177473" y="1123950"/>
                </a:cubicBezTo>
                <a:lnTo>
                  <a:pt x="6177473" y="1123950"/>
                </a:lnTo>
                <a:close/>
                <a:moveTo>
                  <a:pt x="6101241" y="314325"/>
                </a:moveTo>
                <a:cubicBezTo>
                  <a:pt x="6082828" y="314325"/>
                  <a:pt x="6067935" y="329249"/>
                  <a:pt x="6067935" y="347663"/>
                </a:cubicBezTo>
                <a:cubicBezTo>
                  <a:pt x="6067935" y="366076"/>
                  <a:pt x="6082828" y="381000"/>
                  <a:pt x="6101241" y="381000"/>
                </a:cubicBezTo>
                <a:cubicBezTo>
                  <a:pt x="6119655" y="381000"/>
                  <a:pt x="6134610" y="366076"/>
                  <a:pt x="6134610" y="347663"/>
                </a:cubicBezTo>
                <a:cubicBezTo>
                  <a:pt x="6134610" y="329249"/>
                  <a:pt x="6119655" y="314325"/>
                  <a:pt x="6101241" y="314325"/>
                </a:cubicBezTo>
                <a:lnTo>
                  <a:pt x="6101241" y="314325"/>
                </a:lnTo>
                <a:close/>
                <a:moveTo>
                  <a:pt x="6101254" y="952500"/>
                </a:moveTo>
                <a:cubicBezTo>
                  <a:pt x="6082850" y="952500"/>
                  <a:pt x="6067935" y="967424"/>
                  <a:pt x="6067935" y="985838"/>
                </a:cubicBezTo>
                <a:cubicBezTo>
                  <a:pt x="6067935" y="1004251"/>
                  <a:pt x="6082850" y="1019175"/>
                  <a:pt x="6101254" y="1019175"/>
                </a:cubicBezTo>
                <a:cubicBezTo>
                  <a:pt x="6119658" y="1019175"/>
                  <a:pt x="6134610" y="1004251"/>
                  <a:pt x="6134610" y="985838"/>
                </a:cubicBezTo>
                <a:cubicBezTo>
                  <a:pt x="6134610" y="967424"/>
                  <a:pt x="6119658" y="952500"/>
                  <a:pt x="6101254" y="952500"/>
                </a:cubicBezTo>
                <a:lnTo>
                  <a:pt x="6101254" y="952500"/>
                </a:lnTo>
                <a:close/>
                <a:moveTo>
                  <a:pt x="6023430" y="4052873"/>
                </a:moveTo>
                <a:cubicBezTo>
                  <a:pt x="6023430" y="4053787"/>
                  <a:pt x="6024173" y="4054530"/>
                  <a:pt x="6025058" y="4054530"/>
                </a:cubicBezTo>
                <a:cubicBezTo>
                  <a:pt x="6025944" y="4054530"/>
                  <a:pt x="6026716" y="4053787"/>
                  <a:pt x="6026716" y="4052873"/>
                </a:cubicBezTo>
                <a:cubicBezTo>
                  <a:pt x="6026716" y="4051988"/>
                  <a:pt x="6025944" y="4051245"/>
                  <a:pt x="6025058" y="4051245"/>
                </a:cubicBezTo>
                <a:cubicBezTo>
                  <a:pt x="6024173" y="4051245"/>
                  <a:pt x="6023430" y="4051988"/>
                  <a:pt x="6023430" y="4052873"/>
                </a:cubicBezTo>
                <a:lnTo>
                  <a:pt x="6023430" y="4052873"/>
                </a:lnTo>
                <a:close/>
                <a:moveTo>
                  <a:pt x="6015548" y="1447800"/>
                </a:moveTo>
                <a:cubicBezTo>
                  <a:pt x="6002413" y="1447800"/>
                  <a:pt x="5991735" y="1458447"/>
                  <a:pt x="5991735" y="1471613"/>
                </a:cubicBezTo>
                <a:cubicBezTo>
                  <a:pt x="5991735" y="1484747"/>
                  <a:pt x="6002413" y="1495425"/>
                  <a:pt x="6015548" y="1495425"/>
                </a:cubicBezTo>
                <a:cubicBezTo>
                  <a:pt x="6028714" y="1495425"/>
                  <a:pt x="6039360" y="1484747"/>
                  <a:pt x="6039360" y="1471613"/>
                </a:cubicBezTo>
                <a:cubicBezTo>
                  <a:pt x="6039360" y="1458447"/>
                  <a:pt x="6028714" y="1447800"/>
                  <a:pt x="6015548" y="1447800"/>
                </a:cubicBezTo>
                <a:lnTo>
                  <a:pt x="6015548" y="1447800"/>
                </a:lnTo>
                <a:close/>
                <a:moveTo>
                  <a:pt x="6015548" y="1771650"/>
                </a:moveTo>
                <a:cubicBezTo>
                  <a:pt x="6002418" y="1771650"/>
                  <a:pt x="5991735" y="1782304"/>
                  <a:pt x="5991735" y="1795444"/>
                </a:cubicBezTo>
                <a:cubicBezTo>
                  <a:pt x="5991735" y="1808622"/>
                  <a:pt x="6002418" y="1819275"/>
                  <a:pt x="6015548" y="1819275"/>
                </a:cubicBezTo>
                <a:cubicBezTo>
                  <a:pt x="6028678" y="1819275"/>
                  <a:pt x="6039360" y="1808622"/>
                  <a:pt x="6039360" y="1795444"/>
                </a:cubicBezTo>
                <a:cubicBezTo>
                  <a:pt x="6039360" y="1782304"/>
                  <a:pt x="6028678" y="1771650"/>
                  <a:pt x="6015548" y="1771650"/>
                </a:cubicBezTo>
                <a:lnTo>
                  <a:pt x="6015548" y="1771650"/>
                </a:lnTo>
                <a:close/>
                <a:moveTo>
                  <a:pt x="6025073" y="2756825"/>
                </a:moveTo>
                <a:cubicBezTo>
                  <a:pt x="6019444" y="2756825"/>
                  <a:pt x="6014900" y="2761398"/>
                  <a:pt x="6014900" y="2767027"/>
                </a:cubicBezTo>
                <a:cubicBezTo>
                  <a:pt x="6014900" y="2772656"/>
                  <a:pt x="6019444" y="2777200"/>
                  <a:pt x="6025073" y="2777200"/>
                </a:cubicBezTo>
                <a:cubicBezTo>
                  <a:pt x="6030702" y="2777200"/>
                  <a:pt x="6035245" y="2772656"/>
                  <a:pt x="6035245" y="2767027"/>
                </a:cubicBezTo>
                <a:cubicBezTo>
                  <a:pt x="6035245" y="2761398"/>
                  <a:pt x="6030702" y="2756825"/>
                  <a:pt x="6025073" y="2756825"/>
                </a:cubicBezTo>
                <a:lnTo>
                  <a:pt x="6025073" y="2756825"/>
                </a:lnTo>
                <a:close/>
                <a:moveTo>
                  <a:pt x="6025073" y="3073594"/>
                </a:moveTo>
                <a:cubicBezTo>
                  <a:pt x="6020815" y="3073594"/>
                  <a:pt x="6017329" y="3077080"/>
                  <a:pt x="6017329" y="3081337"/>
                </a:cubicBezTo>
                <a:cubicBezTo>
                  <a:pt x="6017329" y="3085624"/>
                  <a:pt x="6020815" y="3089081"/>
                  <a:pt x="6025073" y="3089081"/>
                </a:cubicBezTo>
                <a:cubicBezTo>
                  <a:pt x="6029330" y="3089081"/>
                  <a:pt x="6032816" y="3085624"/>
                  <a:pt x="6032816" y="3081337"/>
                </a:cubicBezTo>
                <a:cubicBezTo>
                  <a:pt x="6032816" y="3077080"/>
                  <a:pt x="6029330" y="3073594"/>
                  <a:pt x="6025073" y="3073594"/>
                </a:cubicBezTo>
                <a:lnTo>
                  <a:pt x="6025073" y="3073594"/>
                </a:lnTo>
                <a:close/>
                <a:moveTo>
                  <a:pt x="6025073" y="2430532"/>
                </a:moveTo>
                <a:cubicBezTo>
                  <a:pt x="6018100" y="2430532"/>
                  <a:pt x="6012442" y="2436190"/>
                  <a:pt x="6012442" y="2443163"/>
                </a:cubicBezTo>
                <a:cubicBezTo>
                  <a:pt x="6012442" y="2450135"/>
                  <a:pt x="6018100" y="2455793"/>
                  <a:pt x="6025073" y="2455793"/>
                </a:cubicBezTo>
                <a:cubicBezTo>
                  <a:pt x="6032045" y="2455793"/>
                  <a:pt x="6037703" y="2450135"/>
                  <a:pt x="6037703" y="2443163"/>
                </a:cubicBezTo>
                <a:cubicBezTo>
                  <a:pt x="6037703" y="2436190"/>
                  <a:pt x="6032045" y="2430532"/>
                  <a:pt x="6025073" y="2430532"/>
                </a:cubicBezTo>
                <a:lnTo>
                  <a:pt x="6025073" y="2430532"/>
                </a:lnTo>
                <a:close/>
                <a:moveTo>
                  <a:pt x="6025073" y="2105025"/>
                </a:moveTo>
                <a:cubicBezTo>
                  <a:pt x="6017190" y="2105025"/>
                  <a:pt x="6010785" y="2111431"/>
                  <a:pt x="6010785" y="2119313"/>
                </a:cubicBezTo>
                <a:cubicBezTo>
                  <a:pt x="6010785" y="2127194"/>
                  <a:pt x="6017190" y="2133600"/>
                  <a:pt x="6025073" y="2133600"/>
                </a:cubicBezTo>
                <a:cubicBezTo>
                  <a:pt x="6032981" y="2133600"/>
                  <a:pt x="6039360" y="2127194"/>
                  <a:pt x="6039360" y="2119313"/>
                </a:cubicBezTo>
                <a:cubicBezTo>
                  <a:pt x="6039360" y="2111431"/>
                  <a:pt x="6032981" y="2105025"/>
                  <a:pt x="6025073" y="2105025"/>
                </a:cubicBezTo>
                <a:lnTo>
                  <a:pt x="6025073" y="2105025"/>
                </a:lnTo>
                <a:close/>
                <a:moveTo>
                  <a:pt x="6101239" y="619125"/>
                </a:moveTo>
                <a:cubicBezTo>
                  <a:pt x="6082842" y="619125"/>
                  <a:pt x="6067935" y="634040"/>
                  <a:pt x="6067935" y="652446"/>
                </a:cubicBezTo>
                <a:cubicBezTo>
                  <a:pt x="6067935" y="670886"/>
                  <a:pt x="6082842" y="685800"/>
                  <a:pt x="6101239" y="685800"/>
                </a:cubicBezTo>
                <a:cubicBezTo>
                  <a:pt x="6119669" y="685800"/>
                  <a:pt x="6134610" y="670886"/>
                  <a:pt x="6134610" y="652446"/>
                </a:cubicBezTo>
                <a:cubicBezTo>
                  <a:pt x="6134610" y="634040"/>
                  <a:pt x="6119669" y="619125"/>
                  <a:pt x="6101239" y="619125"/>
                </a:cubicBezTo>
                <a:lnTo>
                  <a:pt x="6101239" y="619125"/>
                </a:lnTo>
                <a:close/>
                <a:moveTo>
                  <a:pt x="6061248" y="0"/>
                </a:moveTo>
                <a:cubicBezTo>
                  <a:pt x="6059512" y="3994"/>
                  <a:pt x="6058410" y="8293"/>
                  <a:pt x="6058410" y="12836"/>
                </a:cubicBezTo>
                <a:cubicBezTo>
                  <a:pt x="6058410" y="32045"/>
                  <a:pt x="6075440" y="47625"/>
                  <a:pt x="6096477" y="47625"/>
                </a:cubicBezTo>
                <a:cubicBezTo>
                  <a:pt x="6117547" y="47625"/>
                  <a:pt x="6134610" y="32045"/>
                  <a:pt x="6134610" y="12836"/>
                </a:cubicBezTo>
                <a:cubicBezTo>
                  <a:pt x="6134610" y="8293"/>
                  <a:pt x="6133508" y="3994"/>
                  <a:pt x="6131772" y="0"/>
                </a:cubicBezTo>
                <a:lnTo>
                  <a:pt x="6061248" y="0"/>
                </a:lnTo>
                <a:close/>
                <a:moveTo>
                  <a:pt x="6101258" y="3878994"/>
                </a:moveTo>
                <a:cubicBezTo>
                  <a:pt x="6099915" y="3878994"/>
                  <a:pt x="6098830" y="3880080"/>
                  <a:pt x="6098830" y="3881452"/>
                </a:cubicBezTo>
                <a:cubicBezTo>
                  <a:pt x="6098830" y="3882795"/>
                  <a:pt x="6099915" y="3883881"/>
                  <a:pt x="6101258" y="3883881"/>
                </a:cubicBezTo>
                <a:cubicBezTo>
                  <a:pt x="6102630" y="3883881"/>
                  <a:pt x="6103716" y="3882795"/>
                  <a:pt x="6103716" y="3881452"/>
                </a:cubicBezTo>
                <a:cubicBezTo>
                  <a:pt x="6103716" y="3880080"/>
                  <a:pt x="6102630" y="3878994"/>
                  <a:pt x="6101258" y="3878994"/>
                </a:cubicBezTo>
                <a:lnTo>
                  <a:pt x="6101258" y="3878994"/>
                </a:lnTo>
                <a:close/>
                <a:moveTo>
                  <a:pt x="6172710" y="142875"/>
                </a:moveTo>
                <a:cubicBezTo>
                  <a:pt x="6151657" y="142875"/>
                  <a:pt x="6134610" y="159953"/>
                  <a:pt x="6134610" y="180975"/>
                </a:cubicBezTo>
                <a:cubicBezTo>
                  <a:pt x="6134610" y="201997"/>
                  <a:pt x="6151657" y="219075"/>
                  <a:pt x="6172710" y="219075"/>
                </a:cubicBezTo>
                <a:cubicBezTo>
                  <a:pt x="6193764" y="219075"/>
                  <a:pt x="6210810" y="201997"/>
                  <a:pt x="6210810" y="180975"/>
                </a:cubicBezTo>
                <a:cubicBezTo>
                  <a:pt x="6210810" y="159953"/>
                  <a:pt x="6193764" y="142875"/>
                  <a:pt x="6172710" y="142875"/>
                </a:cubicBezTo>
                <a:lnTo>
                  <a:pt x="6172710" y="142875"/>
                </a:lnTo>
                <a:close/>
                <a:moveTo>
                  <a:pt x="6015548" y="1123950"/>
                </a:moveTo>
                <a:cubicBezTo>
                  <a:pt x="6002374" y="1123950"/>
                  <a:pt x="5991735" y="1134604"/>
                  <a:pt x="5991735" y="1147763"/>
                </a:cubicBezTo>
                <a:cubicBezTo>
                  <a:pt x="5991735" y="1160921"/>
                  <a:pt x="6002374" y="1171575"/>
                  <a:pt x="6015548" y="1171575"/>
                </a:cubicBezTo>
                <a:cubicBezTo>
                  <a:pt x="6028721" y="1171575"/>
                  <a:pt x="6039360" y="1160921"/>
                  <a:pt x="6039360" y="1147763"/>
                </a:cubicBezTo>
                <a:cubicBezTo>
                  <a:pt x="6039360" y="1134604"/>
                  <a:pt x="6028721" y="1123950"/>
                  <a:pt x="6015548" y="1123950"/>
                </a:cubicBezTo>
                <a:lnTo>
                  <a:pt x="6015548" y="1123950"/>
                </a:lnTo>
                <a:close/>
                <a:moveTo>
                  <a:pt x="6177473" y="790575"/>
                </a:moveTo>
                <a:cubicBezTo>
                  <a:pt x="6159058" y="790575"/>
                  <a:pt x="6144135" y="805490"/>
                  <a:pt x="6144135" y="823896"/>
                </a:cubicBezTo>
                <a:cubicBezTo>
                  <a:pt x="6144135" y="842335"/>
                  <a:pt x="6159058" y="857250"/>
                  <a:pt x="6177473" y="857250"/>
                </a:cubicBezTo>
                <a:cubicBezTo>
                  <a:pt x="6195887" y="857250"/>
                  <a:pt x="6210810" y="842335"/>
                  <a:pt x="6210810" y="823896"/>
                </a:cubicBezTo>
                <a:cubicBezTo>
                  <a:pt x="6210810" y="805490"/>
                  <a:pt x="6195887" y="790575"/>
                  <a:pt x="6177473" y="790575"/>
                </a:cubicBezTo>
                <a:lnTo>
                  <a:pt x="6177473" y="790575"/>
                </a:lnTo>
                <a:close/>
                <a:moveTo>
                  <a:pt x="6177473" y="466725"/>
                </a:moveTo>
                <a:cubicBezTo>
                  <a:pt x="6159043" y="466725"/>
                  <a:pt x="6144135" y="481633"/>
                  <a:pt x="6144135" y="500063"/>
                </a:cubicBezTo>
                <a:cubicBezTo>
                  <a:pt x="6144135" y="518462"/>
                  <a:pt x="6159043" y="533400"/>
                  <a:pt x="6177473" y="533400"/>
                </a:cubicBezTo>
                <a:cubicBezTo>
                  <a:pt x="6195902" y="533400"/>
                  <a:pt x="6210810" y="518462"/>
                  <a:pt x="6210810" y="500063"/>
                </a:cubicBezTo>
                <a:cubicBezTo>
                  <a:pt x="6210810" y="481633"/>
                  <a:pt x="6195902" y="466725"/>
                  <a:pt x="6177473" y="466725"/>
                </a:cubicBezTo>
                <a:lnTo>
                  <a:pt x="6177473" y="466725"/>
                </a:lnTo>
                <a:close/>
                <a:moveTo>
                  <a:pt x="6101273" y="2257454"/>
                </a:moveTo>
                <a:cubicBezTo>
                  <a:pt x="6093414" y="2257454"/>
                  <a:pt x="6087014" y="2263826"/>
                  <a:pt x="6087014" y="2271713"/>
                </a:cubicBezTo>
                <a:cubicBezTo>
                  <a:pt x="6087014" y="2279571"/>
                  <a:pt x="6093414" y="2285971"/>
                  <a:pt x="6101273" y="2285971"/>
                </a:cubicBezTo>
                <a:cubicBezTo>
                  <a:pt x="6109188" y="2285971"/>
                  <a:pt x="6115532" y="2279571"/>
                  <a:pt x="6115532" y="2271713"/>
                </a:cubicBezTo>
                <a:cubicBezTo>
                  <a:pt x="6115532" y="2263826"/>
                  <a:pt x="6109188" y="2257454"/>
                  <a:pt x="6101273" y="2257454"/>
                </a:cubicBezTo>
                <a:lnTo>
                  <a:pt x="6101273" y="2257454"/>
                </a:lnTo>
                <a:close/>
                <a:moveTo>
                  <a:pt x="6101249" y="1943100"/>
                </a:moveTo>
                <a:cubicBezTo>
                  <a:pt x="6093354" y="1943100"/>
                  <a:pt x="6086985" y="1949492"/>
                  <a:pt x="6086985" y="1957388"/>
                </a:cubicBezTo>
                <a:cubicBezTo>
                  <a:pt x="6086985" y="1965283"/>
                  <a:pt x="6093354" y="1971675"/>
                  <a:pt x="6101249" y="1971675"/>
                </a:cubicBezTo>
                <a:cubicBezTo>
                  <a:pt x="6109144" y="1971675"/>
                  <a:pt x="6115560" y="1965283"/>
                  <a:pt x="6115560" y="1957388"/>
                </a:cubicBezTo>
                <a:cubicBezTo>
                  <a:pt x="6115560" y="1949492"/>
                  <a:pt x="6109144" y="1943100"/>
                  <a:pt x="6101249" y="1943100"/>
                </a:cubicBezTo>
                <a:lnTo>
                  <a:pt x="6101249" y="1943100"/>
                </a:lnTo>
                <a:close/>
                <a:moveTo>
                  <a:pt x="6091714" y="1600200"/>
                </a:moveTo>
                <a:cubicBezTo>
                  <a:pt x="6078598" y="1600200"/>
                  <a:pt x="6067935" y="1610863"/>
                  <a:pt x="6067935" y="1624013"/>
                </a:cubicBezTo>
                <a:cubicBezTo>
                  <a:pt x="6067935" y="1637162"/>
                  <a:pt x="6078598" y="1647825"/>
                  <a:pt x="6091714" y="1647825"/>
                </a:cubicBezTo>
                <a:cubicBezTo>
                  <a:pt x="6104898" y="1647825"/>
                  <a:pt x="6115560" y="1637162"/>
                  <a:pt x="6115560" y="1624013"/>
                </a:cubicBezTo>
                <a:cubicBezTo>
                  <a:pt x="6115560" y="1610863"/>
                  <a:pt x="6104898" y="1600200"/>
                  <a:pt x="6091714" y="1600200"/>
                </a:cubicBezTo>
                <a:lnTo>
                  <a:pt x="6091714" y="1600200"/>
                </a:lnTo>
                <a:close/>
                <a:moveTo>
                  <a:pt x="6101258" y="3553501"/>
                </a:moveTo>
                <a:cubicBezTo>
                  <a:pt x="6099030" y="3553501"/>
                  <a:pt x="6097201" y="3555330"/>
                  <a:pt x="6097201" y="3557587"/>
                </a:cubicBezTo>
                <a:cubicBezTo>
                  <a:pt x="6097201" y="3559845"/>
                  <a:pt x="6099030" y="3561674"/>
                  <a:pt x="6101258" y="3561674"/>
                </a:cubicBezTo>
                <a:cubicBezTo>
                  <a:pt x="6103516" y="3561674"/>
                  <a:pt x="6105344" y="3559845"/>
                  <a:pt x="6105344" y="3557587"/>
                </a:cubicBezTo>
                <a:cubicBezTo>
                  <a:pt x="6105344" y="3555330"/>
                  <a:pt x="6103516" y="3553501"/>
                  <a:pt x="6101258" y="3553501"/>
                </a:cubicBezTo>
                <a:lnTo>
                  <a:pt x="6101258" y="3553501"/>
                </a:lnTo>
                <a:close/>
                <a:moveTo>
                  <a:pt x="6091718" y="1276350"/>
                </a:moveTo>
                <a:cubicBezTo>
                  <a:pt x="6078567" y="1276350"/>
                  <a:pt x="6067935" y="1287012"/>
                  <a:pt x="6067935" y="1300163"/>
                </a:cubicBezTo>
                <a:cubicBezTo>
                  <a:pt x="6067935" y="1313313"/>
                  <a:pt x="6078567" y="1323975"/>
                  <a:pt x="6091718" y="1323975"/>
                </a:cubicBezTo>
                <a:cubicBezTo>
                  <a:pt x="6104898" y="1323975"/>
                  <a:pt x="6115560" y="1313313"/>
                  <a:pt x="6115560" y="1300163"/>
                </a:cubicBezTo>
                <a:cubicBezTo>
                  <a:pt x="6115560" y="1287012"/>
                  <a:pt x="6104898" y="1276350"/>
                  <a:pt x="6091718" y="1276350"/>
                </a:cubicBezTo>
                <a:lnTo>
                  <a:pt x="6091718" y="1276350"/>
                </a:lnTo>
                <a:close/>
                <a:moveTo>
                  <a:pt x="6101244" y="3236733"/>
                </a:moveTo>
                <a:cubicBezTo>
                  <a:pt x="6097644" y="3236733"/>
                  <a:pt x="6094758" y="3239648"/>
                  <a:pt x="6094758" y="3243248"/>
                </a:cubicBezTo>
                <a:cubicBezTo>
                  <a:pt x="6094758" y="3246849"/>
                  <a:pt x="6097644" y="3249792"/>
                  <a:pt x="6101244" y="3249792"/>
                </a:cubicBezTo>
                <a:cubicBezTo>
                  <a:pt x="6104844" y="3249792"/>
                  <a:pt x="6107788" y="3246849"/>
                  <a:pt x="6107788" y="3243248"/>
                </a:cubicBezTo>
                <a:cubicBezTo>
                  <a:pt x="6107788" y="3239648"/>
                  <a:pt x="6104844" y="3236733"/>
                  <a:pt x="6101244" y="3236733"/>
                </a:cubicBezTo>
                <a:lnTo>
                  <a:pt x="6101244" y="3236733"/>
                </a:lnTo>
                <a:close/>
                <a:moveTo>
                  <a:pt x="6101258" y="2584147"/>
                </a:moveTo>
                <a:cubicBezTo>
                  <a:pt x="6094972" y="2584147"/>
                  <a:pt x="6089857" y="2589262"/>
                  <a:pt x="6089857" y="2595577"/>
                </a:cubicBezTo>
                <a:cubicBezTo>
                  <a:pt x="6089857" y="2601863"/>
                  <a:pt x="6094972" y="2606978"/>
                  <a:pt x="6101258" y="2606978"/>
                </a:cubicBezTo>
                <a:cubicBezTo>
                  <a:pt x="6107574" y="2606978"/>
                  <a:pt x="6112688" y="2601863"/>
                  <a:pt x="6112688" y="2595577"/>
                </a:cubicBezTo>
                <a:cubicBezTo>
                  <a:pt x="6112688" y="2589262"/>
                  <a:pt x="6107574" y="2584147"/>
                  <a:pt x="6101258" y="2584147"/>
                </a:cubicBezTo>
                <a:lnTo>
                  <a:pt x="6101258" y="2584147"/>
                </a:lnTo>
                <a:close/>
                <a:moveTo>
                  <a:pt x="6101258" y="2910854"/>
                </a:moveTo>
                <a:cubicBezTo>
                  <a:pt x="6096543" y="2910854"/>
                  <a:pt x="6092714" y="2914683"/>
                  <a:pt x="6092714" y="2919398"/>
                </a:cubicBezTo>
                <a:cubicBezTo>
                  <a:pt x="6092714" y="2924142"/>
                  <a:pt x="6096543" y="2927971"/>
                  <a:pt x="6101258" y="2927971"/>
                </a:cubicBezTo>
                <a:cubicBezTo>
                  <a:pt x="6106002" y="2927971"/>
                  <a:pt x="6109831" y="2924142"/>
                  <a:pt x="6109831" y="2919398"/>
                </a:cubicBezTo>
                <a:cubicBezTo>
                  <a:pt x="6109831" y="2914683"/>
                  <a:pt x="6106002" y="2910854"/>
                  <a:pt x="6101258" y="2910854"/>
                </a:cubicBezTo>
                <a:lnTo>
                  <a:pt x="6101258" y="2910854"/>
                </a:lnTo>
                <a:close/>
                <a:moveTo>
                  <a:pt x="8973060" y="1147763"/>
                </a:moveTo>
                <a:cubicBezTo>
                  <a:pt x="8973060" y="1118836"/>
                  <a:pt x="8949627" y="1095375"/>
                  <a:pt x="8920673" y="1095375"/>
                </a:cubicBezTo>
                <a:cubicBezTo>
                  <a:pt x="8891774" y="1095375"/>
                  <a:pt x="8868285" y="1118836"/>
                  <a:pt x="8868285" y="1147763"/>
                </a:cubicBezTo>
                <a:cubicBezTo>
                  <a:pt x="8868285" y="1176690"/>
                  <a:pt x="8891774" y="1200150"/>
                  <a:pt x="8920673" y="1200150"/>
                </a:cubicBezTo>
                <a:cubicBezTo>
                  <a:pt x="8949627" y="1200150"/>
                  <a:pt x="8973060" y="1176690"/>
                  <a:pt x="8973060" y="1147763"/>
                </a:cubicBezTo>
                <a:lnTo>
                  <a:pt x="8973060" y="1147763"/>
                </a:lnTo>
                <a:close/>
                <a:moveTo>
                  <a:pt x="8896860" y="1300163"/>
                </a:moveTo>
                <a:cubicBezTo>
                  <a:pt x="8896860" y="1271229"/>
                  <a:pt x="8873383" y="1247775"/>
                  <a:pt x="8844457" y="1247775"/>
                </a:cubicBezTo>
                <a:cubicBezTo>
                  <a:pt x="8815532" y="1247775"/>
                  <a:pt x="8792085" y="1271229"/>
                  <a:pt x="8792085" y="1300163"/>
                </a:cubicBezTo>
                <a:cubicBezTo>
                  <a:pt x="8792085" y="1329097"/>
                  <a:pt x="8815532" y="1352550"/>
                  <a:pt x="8844457" y="1352550"/>
                </a:cubicBezTo>
                <a:cubicBezTo>
                  <a:pt x="8873383" y="1352550"/>
                  <a:pt x="8896860" y="1329097"/>
                  <a:pt x="8896860" y="1300163"/>
                </a:cubicBezTo>
                <a:lnTo>
                  <a:pt x="8896860" y="1300163"/>
                </a:lnTo>
                <a:close/>
                <a:moveTo>
                  <a:pt x="8734935" y="1300163"/>
                </a:moveTo>
                <a:cubicBezTo>
                  <a:pt x="8734935" y="1271222"/>
                  <a:pt x="8711512" y="1247775"/>
                  <a:pt x="8682563" y="1247775"/>
                </a:cubicBezTo>
                <a:cubicBezTo>
                  <a:pt x="8653645" y="1247775"/>
                  <a:pt x="8630160" y="1271222"/>
                  <a:pt x="8630160" y="1300163"/>
                </a:cubicBezTo>
                <a:cubicBezTo>
                  <a:pt x="8630160" y="1329103"/>
                  <a:pt x="8653645" y="1352550"/>
                  <a:pt x="8682563" y="1352550"/>
                </a:cubicBezTo>
                <a:cubicBezTo>
                  <a:pt x="8711512" y="1352550"/>
                  <a:pt x="8734935" y="1329103"/>
                  <a:pt x="8734935" y="1300163"/>
                </a:cubicBezTo>
                <a:lnTo>
                  <a:pt x="8734935" y="1300163"/>
                </a:lnTo>
                <a:close/>
                <a:moveTo>
                  <a:pt x="8596823" y="1200150"/>
                </a:moveTo>
                <a:cubicBezTo>
                  <a:pt x="8625742" y="1200150"/>
                  <a:pt x="8649210" y="1176682"/>
                  <a:pt x="8649210" y="1147763"/>
                </a:cubicBezTo>
                <a:cubicBezTo>
                  <a:pt x="8649210" y="1118843"/>
                  <a:pt x="8625742" y="1095375"/>
                  <a:pt x="8596823" y="1095375"/>
                </a:cubicBezTo>
                <a:cubicBezTo>
                  <a:pt x="8567873" y="1095375"/>
                  <a:pt x="8544435" y="1118843"/>
                  <a:pt x="8544435" y="1147763"/>
                </a:cubicBezTo>
                <a:cubicBezTo>
                  <a:pt x="8544435" y="1176682"/>
                  <a:pt x="8567873" y="1200150"/>
                  <a:pt x="8596823" y="1200150"/>
                </a:cubicBezTo>
                <a:lnTo>
                  <a:pt x="8596823" y="1200150"/>
                </a:lnTo>
                <a:close/>
                <a:moveTo>
                  <a:pt x="8944485" y="985838"/>
                </a:moveTo>
                <a:cubicBezTo>
                  <a:pt x="8944485" y="1020034"/>
                  <a:pt x="8972125" y="1047750"/>
                  <a:pt x="9006228" y="1047750"/>
                </a:cubicBezTo>
                <a:cubicBezTo>
                  <a:pt x="9018589" y="1047750"/>
                  <a:pt x="9030072" y="1044038"/>
                  <a:pt x="9039735" y="1037746"/>
                </a:cubicBezTo>
                <a:lnTo>
                  <a:pt x="9039735" y="933961"/>
                </a:lnTo>
                <a:cubicBezTo>
                  <a:pt x="9030072" y="927669"/>
                  <a:pt x="9018589" y="923925"/>
                  <a:pt x="9006228" y="923925"/>
                </a:cubicBezTo>
                <a:cubicBezTo>
                  <a:pt x="8972125" y="923925"/>
                  <a:pt x="8944485" y="951641"/>
                  <a:pt x="8944485" y="985838"/>
                </a:cubicBezTo>
                <a:lnTo>
                  <a:pt x="8944485" y="985838"/>
                </a:lnTo>
                <a:close/>
                <a:moveTo>
                  <a:pt x="8706360" y="1147763"/>
                </a:moveTo>
                <a:cubicBezTo>
                  <a:pt x="8706360" y="1176690"/>
                  <a:pt x="8729843" y="1200150"/>
                  <a:pt x="8758762" y="1200150"/>
                </a:cubicBezTo>
                <a:cubicBezTo>
                  <a:pt x="8787681" y="1200150"/>
                  <a:pt x="8811135" y="1176690"/>
                  <a:pt x="8811135" y="1147763"/>
                </a:cubicBezTo>
                <a:cubicBezTo>
                  <a:pt x="8811135" y="1118835"/>
                  <a:pt x="8787681" y="1095375"/>
                  <a:pt x="8758762" y="1095375"/>
                </a:cubicBezTo>
                <a:cubicBezTo>
                  <a:pt x="8729843" y="1095375"/>
                  <a:pt x="8706360" y="1118835"/>
                  <a:pt x="8706360" y="1147763"/>
                </a:cubicBezTo>
                <a:lnTo>
                  <a:pt x="8706360" y="1147763"/>
                </a:lnTo>
                <a:close/>
                <a:moveTo>
                  <a:pt x="6734685" y="390525"/>
                </a:moveTo>
                <a:cubicBezTo>
                  <a:pt x="6760985" y="390525"/>
                  <a:pt x="6782310" y="369226"/>
                  <a:pt x="6782310" y="342917"/>
                </a:cubicBezTo>
                <a:cubicBezTo>
                  <a:pt x="6782310" y="316608"/>
                  <a:pt x="6760985" y="295275"/>
                  <a:pt x="6734685" y="295275"/>
                </a:cubicBezTo>
                <a:cubicBezTo>
                  <a:pt x="6708386" y="295275"/>
                  <a:pt x="6687060" y="316608"/>
                  <a:pt x="6687060" y="342917"/>
                </a:cubicBezTo>
                <a:cubicBezTo>
                  <a:pt x="6687060" y="369226"/>
                  <a:pt x="6708386" y="390525"/>
                  <a:pt x="6734685" y="390525"/>
                </a:cubicBezTo>
                <a:lnTo>
                  <a:pt x="6734685" y="390525"/>
                </a:lnTo>
                <a:close/>
                <a:moveTo>
                  <a:pt x="6829952" y="552450"/>
                </a:moveTo>
                <a:cubicBezTo>
                  <a:pt x="6856235" y="552450"/>
                  <a:pt x="6877560" y="531125"/>
                  <a:pt x="6877560" y="504842"/>
                </a:cubicBezTo>
                <a:cubicBezTo>
                  <a:pt x="6877560" y="478525"/>
                  <a:pt x="6856235" y="457200"/>
                  <a:pt x="6829952" y="457200"/>
                </a:cubicBezTo>
                <a:cubicBezTo>
                  <a:pt x="6803635" y="457200"/>
                  <a:pt x="6782310" y="478525"/>
                  <a:pt x="6782310" y="504842"/>
                </a:cubicBezTo>
                <a:cubicBezTo>
                  <a:pt x="6782310" y="531125"/>
                  <a:pt x="6803635" y="552450"/>
                  <a:pt x="6829952" y="552450"/>
                </a:cubicBezTo>
                <a:lnTo>
                  <a:pt x="6829952" y="552450"/>
                </a:lnTo>
                <a:close/>
                <a:moveTo>
                  <a:pt x="6906135" y="704850"/>
                </a:moveTo>
                <a:cubicBezTo>
                  <a:pt x="6932435" y="704850"/>
                  <a:pt x="6953760" y="683533"/>
                  <a:pt x="6953760" y="657208"/>
                </a:cubicBezTo>
                <a:cubicBezTo>
                  <a:pt x="6953760" y="630952"/>
                  <a:pt x="6932435" y="609600"/>
                  <a:pt x="6906135" y="609600"/>
                </a:cubicBezTo>
                <a:cubicBezTo>
                  <a:pt x="6879801" y="609600"/>
                  <a:pt x="6858510" y="630952"/>
                  <a:pt x="6858510" y="657208"/>
                </a:cubicBezTo>
                <a:cubicBezTo>
                  <a:pt x="6858510" y="683533"/>
                  <a:pt x="6879801" y="704850"/>
                  <a:pt x="6906135" y="704850"/>
                </a:cubicBezTo>
                <a:lnTo>
                  <a:pt x="6906135" y="704850"/>
                </a:lnTo>
                <a:close/>
                <a:moveTo>
                  <a:pt x="6582285" y="66675"/>
                </a:moveTo>
                <a:cubicBezTo>
                  <a:pt x="6608604" y="66675"/>
                  <a:pt x="6629910" y="43729"/>
                  <a:pt x="6629910" y="15432"/>
                </a:cubicBezTo>
                <a:cubicBezTo>
                  <a:pt x="6629910" y="10007"/>
                  <a:pt x="6628921" y="4912"/>
                  <a:pt x="6627490" y="0"/>
                </a:cubicBezTo>
                <a:lnTo>
                  <a:pt x="6537080" y="0"/>
                </a:lnTo>
                <a:cubicBezTo>
                  <a:pt x="6535649" y="4912"/>
                  <a:pt x="6534660" y="10007"/>
                  <a:pt x="6534660" y="15432"/>
                </a:cubicBezTo>
                <a:cubicBezTo>
                  <a:pt x="6534660" y="43729"/>
                  <a:pt x="6556001" y="66675"/>
                  <a:pt x="6582285" y="66675"/>
                </a:cubicBezTo>
                <a:lnTo>
                  <a:pt x="6582285" y="66675"/>
                </a:lnTo>
                <a:close/>
                <a:moveTo>
                  <a:pt x="9039987" y="1190625"/>
                </a:moveTo>
                <a:lnTo>
                  <a:pt x="9039987" y="1123950"/>
                </a:lnTo>
                <a:cubicBezTo>
                  <a:pt x="9033729" y="1133382"/>
                  <a:pt x="9029957" y="1144825"/>
                  <a:pt x="9029957" y="1157288"/>
                </a:cubicBezTo>
                <a:cubicBezTo>
                  <a:pt x="9029957" y="1169750"/>
                  <a:pt x="9033729" y="1181224"/>
                  <a:pt x="9039987" y="1190625"/>
                </a:cubicBezTo>
                <a:lnTo>
                  <a:pt x="9039987" y="1190625"/>
                </a:lnTo>
                <a:close/>
                <a:moveTo>
                  <a:pt x="6658469" y="219075"/>
                </a:moveTo>
                <a:cubicBezTo>
                  <a:pt x="6684794" y="219075"/>
                  <a:pt x="6706110" y="197734"/>
                  <a:pt x="6706110" y="171450"/>
                </a:cubicBezTo>
                <a:cubicBezTo>
                  <a:pt x="6706110" y="145134"/>
                  <a:pt x="6684794" y="123825"/>
                  <a:pt x="6658469" y="123825"/>
                </a:cubicBezTo>
                <a:cubicBezTo>
                  <a:pt x="6632176" y="123825"/>
                  <a:pt x="6610860" y="145134"/>
                  <a:pt x="6610860" y="171450"/>
                </a:cubicBezTo>
                <a:cubicBezTo>
                  <a:pt x="6610860" y="197734"/>
                  <a:pt x="6632176" y="219075"/>
                  <a:pt x="6658469" y="219075"/>
                </a:cubicBezTo>
                <a:lnTo>
                  <a:pt x="6658469" y="219075"/>
                </a:lnTo>
                <a:close/>
                <a:moveTo>
                  <a:pt x="8511097" y="1352550"/>
                </a:moveTo>
                <a:cubicBezTo>
                  <a:pt x="8540015" y="1352550"/>
                  <a:pt x="8563485" y="1329087"/>
                  <a:pt x="8563485" y="1300178"/>
                </a:cubicBezTo>
                <a:cubicBezTo>
                  <a:pt x="8563485" y="1271238"/>
                  <a:pt x="8540015" y="1247775"/>
                  <a:pt x="8511097" y="1247775"/>
                </a:cubicBezTo>
                <a:cubicBezTo>
                  <a:pt x="8482148" y="1247775"/>
                  <a:pt x="8458710" y="1271238"/>
                  <a:pt x="8458710" y="1300178"/>
                </a:cubicBezTo>
                <a:cubicBezTo>
                  <a:pt x="8458710" y="1329087"/>
                  <a:pt x="8482148" y="1352550"/>
                  <a:pt x="8511097" y="1352550"/>
                </a:cubicBezTo>
                <a:lnTo>
                  <a:pt x="8511097" y="1352550"/>
                </a:lnTo>
                <a:close/>
                <a:moveTo>
                  <a:pt x="8134860" y="985823"/>
                </a:moveTo>
                <a:cubicBezTo>
                  <a:pt x="8134860" y="1014764"/>
                  <a:pt x="8158322" y="1038225"/>
                  <a:pt x="8187262" y="1038225"/>
                </a:cubicBezTo>
                <a:cubicBezTo>
                  <a:pt x="8216174" y="1038225"/>
                  <a:pt x="8239635" y="1014764"/>
                  <a:pt x="8239635" y="985823"/>
                </a:cubicBezTo>
                <a:cubicBezTo>
                  <a:pt x="8239635" y="956881"/>
                  <a:pt x="8216174" y="933450"/>
                  <a:pt x="8187262" y="933450"/>
                </a:cubicBezTo>
                <a:cubicBezTo>
                  <a:pt x="8158322" y="933450"/>
                  <a:pt x="8134860" y="956881"/>
                  <a:pt x="8134860" y="985823"/>
                </a:cubicBezTo>
                <a:lnTo>
                  <a:pt x="8134860" y="985823"/>
                </a:lnTo>
                <a:close/>
                <a:moveTo>
                  <a:pt x="7687185" y="814372"/>
                </a:moveTo>
                <a:cubicBezTo>
                  <a:pt x="7687185" y="785454"/>
                  <a:pt x="7663738" y="762000"/>
                  <a:pt x="7634798" y="762000"/>
                </a:cubicBezTo>
                <a:cubicBezTo>
                  <a:pt x="7605858" y="762000"/>
                  <a:pt x="7582410" y="785454"/>
                  <a:pt x="7582410" y="814372"/>
                </a:cubicBezTo>
                <a:cubicBezTo>
                  <a:pt x="7582410" y="843321"/>
                  <a:pt x="7605858" y="866775"/>
                  <a:pt x="7634798" y="866775"/>
                </a:cubicBezTo>
                <a:cubicBezTo>
                  <a:pt x="7663738" y="866775"/>
                  <a:pt x="7687185" y="843321"/>
                  <a:pt x="7687185" y="814372"/>
                </a:cubicBezTo>
                <a:lnTo>
                  <a:pt x="7687185" y="814372"/>
                </a:lnTo>
                <a:close/>
                <a:moveTo>
                  <a:pt x="7715760" y="1028700"/>
                </a:moveTo>
                <a:cubicBezTo>
                  <a:pt x="7742085" y="1028700"/>
                  <a:pt x="7763385" y="1007400"/>
                  <a:pt x="7763385" y="981075"/>
                </a:cubicBezTo>
                <a:cubicBezTo>
                  <a:pt x="7763385" y="954780"/>
                  <a:pt x="7742085" y="933450"/>
                  <a:pt x="7715760" y="933450"/>
                </a:cubicBezTo>
                <a:cubicBezTo>
                  <a:pt x="7689466" y="933450"/>
                  <a:pt x="7668135" y="954780"/>
                  <a:pt x="7668135" y="981075"/>
                </a:cubicBezTo>
                <a:cubicBezTo>
                  <a:pt x="7668135" y="1007400"/>
                  <a:pt x="7689466" y="1028700"/>
                  <a:pt x="7715760" y="1028700"/>
                </a:cubicBezTo>
                <a:lnTo>
                  <a:pt x="7715760" y="1028700"/>
                </a:lnTo>
                <a:close/>
                <a:moveTo>
                  <a:pt x="7420485" y="509602"/>
                </a:moveTo>
                <a:cubicBezTo>
                  <a:pt x="7420485" y="538514"/>
                  <a:pt x="7443917" y="561975"/>
                  <a:pt x="7472858" y="561975"/>
                </a:cubicBezTo>
                <a:cubicBezTo>
                  <a:pt x="7501800" y="561975"/>
                  <a:pt x="7525260" y="538514"/>
                  <a:pt x="7525260" y="509602"/>
                </a:cubicBezTo>
                <a:cubicBezTo>
                  <a:pt x="7525260" y="480661"/>
                  <a:pt x="7501800" y="457200"/>
                  <a:pt x="7472858" y="457200"/>
                </a:cubicBezTo>
                <a:cubicBezTo>
                  <a:pt x="7443917" y="457200"/>
                  <a:pt x="7420485" y="480661"/>
                  <a:pt x="7420485" y="509602"/>
                </a:cubicBezTo>
                <a:lnTo>
                  <a:pt x="7420485" y="509602"/>
                </a:lnTo>
                <a:close/>
                <a:moveTo>
                  <a:pt x="7430010" y="661971"/>
                </a:moveTo>
                <a:cubicBezTo>
                  <a:pt x="7430010" y="633071"/>
                  <a:pt x="7406539" y="609600"/>
                  <a:pt x="7377639" y="609600"/>
                </a:cubicBezTo>
                <a:cubicBezTo>
                  <a:pt x="7348674" y="609600"/>
                  <a:pt x="7325235" y="633071"/>
                  <a:pt x="7325235" y="661971"/>
                </a:cubicBezTo>
                <a:cubicBezTo>
                  <a:pt x="7325235" y="690936"/>
                  <a:pt x="7348674" y="714375"/>
                  <a:pt x="7377639" y="714375"/>
                </a:cubicBezTo>
                <a:cubicBezTo>
                  <a:pt x="7406539" y="714375"/>
                  <a:pt x="7430010" y="690936"/>
                  <a:pt x="7430010" y="661971"/>
                </a:cubicBezTo>
                <a:lnTo>
                  <a:pt x="7430010" y="661971"/>
                </a:lnTo>
                <a:close/>
                <a:moveTo>
                  <a:pt x="7734810" y="814388"/>
                </a:moveTo>
                <a:cubicBezTo>
                  <a:pt x="7734810" y="843321"/>
                  <a:pt x="7758234" y="866775"/>
                  <a:pt x="7787168" y="866775"/>
                </a:cubicBezTo>
                <a:cubicBezTo>
                  <a:pt x="7816101" y="866775"/>
                  <a:pt x="7839585" y="843321"/>
                  <a:pt x="7839585" y="814388"/>
                </a:cubicBezTo>
                <a:cubicBezTo>
                  <a:pt x="7839585" y="785484"/>
                  <a:pt x="7816101" y="762000"/>
                  <a:pt x="7787168" y="762000"/>
                </a:cubicBezTo>
                <a:cubicBezTo>
                  <a:pt x="7758234" y="762000"/>
                  <a:pt x="7734810" y="785484"/>
                  <a:pt x="7734810" y="814388"/>
                </a:cubicBezTo>
                <a:lnTo>
                  <a:pt x="7734810" y="814388"/>
                </a:lnTo>
                <a:close/>
                <a:moveTo>
                  <a:pt x="7549058" y="714375"/>
                </a:moveTo>
                <a:cubicBezTo>
                  <a:pt x="7578005" y="714375"/>
                  <a:pt x="7601460" y="690920"/>
                  <a:pt x="7601460" y="661972"/>
                </a:cubicBezTo>
                <a:cubicBezTo>
                  <a:pt x="7601460" y="633055"/>
                  <a:pt x="7578005" y="609600"/>
                  <a:pt x="7549058" y="609600"/>
                </a:cubicBezTo>
                <a:cubicBezTo>
                  <a:pt x="7520140" y="609600"/>
                  <a:pt x="7496685" y="633055"/>
                  <a:pt x="7496685" y="661972"/>
                </a:cubicBezTo>
                <a:cubicBezTo>
                  <a:pt x="7496685" y="690920"/>
                  <a:pt x="7520140" y="714375"/>
                  <a:pt x="7549058" y="714375"/>
                </a:cubicBezTo>
                <a:lnTo>
                  <a:pt x="7549058" y="714375"/>
                </a:lnTo>
                <a:close/>
                <a:moveTo>
                  <a:pt x="8306310" y="985823"/>
                </a:moveTo>
                <a:cubicBezTo>
                  <a:pt x="8306310" y="1014772"/>
                  <a:pt x="8329741" y="1038225"/>
                  <a:pt x="8358668" y="1038225"/>
                </a:cubicBezTo>
                <a:cubicBezTo>
                  <a:pt x="8387625" y="1038225"/>
                  <a:pt x="8411085" y="1014772"/>
                  <a:pt x="8411085" y="985823"/>
                </a:cubicBezTo>
                <a:cubicBezTo>
                  <a:pt x="8411085" y="956904"/>
                  <a:pt x="8387625" y="933450"/>
                  <a:pt x="8358668" y="933450"/>
                </a:cubicBezTo>
                <a:cubicBezTo>
                  <a:pt x="8329741" y="933450"/>
                  <a:pt x="8306310" y="956904"/>
                  <a:pt x="8306310" y="985823"/>
                </a:cubicBezTo>
                <a:lnTo>
                  <a:pt x="8306310" y="985823"/>
                </a:lnTo>
                <a:close/>
                <a:moveTo>
                  <a:pt x="8334885" y="1147747"/>
                </a:moveTo>
                <a:cubicBezTo>
                  <a:pt x="8334885" y="1118822"/>
                  <a:pt x="8311408" y="1095375"/>
                  <a:pt x="8282482" y="1095375"/>
                </a:cubicBezTo>
                <a:cubicBezTo>
                  <a:pt x="8253557" y="1095375"/>
                  <a:pt x="8230110" y="1118822"/>
                  <a:pt x="8230110" y="1147747"/>
                </a:cubicBezTo>
                <a:cubicBezTo>
                  <a:pt x="8230110" y="1176673"/>
                  <a:pt x="8253557" y="1200150"/>
                  <a:pt x="8282482" y="1200150"/>
                </a:cubicBezTo>
                <a:cubicBezTo>
                  <a:pt x="8311408" y="1200150"/>
                  <a:pt x="8334885" y="1176673"/>
                  <a:pt x="8334885" y="1147747"/>
                </a:cubicBezTo>
                <a:lnTo>
                  <a:pt x="8334885" y="1147747"/>
                </a:lnTo>
                <a:close/>
                <a:moveTo>
                  <a:pt x="8487285" y="1147748"/>
                </a:moveTo>
                <a:cubicBezTo>
                  <a:pt x="8487285" y="1118836"/>
                  <a:pt x="8463847" y="1095375"/>
                  <a:pt x="8434897" y="1095375"/>
                </a:cubicBezTo>
                <a:cubicBezTo>
                  <a:pt x="8405948" y="1095375"/>
                  <a:pt x="8382510" y="1118836"/>
                  <a:pt x="8382510" y="1147748"/>
                </a:cubicBezTo>
                <a:cubicBezTo>
                  <a:pt x="8382510" y="1176689"/>
                  <a:pt x="8405948" y="1200150"/>
                  <a:pt x="8434897" y="1200150"/>
                </a:cubicBezTo>
                <a:cubicBezTo>
                  <a:pt x="8463847" y="1200150"/>
                  <a:pt x="8487285" y="1176689"/>
                  <a:pt x="8487285" y="1147748"/>
                </a:cubicBezTo>
                <a:lnTo>
                  <a:pt x="8487285" y="1147748"/>
                </a:lnTo>
                <a:close/>
                <a:moveTo>
                  <a:pt x="6934710" y="504825"/>
                </a:moveTo>
                <a:cubicBezTo>
                  <a:pt x="6934710" y="531094"/>
                  <a:pt x="6956010" y="552450"/>
                  <a:pt x="6982320" y="552450"/>
                </a:cubicBezTo>
                <a:cubicBezTo>
                  <a:pt x="7008629" y="552450"/>
                  <a:pt x="7029960" y="531094"/>
                  <a:pt x="7029960" y="504825"/>
                </a:cubicBezTo>
                <a:cubicBezTo>
                  <a:pt x="7029960" y="478524"/>
                  <a:pt x="7008629" y="457200"/>
                  <a:pt x="6982320" y="457200"/>
                </a:cubicBezTo>
                <a:cubicBezTo>
                  <a:pt x="6956010" y="457200"/>
                  <a:pt x="6934710" y="478524"/>
                  <a:pt x="6934710" y="504825"/>
                </a:cubicBezTo>
                <a:lnTo>
                  <a:pt x="6934710" y="504825"/>
                </a:lnTo>
                <a:close/>
                <a:moveTo>
                  <a:pt x="7934835" y="985838"/>
                </a:moveTo>
                <a:cubicBezTo>
                  <a:pt x="7934835" y="956888"/>
                  <a:pt x="7911404" y="933450"/>
                  <a:pt x="7882464" y="933450"/>
                </a:cubicBezTo>
                <a:cubicBezTo>
                  <a:pt x="7853523" y="933450"/>
                  <a:pt x="7830060" y="956888"/>
                  <a:pt x="7830060" y="985838"/>
                </a:cubicBezTo>
                <a:cubicBezTo>
                  <a:pt x="7830060" y="1014787"/>
                  <a:pt x="7853523" y="1038225"/>
                  <a:pt x="7882464" y="1038225"/>
                </a:cubicBezTo>
                <a:cubicBezTo>
                  <a:pt x="7911404" y="1038225"/>
                  <a:pt x="7934835" y="1014787"/>
                  <a:pt x="7934835" y="985838"/>
                </a:cubicBezTo>
                <a:lnTo>
                  <a:pt x="7934835" y="985838"/>
                </a:lnTo>
                <a:close/>
                <a:moveTo>
                  <a:pt x="7906260" y="814388"/>
                </a:moveTo>
                <a:cubicBezTo>
                  <a:pt x="7906260" y="843315"/>
                  <a:pt x="7929720" y="866775"/>
                  <a:pt x="7958677" y="866775"/>
                </a:cubicBezTo>
                <a:cubicBezTo>
                  <a:pt x="7987604" y="866775"/>
                  <a:pt x="8011035" y="843315"/>
                  <a:pt x="8011035" y="814388"/>
                </a:cubicBezTo>
                <a:cubicBezTo>
                  <a:pt x="8011035" y="785460"/>
                  <a:pt x="7987604" y="762000"/>
                  <a:pt x="7958677" y="762000"/>
                </a:cubicBezTo>
                <a:cubicBezTo>
                  <a:pt x="7929720" y="762000"/>
                  <a:pt x="7906260" y="785460"/>
                  <a:pt x="7906260" y="814388"/>
                </a:cubicBezTo>
                <a:lnTo>
                  <a:pt x="7906260" y="814388"/>
                </a:lnTo>
                <a:close/>
                <a:moveTo>
                  <a:pt x="8034863" y="933450"/>
                </a:moveTo>
                <a:cubicBezTo>
                  <a:pt x="8005937" y="933450"/>
                  <a:pt x="7982460" y="956904"/>
                  <a:pt x="7982460" y="985838"/>
                </a:cubicBezTo>
                <a:cubicBezTo>
                  <a:pt x="7982460" y="1014772"/>
                  <a:pt x="8005937" y="1038225"/>
                  <a:pt x="8034863" y="1038225"/>
                </a:cubicBezTo>
                <a:cubicBezTo>
                  <a:pt x="8063788" y="1038225"/>
                  <a:pt x="8087235" y="1014772"/>
                  <a:pt x="8087235" y="985838"/>
                </a:cubicBezTo>
                <a:cubicBezTo>
                  <a:pt x="8087235" y="956904"/>
                  <a:pt x="8063788" y="933450"/>
                  <a:pt x="8034863" y="933450"/>
                </a:cubicBezTo>
                <a:lnTo>
                  <a:pt x="8034863" y="933450"/>
                </a:lnTo>
                <a:close/>
                <a:moveTo>
                  <a:pt x="8163435" y="1147747"/>
                </a:moveTo>
                <a:cubicBezTo>
                  <a:pt x="8163435" y="1118829"/>
                  <a:pt x="8139988" y="1095375"/>
                  <a:pt x="8111048" y="1095375"/>
                </a:cubicBezTo>
                <a:cubicBezTo>
                  <a:pt x="8082139" y="1095375"/>
                  <a:pt x="8058660" y="1118829"/>
                  <a:pt x="8058660" y="1147747"/>
                </a:cubicBezTo>
                <a:cubicBezTo>
                  <a:pt x="8058660" y="1176664"/>
                  <a:pt x="8082139" y="1200150"/>
                  <a:pt x="8111048" y="1200150"/>
                </a:cubicBezTo>
                <a:cubicBezTo>
                  <a:pt x="8139988" y="1200150"/>
                  <a:pt x="8163435" y="1176664"/>
                  <a:pt x="8163435" y="1147747"/>
                </a:cubicBezTo>
                <a:lnTo>
                  <a:pt x="8163435" y="1147747"/>
                </a:lnTo>
                <a:close/>
                <a:moveTo>
                  <a:pt x="8973060" y="1471613"/>
                </a:moveTo>
                <a:cubicBezTo>
                  <a:pt x="8973060" y="1442680"/>
                  <a:pt x="8949637" y="1419225"/>
                  <a:pt x="8920673" y="1419225"/>
                </a:cubicBezTo>
                <a:cubicBezTo>
                  <a:pt x="8891773" y="1419225"/>
                  <a:pt x="8868285" y="1442680"/>
                  <a:pt x="8868285" y="1471613"/>
                </a:cubicBezTo>
                <a:cubicBezTo>
                  <a:pt x="8868285" y="1500545"/>
                  <a:pt x="8891773" y="1524000"/>
                  <a:pt x="8920673" y="1524000"/>
                </a:cubicBezTo>
                <a:cubicBezTo>
                  <a:pt x="8949637" y="1524000"/>
                  <a:pt x="8973060" y="1500545"/>
                  <a:pt x="8973060" y="1471613"/>
                </a:cubicBezTo>
                <a:lnTo>
                  <a:pt x="8973060" y="1471613"/>
                </a:lnTo>
                <a:close/>
                <a:moveTo>
                  <a:pt x="8601600" y="1514475"/>
                </a:moveTo>
                <a:cubicBezTo>
                  <a:pt x="8627895" y="1514475"/>
                  <a:pt x="8649210" y="1493137"/>
                  <a:pt x="8649210" y="1466850"/>
                </a:cubicBezTo>
                <a:cubicBezTo>
                  <a:pt x="8649210" y="1440564"/>
                  <a:pt x="8627895" y="1419225"/>
                  <a:pt x="8601600" y="1419225"/>
                </a:cubicBezTo>
                <a:cubicBezTo>
                  <a:pt x="8575275" y="1419225"/>
                  <a:pt x="8553960" y="1440564"/>
                  <a:pt x="8553960" y="1466850"/>
                </a:cubicBezTo>
                <a:cubicBezTo>
                  <a:pt x="8553960" y="1493137"/>
                  <a:pt x="8575275" y="1514475"/>
                  <a:pt x="8601600" y="1514475"/>
                </a:cubicBezTo>
                <a:lnTo>
                  <a:pt x="8601600" y="1514475"/>
                </a:lnTo>
                <a:close/>
                <a:moveTo>
                  <a:pt x="8758763" y="1524000"/>
                </a:moveTo>
                <a:cubicBezTo>
                  <a:pt x="8787696" y="1524000"/>
                  <a:pt x="8811135" y="1500536"/>
                  <a:pt x="8811135" y="1471613"/>
                </a:cubicBezTo>
                <a:cubicBezTo>
                  <a:pt x="8811135" y="1442689"/>
                  <a:pt x="8787696" y="1419225"/>
                  <a:pt x="8758763" y="1419225"/>
                </a:cubicBezTo>
                <a:cubicBezTo>
                  <a:pt x="8729799" y="1419225"/>
                  <a:pt x="8706360" y="1442689"/>
                  <a:pt x="8706360" y="1471613"/>
                </a:cubicBezTo>
                <a:cubicBezTo>
                  <a:pt x="8706360" y="1500536"/>
                  <a:pt x="8729799" y="1524000"/>
                  <a:pt x="8758763" y="1524000"/>
                </a:cubicBezTo>
                <a:lnTo>
                  <a:pt x="8758763" y="1524000"/>
                </a:lnTo>
                <a:close/>
                <a:moveTo>
                  <a:pt x="8677769" y="1685925"/>
                </a:moveTo>
                <a:cubicBezTo>
                  <a:pt x="8704103" y="1685925"/>
                  <a:pt x="8725410" y="1664593"/>
                  <a:pt x="8725410" y="1638300"/>
                </a:cubicBezTo>
                <a:cubicBezTo>
                  <a:pt x="8725410" y="1611975"/>
                  <a:pt x="8704103" y="1590675"/>
                  <a:pt x="8677769" y="1590675"/>
                </a:cubicBezTo>
                <a:cubicBezTo>
                  <a:pt x="8651467" y="1590675"/>
                  <a:pt x="8630160" y="1611975"/>
                  <a:pt x="8630160" y="1638300"/>
                </a:cubicBezTo>
                <a:cubicBezTo>
                  <a:pt x="8630160" y="1664593"/>
                  <a:pt x="8651467" y="1685925"/>
                  <a:pt x="8677769" y="1685925"/>
                </a:cubicBezTo>
                <a:lnTo>
                  <a:pt x="8677769" y="1685925"/>
                </a:lnTo>
                <a:close/>
                <a:moveTo>
                  <a:pt x="8525401" y="1685925"/>
                </a:moveTo>
                <a:cubicBezTo>
                  <a:pt x="8551685" y="1685925"/>
                  <a:pt x="8573010" y="1664601"/>
                  <a:pt x="8573010" y="1638317"/>
                </a:cubicBezTo>
                <a:cubicBezTo>
                  <a:pt x="8573010" y="1612000"/>
                  <a:pt x="8551685" y="1590675"/>
                  <a:pt x="8525401" y="1590675"/>
                </a:cubicBezTo>
                <a:cubicBezTo>
                  <a:pt x="8499085" y="1590675"/>
                  <a:pt x="8477760" y="1612000"/>
                  <a:pt x="8477760" y="1638317"/>
                </a:cubicBezTo>
                <a:cubicBezTo>
                  <a:pt x="8477760" y="1664601"/>
                  <a:pt x="8499085" y="1685925"/>
                  <a:pt x="8525401" y="1685925"/>
                </a:cubicBezTo>
                <a:lnTo>
                  <a:pt x="8525401" y="1685925"/>
                </a:lnTo>
                <a:close/>
                <a:moveTo>
                  <a:pt x="8358665" y="1352550"/>
                </a:moveTo>
                <a:cubicBezTo>
                  <a:pt x="8387622" y="1352550"/>
                  <a:pt x="8411085" y="1329111"/>
                  <a:pt x="8411085" y="1300179"/>
                </a:cubicBezTo>
                <a:cubicBezTo>
                  <a:pt x="8411085" y="1271246"/>
                  <a:pt x="8387622" y="1247775"/>
                  <a:pt x="8358665" y="1247775"/>
                </a:cubicBezTo>
                <a:cubicBezTo>
                  <a:pt x="8329774" y="1247775"/>
                  <a:pt x="8306310" y="1271246"/>
                  <a:pt x="8306310" y="1300179"/>
                </a:cubicBezTo>
                <a:cubicBezTo>
                  <a:pt x="8306310" y="1329111"/>
                  <a:pt x="8329774" y="1352550"/>
                  <a:pt x="8358665" y="1352550"/>
                </a:cubicBezTo>
                <a:lnTo>
                  <a:pt x="8358665" y="1352550"/>
                </a:lnTo>
                <a:close/>
                <a:moveTo>
                  <a:pt x="8430119" y="1514475"/>
                </a:moveTo>
                <a:cubicBezTo>
                  <a:pt x="8456429" y="1514475"/>
                  <a:pt x="8477760" y="1493137"/>
                  <a:pt x="8477760" y="1466850"/>
                </a:cubicBezTo>
                <a:cubicBezTo>
                  <a:pt x="8477760" y="1440533"/>
                  <a:pt x="8456429" y="1419225"/>
                  <a:pt x="8430119" y="1419225"/>
                </a:cubicBezTo>
                <a:cubicBezTo>
                  <a:pt x="8403810" y="1419225"/>
                  <a:pt x="8382510" y="1440533"/>
                  <a:pt x="8382510" y="1466850"/>
                </a:cubicBezTo>
                <a:cubicBezTo>
                  <a:pt x="8382510" y="1493137"/>
                  <a:pt x="8403810" y="1514475"/>
                  <a:pt x="8430119" y="1514475"/>
                </a:cubicBezTo>
                <a:lnTo>
                  <a:pt x="8430119" y="1514475"/>
                </a:lnTo>
                <a:close/>
                <a:moveTo>
                  <a:pt x="6572760" y="295275"/>
                </a:moveTo>
                <a:cubicBezTo>
                  <a:pt x="6551728" y="295275"/>
                  <a:pt x="6534660" y="312314"/>
                  <a:pt x="6534660" y="333375"/>
                </a:cubicBezTo>
                <a:cubicBezTo>
                  <a:pt x="6534660" y="354407"/>
                  <a:pt x="6551728" y="371475"/>
                  <a:pt x="6572760" y="371475"/>
                </a:cubicBezTo>
                <a:cubicBezTo>
                  <a:pt x="6593792" y="371475"/>
                  <a:pt x="6610860" y="354407"/>
                  <a:pt x="6610860" y="333375"/>
                </a:cubicBezTo>
                <a:cubicBezTo>
                  <a:pt x="6610860" y="312314"/>
                  <a:pt x="6593792" y="295275"/>
                  <a:pt x="6572760" y="295275"/>
                </a:cubicBezTo>
                <a:lnTo>
                  <a:pt x="6572760" y="295275"/>
                </a:lnTo>
                <a:close/>
                <a:moveTo>
                  <a:pt x="6506085" y="219075"/>
                </a:moveTo>
                <a:cubicBezTo>
                  <a:pt x="6532385" y="219075"/>
                  <a:pt x="6553710" y="197750"/>
                  <a:pt x="6553710" y="171450"/>
                </a:cubicBezTo>
                <a:cubicBezTo>
                  <a:pt x="6553710" y="145150"/>
                  <a:pt x="6532385" y="123825"/>
                  <a:pt x="6506085" y="123825"/>
                </a:cubicBezTo>
                <a:cubicBezTo>
                  <a:pt x="6479786" y="123825"/>
                  <a:pt x="6458460" y="145150"/>
                  <a:pt x="6458460" y="171450"/>
                </a:cubicBezTo>
                <a:cubicBezTo>
                  <a:pt x="6458460" y="197750"/>
                  <a:pt x="6479786" y="219075"/>
                  <a:pt x="6506085" y="219075"/>
                </a:cubicBezTo>
                <a:lnTo>
                  <a:pt x="6506085" y="219075"/>
                </a:lnTo>
                <a:close/>
                <a:moveTo>
                  <a:pt x="8277720" y="1514475"/>
                </a:moveTo>
                <a:cubicBezTo>
                  <a:pt x="8304020" y="1514475"/>
                  <a:pt x="8325360" y="1493167"/>
                  <a:pt x="8325360" y="1466866"/>
                </a:cubicBezTo>
                <a:cubicBezTo>
                  <a:pt x="8325360" y="1440565"/>
                  <a:pt x="8304020" y="1419225"/>
                  <a:pt x="8277720" y="1419225"/>
                </a:cubicBezTo>
                <a:cubicBezTo>
                  <a:pt x="8251418" y="1419225"/>
                  <a:pt x="8230110" y="1440565"/>
                  <a:pt x="8230110" y="1466866"/>
                </a:cubicBezTo>
                <a:cubicBezTo>
                  <a:pt x="8230110" y="1493167"/>
                  <a:pt x="8251418" y="1514475"/>
                  <a:pt x="8277720" y="1514475"/>
                </a:cubicBezTo>
                <a:lnTo>
                  <a:pt x="8277720" y="1514475"/>
                </a:lnTo>
                <a:close/>
                <a:moveTo>
                  <a:pt x="6420346" y="47625"/>
                </a:moveTo>
                <a:cubicBezTo>
                  <a:pt x="6441400" y="47625"/>
                  <a:pt x="6458460" y="31528"/>
                  <a:pt x="6458460" y="11664"/>
                </a:cubicBezTo>
                <a:cubicBezTo>
                  <a:pt x="6458460" y="7536"/>
                  <a:pt x="6457344" y="3713"/>
                  <a:pt x="6455964" y="0"/>
                </a:cubicBezTo>
                <a:lnTo>
                  <a:pt x="6384756" y="0"/>
                </a:lnTo>
                <a:cubicBezTo>
                  <a:pt x="6383376" y="3713"/>
                  <a:pt x="6382260" y="7536"/>
                  <a:pt x="6382260" y="11664"/>
                </a:cubicBezTo>
                <a:cubicBezTo>
                  <a:pt x="6382260" y="31528"/>
                  <a:pt x="6399321" y="47625"/>
                  <a:pt x="6420346" y="47625"/>
                </a:cubicBezTo>
                <a:lnTo>
                  <a:pt x="6420346" y="47625"/>
                </a:lnTo>
                <a:close/>
                <a:moveTo>
                  <a:pt x="9036715" y="1476375"/>
                </a:moveTo>
                <a:lnTo>
                  <a:pt x="9036715" y="1447800"/>
                </a:lnTo>
                <a:cubicBezTo>
                  <a:pt x="9034487" y="1452218"/>
                  <a:pt x="9033229" y="1457031"/>
                  <a:pt x="9033229" y="1462099"/>
                </a:cubicBezTo>
                <a:cubicBezTo>
                  <a:pt x="9033229" y="1467168"/>
                  <a:pt x="9034487" y="1471981"/>
                  <a:pt x="9036715" y="1476375"/>
                </a:cubicBezTo>
                <a:lnTo>
                  <a:pt x="9036715" y="1476375"/>
                </a:lnTo>
                <a:close/>
                <a:moveTo>
                  <a:pt x="8830185" y="1685925"/>
                </a:moveTo>
                <a:cubicBezTo>
                  <a:pt x="8856486" y="1685925"/>
                  <a:pt x="8877810" y="1664609"/>
                  <a:pt x="8877810" y="1638316"/>
                </a:cubicBezTo>
                <a:cubicBezTo>
                  <a:pt x="8877810" y="1611992"/>
                  <a:pt x="8856486" y="1590675"/>
                  <a:pt x="8830185" y="1590675"/>
                </a:cubicBezTo>
                <a:cubicBezTo>
                  <a:pt x="8803883" y="1590675"/>
                  <a:pt x="8782560" y="1611992"/>
                  <a:pt x="8782560" y="1638316"/>
                </a:cubicBezTo>
                <a:cubicBezTo>
                  <a:pt x="8782560" y="1664609"/>
                  <a:pt x="8803883" y="1685925"/>
                  <a:pt x="8830185" y="1685925"/>
                </a:cubicBezTo>
                <a:lnTo>
                  <a:pt x="8830185" y="1685925"/>
                </a:lnTo>
                <a:close/>
                <a:moveTo>
                  <a:pt x="6982335" y="876300"/>
                </a:moveTo>
                <a:cubicBezTo>
                  <a:pt x="7008644" y="876300"/>
                  <a:pt x="7029960" y="854957"/>
                  <a:pt x="7029960" y="828658"/>
                </a:cubicBezTo>
                <a:cubicBezTo>
                  <a:pt x="7029960" y="802358"/>
                  <a:pt x="7008644" y="781050"/>
                  <a:pt x="6982335" y="781050"/>
                </a:cubicBezTo>
                <a:cubicBezTo>
                  <a:pt x="6956026" y="781050"/>
                  <a:pt x="6934710" y="802358"/>
                  <a:pt x="6934710" y="828658"/>
                </a:cubicBezTo>
                <a:cubicBezTo>
                  <a:pt x="6934710" y="854957"/>
                  <a:pt x="6956026" y="876300"/>
                  <a:pt x="6982335" y="876300"/>
                </a:cubicBezTo>
                <a:lnTo>
                  <a:pt x="6982335" y="876300"/>
                </a:lnTo>
                <a:close/>
                <a:moveTo>
                  <a:pt x="8944485" y="1300163"/>
                </a:moveTo>
                <a:cubicBezTo>
                  <a:pt x="8944485" y="1329088"/>
                  <a:pt x="8970803" y="1352550"/>
                  <a:pt x="9003326" y="1352550"/>
                </a:cubicBezTo>
                <a:cubicBezTo>
                  <a:pt x="9017133" y="1352550"/>
                  <a:pt x="9029678" y="1348119"/>
                  <a:pt x="9039735" y="1341016"/>
                </a:cubicBezTo>
                <a:lnTo>
                  <a:pt x="9039735" y="1259309"/>
                </a:lnTo>
                <a:cubicBezTo>
                  <a:pt x="9029678" y="1252206"/>
                  <a:pt x="9017133" y="1247775"/>
                  <a:pt x="9003326" y="1247775"/>
                </a:cubicBezTo>
                <a:cubicBezTo>
                  <a:pt x="8970803" y="1247775"/>
                  <a:pt x="8944485" y="1271237"/>
                  <a:pt x="8944485" y="1300163"/>
                </a:cubicBezTo>
                <a:lnTo>
                  <a:pt x="8944485" y="1300163"/>
                </a:lnTo>
                <a:close/>
                <a:moveTo>
                  <a:pt x="7791930" y="1200150"/>
                </a:moveTo>
                <a:cubicBezTo>
                  <a:pt x="7818246" y="1200150"/>
                  <a:pt x="7839585" y="1178812"/>
                  <a:pt x="7839585" y="1152525"/>
                </a:cubicBezTo>
                <a:cubicBezTo>
                  <a:pt x="7839585" y="1126239"/>
                  <a:pt x="7818246" y="1104900"/>
                  <a:pt x="7791930" y="1104900"/>
                </a:cubicBezTo>
                <a:cubicBezTo>
                  <a:pt x="7765644" y="1104900"/>
                  <a:pt x="7744335" y="1126239"/>
                  <a:pt x="7744335" y="1152525"/>
                </a:cubicBezTo>
                <a:cubicBezTo>
                  <a:pt x="7744335" y="1178812"/>
                  <a:pt x="7765644" y="1200150"/>
                  <a:pt x="7791930" y="1200150"/>
                </a:cubicBezTo>
                <a:lnTo>
                  <a:pt x="7791930" y="1200150"/>
                </a:lnTo>
                <a:close/>
                <a:moveTo>
                  <a:pt x="7472889" y="866775"/>
                </a:moveTo>
                <a:cubicBezTo>
                  <a:pt x="7501822" y="866775"/>
                  <a:pt x="7525260" y="843304"/>
                  <a:pt x="7525260" y="814371"/>
                </a:cubicBezTo>
                <a:cubicBezTo>
                  <a:pt x="7525260" y="785439"/>
                  <a:pt x="7501822" y="762000"/>
                  <a:pt x="7472889" y="762000"/>
                </a:cubicBezTo>
                <a:cubicBezTo>
                  <a:pt x="7443956" y="762000"/>
                  <a:pt x="7420485" y="785439"/>
                  <a:pt x="7420485" y="814371"/>
                </a:cubicBezTo>
                <a:cubicBezTo>
                  <a:pt x="7420485" y="843304"/>
                  <a:pt x="7443956" y="866775"/>
                  <a:pt x="7472889" y="866775"/>
                </a:cubicBezTo>
                <a:lnTo>
                  <a:pt x="7472889" y="866775"/>
                </a:lnTo>
                <a:close/>
                <a:moveTo>
                  <a:pt x="7391926" y="1028700"/>
                </a:moveTo>
                <a:cubicBezTo>
                  <a:pt x="7418178" y="1028700"/>
                  <a:pt x="7439535" y="1007400"/>
                  <a:pt x="7439535" y="981075"/>
                </a:cubicBezTo>
                <a:cubicBezTo>
                  <a:pt x="7439535" y="954782"/>
                  <a:pt x="7418178" y="933450"/>
                  <a:pt x="7391926" y="933450"/>
                </a:cubicBezTo>
                <a:cubicBezTo>
                  <a:pt x="7365610" y="933450"/>
                  <a:pt x="7344285" y="954782"/>
                  <a:pt x="7344285" y="981075"/>
                </a:cubicBezTo>
                <a:cubicBezTo>
                  <a:pt x="7344285" y="1007400"/>
                  <a:pt x="7365610" y="1028700"/>
                  <a:pt x="7391926" y="1028700"/>
                </a:cubicBezTo>
                <a:lnTo>
                  <a:pt x="7391926" y="1028700"/>
                </a:lnTo>
                <a:close/>
                <a:moveTo>
                  <a:pt x="7239510" y="609600"/>
                </a:moveTo>
                <a:cubicBezTo>
                  <a:pt x="7213224" y="609600"/>
                  <a:pt x="7191885" y="630932"/>
                  <a:pt x="7191885" y="657210"/>
                </a:cubicBezTo>
                <a:cubicBezTo>
                  <a:pt x="7191885" y="683518"/>
                  <a:pt x="7213224" y="704850"/>
                  <a:pt x="7239510" y="704850"/>
                </a:cubicBezTo>
                <a:cubicBezTo>
                  <a:pt x="7265828" y="704850"/>
                  <a:pt x="7287135" y="683518"/>
                  <a:pt x="7287135" y="657210"/>
                </a:cubicBezTo>
                <a:cubicBezTo>
                  <a:pt x="7287135" y="630932"/>
                  <a:pt x="7265828" y="609600"/>
                  <a:pt x="7239510" y="609600"/>
                </a:cubicBezTo>
                <a:lnTo>
                  <a:pt x="7239510" y="609600"/>
                </a:lnTo>
                <a:close/>
                <a:moveTo>
                  <a:pt x="7144260" y="876300"/>
                </a:moveTo>
                <a:cubicBezTo>
                  <a:pt x="7170585" y="876300"/>
                  <a:pt x="7191885" y="854968"/>
                  <a:pt x="7191885" y="828675"/>
                </a:cubicBezTo>
                <a:cubicBezTo>
                  <a:pt x="7191885" y="802382"/>
                  <a:pt x="7170585" y="781050"/>
                  <a:pt x="7144260" y="781050"/>
                </a:cubicBezTo>
                <a:cubicBezTo>
                  <a:pt x="7117935" y="781050"/>
                  <a:pt x="7096635" y="802382"/>
                  <a:pt x="7096635" y="828675"/>
                </a:cubicBezTo>
                <a:cubicBezTo>
                  <a:pt x="7096635" y="854968"/>
                  <a:pt x="7117935" y="876300"/>
                  <a:pt x="7144260" y="876300"/>
                </a:cubicBezTo>
                <a:lnTo>
                  <a:pt x="7144260" y="876300"/>
                </a:lnTo>
                <a:close/>
                <a:moveTo>
                  <a:pt x="7315694" y="876300"/>
                </a:moveTo>
                <a:cubicBezTo>
                  <a:pt x="7342004" y="876300"/>
                  <a:pt x="7363335" y="854993"/>
                  <a:pt x="7363335" y="828675"/>
                </a:cubicBezTo>
                <a:cubicBezTo>
                  <a:pt x="7363335" y="802389"/>
                  <a:pt x="7342004" y="781050"/>
                  <a:pt x="7315694" y="781050"/>
                </a:cubicBezTo>
                <a:cubicBezTo>
                  <a:pt x="7289386" y="781050"/>
                  <a:pt x="7268085" y="802389"/>
                  <a:pt x="7268085" y="828675"/>
                </a:cubicBezTo>
                <a:cubicBezTo>
                  <a:pt x="7268085" y="854993"/>
                  <a:pt x="7289386" y="876300"/>
                  <a:pt x="7315694" y="876300"/>
                </a:cubicBezTo>
                <a:lnTo>
                  <a:pt x="7315694" y="876300"/>
                </a:lnTo>
                <a:close/>
                <a:moveTo>
                  <a:pt x="7544294" y="1028700"/>
                </a:moveTo>
                <a:cubicBezTo>
                  <a:pt x="7570604" y="1028700"/>
                  <a:pt x="7591935" y="1007376"/>
                  <a:pt x="7591935" y="981075"/>
                </a:cubicBezTo>
                <a:cubicBezTo>
                  <a:pt x="7591935" y="954806"/>
                  <a:pt x="7570604" y="933450"/>
                  <a:pt x="7544294" y="933450"/>
                </a:cubicBezTo>
                <a:cubicBezTo>
                  <a:pt x="7517985" y="933450"/>
                  <a:pt x="7496685" y="954806"/>
                  <a:pt x="7496685" y="981075"/>
                </a:cubicBezTo>
                <a:cubicBezTo>
                  <a:pt x="7496685" y="1007376"/>
                  <a:pt x="7517985" y="1028700"/>
                  <a:pt x="7544294" y="1028700"/>
                </a:cubicBezTo>
                <a:lnTo>
                  <a:pt x="7544294" y="1028700"/>
                </a:lnTo>
                <a:close/>
                <a:moveTo>
                  <a:pt x="8030085" y="1352550"/>
                </a:moveTo>
                <a:cubicBezTo>
                  <a:pt x="8056386" y="1352550"/>
                  <a:pt x="8077710" y="1331226"/>
                  <a:pt x="8077710" y="1304925"/>
                </a:cubicBezTo>
                <a:cubicBezTo>
                  <a:pt x="8077710" y="1278624"/>
                  <a:pt x="8056386" y="1257300"/>
                  <a:pt x="8030085" y="1257300"/>
                </a:cubicBezTo>
                <a:cubicBezTo>
                  <a:pt x="8003784" y="1257300"/>
                  <a:pt x="7982460" y="1278624"/>
                  <a:pt x="7982460" y="1304925"/>
                </a:cubicBezTo>
                <a:cubicBezTo>
                  <a:pt x="7982460" y="1331226"/>
                  <a:pt x="8003784" y="1352550"/>
                  <a:pt x="8030085" y="1352550"/>
                </a:cubicBezTo>
                <a:lnTo>
                  <a:pt x="8030085" y="1352550"/>
                </a:lnTo>
                <a:close/>
                <a:moveTo>
                  <a:pt x="8192025" y="1352550"/>
                </a:moveTo>
                <a:cubicBezTo>
                  <a:pt x="8218320" y="1352550"/>
                  <a:pt x="8239635" y="1331212"/>
                  <a:pt x="8239635" y="1304925"/>
                </a:cubicBezTo>
                <a:cubicBezTo>
                  <a:pt x="8239635" y="1278608"/>
                  <a:pt x="8218320" y="1257300"/>
                  <a:pt x="8192025" y="1257300"/>
                </a:cubicBezTo>
                <a:cubicBezTo>
                  <a:pt x="8165700" y="1257300"/>
                  <a:pt x="8144385" y="1278608"/>
                  <a:pt x="8144385" y="1304925"/>
                </a:cubicBezTo>
                <a:cubicBezTo>
                  <a:pt x="8144385" y="1331212"/>
                  <a:pt x="8165700" y="1352550"/>
                  <a:pt x="8192025" y="1352550"/>
                </a:cubicBezTo>
                <a:lnTo>
                  <a:pt x="8192025" y="1352550"/>
                </a:lnTo>
                <a:close/>
                <a:moveTo>
                  <a:pt x="7958664" y="1200150"/>
                </a:moveTo>
                <a:cubicBezTo>
                  <a:pt x="7987572" y="1200150"/>
                  <a:pt x="8011035" y="1176695"/>
                  <a:pt x="8011035" y="1147763"/>
                </a:cubicBezTo>
                <a:cubicBezTo>
                  <a:pt x="8011035" y="1118830"/>
                  <a:pt x="7987572" y="1095375"/>
                  <a:pt x="7958664" y="1095375"/>
                </a:cubicBezTo>
                <a:cubicBezTo>
                  <a:pt x="7929690" y="1095375"/>
                  <a:pt x="7906260" y="1118830"/>
                  <a:pt x="7906260" y="1147763"/>
                </a:cubicBezTo>
                <a:cubicBezTo>
                  <a:pt x="7906260" y="1176695"/>
                  <a:pt x="7929690" y="1200150"/>
                  <a:pt x="7958664" y="1200150"/>
                </a:cubicBezTo>
                <a:lnTo>
                  <a:pt x="7958664" y="1200150"/>
                </a:lnTo>
                <a:close/>
                <a:moveTo>
                  <a:pt x="8115794" y="1514475"/>
                </a:moveTo>
                <a:cubicBezTo>
                  <a:pt x="8142128" y="1514475"/>
                  <a:pt x="8163435" y="1493168"/>
                  <a:pt x="8163435" y="1466866"/>
                </a:cubicBezTo>
                <a:cubicBezTo>
                  <a:pt x="8163435" y="1440565"/>
                  <a:pt x="8142128" y="1419225"/>
                  <a:pt x="8115794" y="1419225"/>
                </a:cubicBezTo>
                <a:cubicBezTo>
                  <a:pt x="8089492" y="1419225"/>
                  <a:pt x="8068185" y="1440565"/>
                  <a:pt x="8068185" y="1466866"/>
                </a:cubicBezTo>
                <a:cubicBezTo>
                  <a:pt x="8068185" y="1493168"/>
                  <a:pt x="8089492" y="1514475"/>
                  <a:pt x="8115794" y="1514475"/>
                </a:cubicBezTo>
                <a:lnTo>
                  <a:pt x="8115794" y="1514475"/>
                </a:lnTo>
                <a:close/>
                <a:moveTo>
                  <a:pt x="7639560" y="1200150"/>
                </a:moveTo>
                <a:cubicBezTo>
                  <a:pt x="7665870" y="1200150"/>
                  <a:pt x="7687185" y="1178810"/>
                  <a:pt x="7687185" y="1152509"/>
                </a:cubicBezTo>
                <a:cubicBezTo>
                  <a:pt x="7687185" y="1126208"/>
                  <a:pt x="7665870" y="1104900"/>
                  <a:pt x="7639560" y="1104900"/>
                </a:cubicBezTo>
                <a:cubicBezTo>
                  <a:pt x="7613250" y="1104900"/>
                  <a:pt x="7591935" y="1126208"/>
                  <a:pt x="7591935" y="1152509"/>
                </a:cubicBezTo>
                <a:cubicBezTo>
                  <a:pt x="7591935" y="1178810"/>
                  <a:pt x="7613250" y="1200150"/>
                  <a:pt x="7639560" y="1200150"/>
                </a:cubicBezTo>
                <a:lnTo>
                  <a:pt x="7639560" y="1200150"/>
                </a:lnTo>
                <a:close/>
                <a:moveTo>
                  <a:pt x="7715760" y="1352550"/>
                </a:moveTo>
                <a:cubicBezTo>
                  <a:pt x="7742068" y="1352550"/>
                  <a:pt x="7763385" y="1331200"/>
                  <a:pt x="7763385" y="1304925"/>
                </a:cubicBezTo>
                <a:cubicBezTo>
                  <a:pt x="7763385" y="1278616"/>
                  <a:pt x="7742068" y="1257300"/>
                  <a:pt x="7715760" y="1257300"/>
                </a:cubicBezTo>
                <a:cubicBezTo>
                  <a:pt x="7689486" y="1257300"/>
                  <a:pt x="7668135" y="1278616"/>
                  <a:pt x="7668135" y="1304925"/>
                </a:cubicBezTo>
                <a:cubicBezTo>
                  <a:pt x="7668135" y="1331200"/>
                  <a:pt x="7689486" y="1352550"/>
                  <a:pt x="7715760" y="1352550"/>
                </a:cubicBezTo>
                <a:lnTo>
                  <a:pt x="7715760" y="1352550"/>
                </a:lnTo>
                <a:close/>
                <a:moveTo>
                  <a:pt x="7068060" y="609600"/>
                </a:moveTo>
                <a:cubicBezTo>
                  <a:pt x="7041744" y="609600"/>
                  <a:pt x="7020435" y="630916"/>
                  <a:pt x="7020435" y="657209"/>
                </a:cubicBezTo>
                <a:cubicBezTo>
                  <a:pt x="7020435" y="683534"/>
                  <a:pt x="7041744" y="704850"/>
                  <a:pt x="7068060" y="704850"/>
                </a:cubicBezTo>
                <a:cubicBezTo>
                  <a:pt x="7094344" y="704850"/>
                  <a:pt x="7115685" y="683534"/>
                  <a:pt x="7115685" y="657209"/>
                </a:cubicBezTo>
                <a:cubicBezTo>
                  <a:pt x="7115685" y="630916"/>
                  <a:pt x="7094344" y="609600"/>
                  <a:pt x="7068060" y="609600"/>
                </a:cubicBezTo>
                <a:lnTo>
                  <a:pt x="7068060" y="609600"/>
                </a:lnTo>
                <a:close/>
                <a:moveTo>
                  <a:pt x="7868160" y="1352550"/>
                </a:moveTo>
                <a:cubicBezTo>
                  <a:pt x="7894453" y="1352550"/>
                  <a:pt x="7915785" y="1331218"/>
                  <a:pt x="7915785" y="1304925"/>
                </a:cubicBezTo>
                <a:cubicBezTo>
                  <a:pt x="7915785" y="1278632"/>
                  <a:pt x="7894453" y="1257300"/>
                  <a:pt x="7868160" y="1257300"/>
                </a:cubicBezTo>
                <a:cubicBezTo>
                  <a:pt x="7841868" y="1257300"/>
                  <a:pt x="7820535" y="1278632"/>
                  <a:pt x="7820535" y="1304925"/>
                </a:cubicBezTo>
                <a:cubicBezTo>
                  <a:pt x="7820535" y="1331218"/>
                  <a:pt x="7841868" y="1352550"/>
                  <a:pt x="7868160" y="1352550"/>
                </a:cubicBezTo>
                <a:lnTo>
                  <a:pt x="7868160" y="1352550"/>
                </a:lnTo>
                <a:close/>
                <a:moveTo>
                  <a:pt x="5377387" y="3402330"/>
                </a:moveTo>
                <a:cubicBezTo>
                  <a:pt x="5375815" y="3402330"/>
                  <a:pt x="5374529" y="3403616"/>
                  <a:pt x="5374529" y="3405187"/>
                </a:cubicBezTo>
                <a:cubicBezTo>
                  <a:pt x="5374529" y="3406759"/>
                  <a:pt x="5375815" y="3408045"/>
                  <a:pt x="5377387" y="3408045"/>
                </a:cubicBezTo>
                <a:cubicBezTo>
                  <a:pt x="5378930" y="3408045"/>
                  <a:pt x="5380216" y="3406759"/>
                  <a:pt x="5380216" y="3405187"/>
                </a:cubicBezTo>
                <a:cubicBezTo>
                  <a:pt x="5380216" y="3403616"/>
                  <a:pt x="5378930" y="3402330"/>
                  <a:pt x="5377387" y="3402330"/>
                </a:cubicBezTo>
                <a:lnTo>
                  <a:pt x="5377387" y="3402330"/>
                </a:lnTo>
                <a:close/>
                <a:moveTo>
                  <a:pt x="5529758" y="3076037"/>
                </a:moveTo>
                <a:cubicBezTo>
                  <a:pt x="5526844" y="3076037"/>
                  <a:pt x="5524472" y="3078409"/>
                  <a:pt x="5524472" y="3081323"/>
                </a:cubicBezTo>
                <a:cubicBezTo>
                  <a:pt x="5524472" y="3084266"/>
                  <a:pt x="5526844" y="3086638"/>
                  <a:pt x="5529758" y="3086638"/>
                </a:cubicBezTo>
                <a:cubicBezTo>
                  <a:pt x="5532702" y="3086638"/>
                  <a:pt x="5535074" y="3084266"/>
                  <a:pt x="5535074" y="3081323"/>
                </a:cubicBezTo>
                <a:cubicBezTo>
                  <a:pt x="5535074" y="3078409"/>
                  <a:pt x="5532702" y="3076037"/>
                  <a:pt x="5529758" y="3076037"/>
                </a:cubicBezTo>
                <a:lnTo>
                  <a:pt x="5529758" y="3076037"/>
                </a:lnTo>
                <a:close/>
                <a:moveTo>
                  <a:pt x="5596248" y="0"/>
                </a:moveTo>
                <a:cubicBezTo>
                  <a:pt x="5593608" y="4635"/>
                  <a:pt x="5591685" y="9671"/>
                  <a:pt x="5591685" y="15364"/>
                </a:cubicBezTo>
                <a:cubicBezTo>
                  <a:pt x="5591685" y="33173"/>
                  <a:pt x="5606582" y="47625"/>
                  <a:pt x="5625023" y="47625"/>
                </a:cubicBezTo>
                <a:cubicBezTo>
                  <a:pt x="5643464" y="47625"/>
                  <a:pt x="5658360" y="33173"/>
                  <a:pt x="5658360" y="15364"/>
                </a:cubicBezTo>
                <a:cubicBezTo>
                  <a:pt x="5658360" y="9671"/>
                  <a:pt x="5656475" y="4635"/>
                  <a:pt x="5653797" y="0"/>
                </a:cubicBezTo>
                <a:lnTo>
                  <a:pt x="5596248" y="0"/>
                </a:lnTo>
                <a:close/>
                <a:moveTo>
                  <a:pt x="5529758" y="3401930"/>
                </a:moveTo>
                <a:cubicBezTo>
                  <a:pt x="5527987" y="3401930"/>
                  <a:pt x="5526501" y="3403387"/>
                  <a:pt x="5526501" y="3405187"/>
                </a:cubicBezTo>
                <a:cubicBezTo>
                  <a:pt x="5526501" y="3406988"/>
                  <a:pt x="5527987" y="3408445"/>
                  <a:pt x="5529758" y="3408445"/>
                </a:cubicBezTo>
                <a:cubicBezTo>
                  <a:pt x="5531587" y="3408445"/>
                  <a:pt x="5533045" y="3406988"/>
                  <a:pt x="5533045" y="3405187"/>
                </a:cubicBezTo>
                <a:cubicBezTo>
                  <a:pt x="5533045" y="3403387"/>
                  <a:pt x="5531587" y="3401930"/>
                  <a:pt x="5529758" y="3401930"/>
                </a:cubicBezTo>
                <a:lnTo>
                  <a:pt x="5529758" y="3401930"/>
                </a:lnTo>
                <a:close/>
                <a:moveTo>
                  <a:pt x="5529773" y="1771664"/>
                </a:moveTo>
                <a:cubicBezTo>
                  <a:pt x="5521914" y="1771664"/>
                  <a:pt x="5515514" y="1778065"/>
                  <a:pt x="5515514" y="1785923"/>
                </a:cubicBezTo>
                <a:cubicBezTo>
                  <a:pt x="5515514" y="1793810"/>
                  <a:pt x="5521914" y="1800211"/>
                  <a:pt x="5529773" y="1800211"/>
                </a:cubicBezTo>
                <a:cubicBezTo>
                  <a:pt x="5537688" y="1800211"/>
                  <a:pt x="5544032" y="1793810"/>
                  <a:pt x="5544032" y="1785923"/>
                </a:cubicBezTo>
                <a:cubicBezTo>
                  <a:pt x="5544032" y="1778065"/>
                  <a:pt x="5537688" y="1771664"/>
                  <a:pt x="5529773" y="1771664"/>
                </a:cubicBezTo>
                <a:lnTo>
                  <a:pt x="5529773" y="1771664"/>
                </a:lnTo>
                <a:close/>
                <a:moveTo>
                  <a:pt x="5615498" y="314325"/>
                </a:moveTo>
                <a:cubicBezTo>
                  <a:pt x="5602332" y="314325"/>
                  <a:pt x="5591685" y="324993"/>
                  <a:pt x="5591685" y="338152"/>
                </a:cubicBezTo>
                <a:cubicBezTo>
                  <a:pt x="5591685" y="351310"/>
                  <a:pt x="5602332" y="361950"/>
                  <a:pt x="5615498" y="361950"/>
                </a:cubicBezTo>
                <a:cubicBezTo>
                  <a:pt x="5628636" y="361950"/>
                  <a:pt x="5639310" y="351310"/>
                  <a:pt x="5639310" y="338152"/>
                </a:cubicBezTo>
                <a:cubicBezTo>
                  <a:pt x="5639310" y="324993"/>
                  <a:pt x="5628636" y="314325"/>
                  <a:pt x="5615498" y="314325"/>
                </a:cubicBezTo>
                <a:lnTo>
                  <a:pt x="5615498" y="314325"/>
                </a:lnTo>
                <a:close/>
                <a:moveTo>
                  <a:pt x="5529760" y="1447800"/>
                </a:moveTo>
                <a:cubicBezTo>
                  <a:pt x="5521889" y="1447800"/>
                  <a:pt x="5515485" y="1454199"/>
                  <a:pt x="5515485" y="1462088"/>
                </a:cubicBezTo>
                <a:cubicBezTo>
                  <a:pt x="5515485" y="1469952"/>
                  <a:pt x="5521889" y="1476375"/>
                  <a:pt x="5529760" y="1476375"/>
                </a:cubicBezTo>
                <a:cubicBezTo>
                  <a:pt x="5537680" y="1476375"/>
                  <a:pt x="5544060" y="1469952"/>
                  <a:pt x="5544060" y="1462088"/>
                </a:cubicBezTo>
                <a:cubicBezTo>
                  <a:pt x="5544060" y="1454199"/>
                  <a:pt x="5537680" y="1447800"/>
                  <a:pt x="5529760" y="1447800"/>
                </a:cubicBezTo>
                <a:lnTo>
                  <a:pt x="5529760" y="1447800"/>
                </a:lnTo>
                <a:close/>
                <a:moveTo>
                  <a:pt x="5529758" y="2107482"/>
                </a:moveTo>
                <a:cubicBezTo>
                  <a:pt x="5523243" y="2107482"/>
                  <a:pt x="5517957" y="2112797"/>
                  <a:pt x="5517957" y="2119313"/>
                </a:cubicBezTo>
                <a:cubicBezTo>
                  <a:pt x="5517957" y="2125856"/>
                  <a:pt x="5523243" y="2131143"/>
                  <a:pt x="5529758" y="2131143"/>
                </a:cubicBezTo>
                <a:cubicBezTo>
                  <a:pt x="5536302" y="2131143"/>
                  <a:pt x="5541588" y="2125856"/>
                  <a:pt x="5541588" y="2119313"/>
                </a:cubicBezTo>
                <a:cubicBezTo>
                  <a:pt x="5541588" y="2112797"/>
                  <a:pt x="5536302" y="2107482"/>
                  <a:pt x="5529758" y="2107482"/>
                </a:cubicBezTo>
                <a:lnTo>
                  <a:pt x="5529758" y="2107482"/>
                </a:lnTo>
                <a:close/>
                <a:moveTo>
                  <a:pt x="5529758" y="2760083"/>
                </a:moveTo>
                <a:cubicBezTo>
                  <a:pt x="5525958" y="2760083"/>
                  <a:pt x="5522843" y="2763198"/>
                  <a:pt x="5522843" y="2767027"/>
                </a:cubicBezTo>
                <a:cubicBezTo>
                  <a:pt x="5522843" y="2770856"/>
                  <a:pt x="5525958" y="2773942"/>
                  <a:pt x="5529758" y="2773942"/>
                </a:cubicBezTo>
                <a:cubicBezTo>
                  <a:pt x="5533588" y="2773942"/>
                  <a:pt x="5536702" y="2770856"/>
                  <a:pt x="5536702" y="2767027"/>
                </a:cubicBezTo>
                <a:cubicBezTo>
                  <a:pt x="5536702" y="2763198"/>
                  <a:pt x="5533588" y="2760083"/>
                  <a:pt x="5529758" y="2760083"/>
                </a:cubicBezTo>
                <a:lnTo>
                  <a:pt x="5529758" y="2760083"/>
                </a:lnTo>
                <a:close/>
                <a:moveTo>
                  <a:pt x="5529773" y="2433790"/>
                </a:moveTo>
                <a:cubicBezTo>
                  <a:pt x="5524629" y="2433790"/>
                  <a:pt x="5520400" y="2437991"/>
                  <a:pt x="5520400" y="2443163"/>
                </a:cubicBezTo>
                <a:cubicBezTo>
                  <a:pt x="5520400" y="2448335"/>
                  <a:pt x="5524629" y="2452535"/>
                  <a:pt x="5529773" y="2452535"/>
                </a:cubicBezTo>
                <a:cubicBezTo>
                  <a:pt x="5534974" y="2452535"/>
                  <a:pt x="5539145" y="2448335"/>
                  <a:pt x="5539145" y="2443163"/>
                </a:cubicBezTo>
                <a:cubicBezTo>
                  <a:pt x="5539145" y="2437991"/>
                  <a:pt x="5534974" y="2433790"/>
                  <a:pt x="5529773" y="2433790"/>
                </a:cubicBezTo>
                <a:lnTo>
                  <a:pt x="5529773" y="2433790"/>
                </a:lnTo>
                <a:close/>
                <a:moveTo>
                  <a:pt x="5625008" y="3555130"/>
                </a:moveTo>
                <a:cubicBezTo>
                  <a:pt x="5623665" y="3555130"/>
                  <a:pt x="5622580" y="3556245"/>
                  <a:pt x="5622580" y="3557587"/>
                </a:cubicBezTo>
                <a:cubicBezTo>
                  <a:pt x="5622580" y="3558930"/>
                  <a:pt x="5623665" y="3560045"/>
                  <a:pt x="5625008" y="3560045"/>
                </a:cubicBezTo>
                <a:cubicBezTo>
                  <a:pt x="5626352" y="3560045"/>
                  <a:pt x="5627466" y="3558930"/>
                  <a:pt x="5627466" y="3557587"/>
                </a:cubicBezTo>
                <a:cubicBezTo>
                  <a:pt x="5627466" y="3556245"/>
                  <a:pt x="5626352" y="3555130"/>
                  <a:pt x="5625008" y="3555130"/>
                </a:cubicBezTo>
                <a:lnTo>
                  <a:pt x="5625008" y="3555130"/>
                </a:lnTo>
                <a:close/>
                <a:moveTo>
                  <a:pt x="5539262" y="1123950"/>
                </a:moveTo>
                <a:cubicBezTo>
                  <a:pt x="5526121" y="1123950"/>
                  <a:pt x="5515485" y="1134622"/>
                  <a:pt x="5515485" y="1147763"/>
                </a:cubicBezTo>
                <a:cubicBezTo>
                  <a:pt x="5515485" y="1160903"/>
                  <a:pt x="5526121" y="1171575"/>
                  <a:pt x="5539262" y="1171575"/>
                </a:cubicBezTo>
                <a:cubicBezTo>
                  <a:pt x="5552438" y="1171575"/>
                  <a:pt x="5563110" y="1160903"/>
                  <a:pt x="5563110" y="1147763"/>
                </a:cubicBezTo>
                <a:cubicBezTo>
                  <a:pt x="5563110" y="1134622"/>
                  <a:pt x="5552438" y="1123950"/>
                  <a:pt x="5539262" y="1123950"/>
                </a:cubicBezTo>
                <a:lnTo>
                  <a:pt x="5539262" y="1123950"/>
                </a:lnTo>
                <a:close/>
                <a:moveTo>
                  <a:pt x="5625023" y="2913312"/>
                </a:moveTo>
                <a:cubicBezTo>
                  <a:pt x="5621622" y="2913312"/>
                  <a:pt x="5618908" y="2916026"/>
                  <a:pt x="5618908" y="2919398"/>
                </a:cubicBezTo>
                <a:cubicBezTo>
                  <a:pt x="5618908" y="2922799"/>
                  <a:pt x="5621622" y="2925513"/>
                  <a:pt x="5625023" y="2925513"/>
                </a:cubicBezTo>
                <a:cubicBezTo>
                  <a:pt x="5628394" y="2925513"/>
                  <a:pt x="5631138" y="2922799"/>
                  <a:pt x="5631138" y="2919398"/>
                </a:cubicBezTo>
                <a:cubicBezTo>
                  <a:pt x="5631138" y="2916026"/>
                  <a:pt x="5628394" y="2913312"/>
                  <a:pt x="5625023" y="2913312"/>
                </a:cubicBezTo>
                <a:lnTo>
                  <a:pt x="5625023" y="2913312"/>
                </a:lnTo>
                <a:close/>
                <a:moveTo>
                  <a:pt x="5625023" y="2261111"/>
                </a:moveTo>
                <a:cubicBezTo>
                  <a:pt x="5619165" y="2261111"/>
                  <a:pt x="5614422" y="2265883"/>
                  <a:pt x="5614422" y="2271713"/>
                </a:cubicBezTo>
                <a:cubicBezTo>
                  <a:pt x="5614422" y="2277571"/>
                  <a:pt x="5619165" y="2282314"/>
                  <a:pt x="5625023" y="2282314"/>
                </a:cubicBezTo>
                <a:cubicBezTo>
                  <a:pt x="5630880" y="2282314"/>
                  <a:pt x="5635624" y="2277571"/>
                  <a:pt x="5635624" y="2271713"/>
                </a:cubicBezTo>
                <a:cubicBezTo>
                  <a:pt x="5635624" y="2265883"/>
                  <a:pt x="5630880" y="2261111"/>
                  <a:pt x="5625023" y="2261111"/>
                </a:cubicBezTo>
                <a:lnTo>
                  <a:pt x="5625023" y="2261111"/>
                </a:lnTo>
                <a:close/>
                <a:moveTo>
                  <a:pt x="5625037" y="3239176"/>
                </a:moveTo>
                <a:cubicBezTo>
                  <a:pt x="5622780" y="3239176"/>
                  <a:pt x="5620951" y="3241005"/>
                  <a:pt x="5620951" y="3243263"/>
                </a:cubicBezTo>
                <a:cubicBezTo>
                  <a:pt x="5620951" y="3245520"/>
                  <a:pt x="5622780" y="3247349"/>
                  <a:pt x="5625037" y="3247349"/>
                </a:cubicBezTo>
                <a:cubicBezTo>
                  <a:pt x="5627294" y="3247349"/>
                  <a:pt x="5629094" y="3245520"/>
                  <a:pt x="5629094" y="3243263"/>
                </a:cubicBezTo>
                <a:cubicBezTo>
                  <a:pt x="5629094" y="3241005"/>
                  <a:pt x="5627294" y="3239176"/>
                  <a:pt x="5625037" y="3239176"/>
                </a:cubicBezTo>
                <a:lnTo>
                  <a:pt x="5625037" y="3239176"/>
                </a:lnTo>
                <a:close/>
                <a:moveTo>
                  <a:pt x="5615498" y="962025"/>
                </a:moveTo>
                <a:cubicBezTo>
                  <a:pt x="5602339" y="962025"/>
                  <a:pt x="5591685" y="972679"/>
                  <a:pt x="5591685" y="985838"/>
                </a:cubicBezTo>
                <a:cubicBezTo>
                  <a:pt x="5591685" y="998996"/>
                  <a:pt x="5602339" y="1009650"/>
                  <a:pt x="5615498" y="1009650"/>
                </a:cubicBezTo>
                <a:cubicBezTo>
                  <a:pt x="5628656" y="1009650"/>
                  <a:pt x="5639310" y="998996"/>
                  <a:pt x="5639310" y="985838"/>
                </a:cubicBezTo>
                <a:cubicBezTo>
                  <a:pt x="5639310" y="972679"/>
                  <a:pt x="5628656" y="962025"/>
                  <a:pt x="5615498" y="962025"/>
                </a:cubicBezTo>
                <a:lnTo>
                  <a:pt x="5615498" y="962025"/>
                </a:lnTo>
                <a:close/>
                <a:moveTo>
                  <a:pt x="5625009" y="1619250"/>
                </a:moveTo>
                <a:cubicBezTo>
                  <a:pt x="5617120" y="1619250"/>
                  <a:pt x="5610735" y="1625635"/>
                  <a:pt x="5610735" y="1633551"/>
                </a:cubicBezTo>
                <a:cubicBezTo>
                  <a:pt x="5610735" y="1641440"/>
                  <a:pt x="5617120" y="1647825"/>
                  <a:pt x="5625009" y="1647825"/>
                </a:cubicBezTo>
                <a:cubicBezTo>
                  <a:pt x="5632898" y="1647825"/>
                  <a:pt x="5639310" y="1641440"/>
                  <a:pt x="5639310" y="1633551"/>
                </a:cubicBezTo>
                <a:cubicBezTo>
                  <a:pt x="5639310" y="1625635"/>
                  <a:pt x="5632898" y="1619250"/>
                  <a:pt x="5625009" y="1619250"/>
                </a:cubicBezTo>
                <a:lnTo>
                  <a:pt x="5625009" y="1619250"/>
                </a:lnTo>
                <a:close/>
                <a:moveTo>
                  <a:pt x="6025073" y="790575"/>
                </a:moveTo>
                <a:cubicBezTo>
                  <a:pt x="6006650" y="790575"/>
                  <a:pt x="5991735" y="805490"/>
                  <a:pt x="5991735" y="823913"/>
                </a:cubicBezTo>
                <a:cubicBezTo>
                  <a:pt x="5991735" y="842335"/>
                  <a:pt x="6006650" y="857250"/>
                  <a:pt x="6025073" y="857250"/>
                </a:cubicBezTo>
                <a:cubicBezTo>
                  <a:pt x="6043530" y="857250"/>
                  <a:pt x="6058410" y="842335"/>
                  <a:pt x="6058410" y="823913"/>
                </a:cubicBezTo>
                <a:cubicBezTo>
                  <a:pt x="6058410" y="805490"/>
                  <a:pt x="6043530" y="790575"/>
                  <a:pt x="6025073" y="790575"/>
                </a:cubicBezTo>
                <a:lnTo>
                  <a:pt x="6025073" y="790575"/>
                </a:lnTo>
                <a:close/>
                <a:moveTo>
                  <a:pt x="5625008" y="1944343"/>
                </a:moveTo>
                <a:cubicBezTo>
                  <a:pt x="5617808" y="1944343"/>
                  <a:pt x="5611978" y="1950201"/>
                  <a:pt x="5611978" y="1957373"/>
                </a:cubicBezTo>
                <a:cubicBezTo>
                  <a:pt x="5611978" y="1964574"/>
                  <a:pt x="5617808" y="1970432"/>
                  <a:pt x="5625008" y="1970432"/>
                </a:cubicBezTo>
                <a:cubicBezTo>
                  <a:pt x="5632238" y="1970432"/>
                  <a:pt x="5638067" y="1964574"/>
                  <a:pt x="5638067" y="1957373"/>
                </a:cubicBezTo>
                <a:cubicBezTo>
                  <a:pt x="5638067" y="1950201"/>
                  <a:pt x="5632238" y="1944343"/>
                  <a:pt x="5625008" y="1944343"/>
                </a:cubicBezTo>
                <a:lnTo>
                  <a:pt x="5625008" y="1944343"/>
                </a:lnTo>
                <a:close/>
                <a:moveTo>
                  <a:pt x="5625023" y="2587419"/>
                </a:moveTo>
                <a:cubicBezTo>
                  <a:pt x="5620508" y="2587419"/>
                  <a:pt x="5616850" y="2591076"/>
                  <a:pt x="5616850" y="2595563"/>
                </a:cubicBezTo>
                <a:cubicBezTo>
                  <a:pt x="5616850" y="2600049"/>
                  <a:pt x="5620508" y="2603706"/>
                  <a:pt x="5625023" y="2603706"/>
                </a:cubicBezTo>
                <a:cubicBezTo>
                  <a:pt x="5629538" y="2603706"/>
                  <a:pt x="5633195" y="2600049"/>
                  <a:pt x="5633195" y="2595563"/>
                </a:cubicBezTo>
                <a:cubicBezTo>
                  <a:pt x="5633195" y="2591076"/>
                  <a:pt x="5629538" y="2587419"/>
                  <a:pt x="5625023" y="2587419"/>
                </a:cubicBezTo>
                <a:lnTo>
                  <a:pt x="5625023" y="2587419"/>
                </a:lnTo>
                <a:close/>
                <a:moveTo>
                  <a:pt x="5615498" y="638175"/>
                </a:moveTo>
                <a:cubicBezTo>
                  <a:pt x="5602363" y="638175"/>
                  <a:pt x="5591685" y="648829"/>
                  <a:pt x="5591685" y="661972"/>
                </a:cubicBezTo>
                <a:cubicBezTo>
                  <a:pt x="5591685" y="675115"/>
                  <a:pt x="5602363" y="685800"/>
                  <a:pt x="5615498" y="685800"/>
                </a:cubicBezTo>
                <a:cubicBezTo>
                  <a:pt x="5628632" y="685800"/>
                  <a:pt x="5639310" y="675115"/>
                  <a:pt x="5639310" y="661972"/>
                </a:cubicBezTo>
                <a:cubicBezTo>
                  <a:pt x="5639310" y="648829"/>
                  <a:pt x="5628632" y="638175"/>
                  <a:pt x="5615498" y="638175"/>
                </a:cubicBezTo>
                <a:lnTo>
                  <a:pt x="5615498" y="638175"/>
                </a:lnTo>
                <a:close/>
                <a:moveTo>
                  <a:pt x="5528144" y="3729037"/>
                </a:moveTo>
                <a:cubicBezTo>
                  <a:pt x="5528144" y="3729923"/>
                  <a:pt x="5528858" y="3730666"/>
                  <a:pt x="5529744" y="3730666"/>
                </a:cubicBezTo>
                <a:cubicBezTo>
                  <a:pt x="5530687" y="3730666"/>
                  <a:pt x="5531402" y="3729923"/>
                  <a:pt x="5531402" y="3729037"/>
                </a:cubicBezTo>
                <a:cubicBezTo>
                  <a:pt x="5531402" y="3728123"/>
                  <a:pt x="5530687" y="3727409"/>
                  <a:pt x="5529744" y="3727409"/>
                </a:cubicBezTo>
                <a:cubicBezTo>
                  <a:pt x="5528858" y="3727409"/>
                  <a:pt x="5528144" y="3728123"/>
                  <a:pt x="5528144" y="3729037"/>
                </a:cubicBezTo>
                <a:lnTo>
                  <a:pt x="5528144" y="3729037"/>
                </a:lnTo>
                <a:close/>
                <a:moveTo>
                  <a:pt x="5463082" y="314325"/>
                </a:moveTo>
                <a:cubicBezTo>
                  <a:pt x="5449947" y="314325"/>
                  <a:pt x="5439285" y="324963"/>
                  <a:pt x="5439285" y="338138"/>
                </a:cubicBezTo>
                <a:cubicBezTo>
                  <a:pt x="5439285" y="351281"/>
                  <a:pt x="5449947" y="361950"/>
                  <a:pt x="5463082" y="361950"/>
                </a:cubicBezTo>
                <a:cubicBezTo>
                  <a:pt x="5476248" y="361950"/>
                  <a:pt x="5486910" y="351281"/>
                  <a:pt x="5486910" y="338138"/>
                </a:cubicBezTo>
                <a:cubicBezTo>
                  <a:pt x="5486910" y="324963"/>
                  <a:pt x="5476248" y="314325"/>
                  <a:pt x="5463082" y="314325"/>
                </a:cubicBezTo>
                <a:lnTo>
                  <a:pt x="5463082" y="314325"/>
                </a:lnTo>
                <a:close/>
                <a:moveTo>
                  <a:pt x="5453558" y="1619679"/>
                </a:moveTo>
                <a:cubicBezTo>
                  <a:pt x="5445900" y="1619679"/>
                  <a:pt x="5439728" y="1625880"/>
                  <a:pt x="5439728" y="1633538"/>
                </a:cubicBezTo>
                <a:cubicBezTo>
                  <a:pt x="5439728" y="1641167"/>
                  <a:pt x="5445900" y="1647396"/>
                  <a:pt x="5453558" y="1647396"/>
                </a:cubicBezTo>
                <a:cubicBezTo>
                  <a:pt x="5461216" y="1647396"/>
                  <a:pt x="5467417" y="1641167"/>
                  <a:pt x="5467417" y="1633538"/>
                </a:cubicBezTo>
                <a:cubicBezTo>
                  <a:pt x="5467417" y="1625880"/>
                  <a:pt x="5461216" y="1619679"/>
                  <a:pt x="5453558" y="1619679"/>
                </a:cubicBezTo>
                <a:lnTo>
                  <a:pt x="5453558" y="1619679"/>
                </a:lnTo>
                <a:close/>
                <a:moveTo>
                  <a:pt x="5463098" y="962025"/>
                </a:moveTo>
                <a:cubicBezTo>
                  <a:pt x="5449968" y="962025"/>
                  <a:pt x="5439285" y="972707"/>
                  <a:pt x="5439285" y="985838"/>
                </a:cubicBezTo>
                <a:cubicBezTo>
                  <a:pt x="5439285" y="999005"/>
                  <a:pt x="5449968" y="1009650"/>
                  <a:pt x="5463098" y="1009650"/>
                </a:cubicBezTo>
                <a:cubicBezTo>
                  <a:pt x="5476228" y="1009650"/>
                  <a:pt x="5486910" y="999005"/>
                  <a:pt x="5486910" y="985838"/>
                </a:cubicBezTo>
                <a:cubicBezTo>
                  <a:pt x="5486910" y="972707"/>
                  <a:pt x="5476228" y="962025"/>
                  <a:pt x="5463098" y="962025"/>
                </a:cubicBezTo>
                <a:lnTo>
                  <a:pt x="5463098" y="962025"/>
                </a:lnTo>
                <a:close/>
                <a:moveTo>
                  <a:pt x="5453573" y="1295400"/>
                </a:moveTo>
                <a:cubicBezTo>
                  <a:pt x="5445677" y="1295400"/>
                  <a:pt x="5439285" y="1301811"/>
                  <a:pt x="5439285" y="1309700"/>
                </a:cubicBezTo>
                <a:cubicBezTo>
                  <a:pt x="5439285" y="1317589"/>
                  <a:pt x="5445677" y="1323975"/>
                  <a:pt x="5453573" y="1323975"/>
                </a:cubicBezTo>
                <a:cubicBezTo>
                  <a:pt x="5461468" y="1323975"/>
                  <a:pt x="5467860" y="1317589"/>
                  <a:pt x="5467860" y="1309700"/>
                </a:cubicBezTo>
                <a:cubicBezTo>
                  <a:pt x="5467860" y="1301811"/>
                  <a:pt x="5461468" y="1295400"/>
                  <a:pt x="5453573" y="1295400"/>
                </a:cubicBezTo>
                <a:lnTo>
                  <a:pt x="5453573" y="1295400"/>
                </a:lnTo>
                <a:close/>
                <a:moveTo>
                  <a:pt x="4419419" y="2119313"/>
                </a:moveTo>
                <a:cubicBezTo>
                  <a:pt x="4419419" y="2117055"/>
                  <a:pt x="4417591" y="2115226"/>
                  <a:pt x="4415333" y="2115226"/>
                </a:cubicBezTo>
                <a:cubicBezTo>
                  <a:pt x="4413104" y="2115226"/>
                  <a:pt x="4411276" y="2117055"/>
                  <a:pt x="4411276" y="2119313"/>
                </a:cubicBezTo>
                <a:cubicBezTo>
                  <a:pt x="4411276" y="2121570"/>
                  <a:pt x="4413104" y="2123399"/>
                  <a:pt x="4415333" y="2123399"/>
                </a:cubicBezTo>
                <a:cubicBezTo>
                  <a:pt x="4417591" y="2123399"/>
                  <a:pt x="4419419" y="2121570"/>
                  <a:pt x="4419419" y="2119313"/>
                </a:cubicBezTo>
                <a:lnTo>
                  <a:pt x="4419419" y="2119313"/>
                </a:lnTo>
                <a:close/>
                <a:moveTo>
                  <a:pt x="5377373" y="2760883"/>
                </a:moveTo>
                <a:cubicBezTo>
                  <a:pt x="5374001" y="2760883"/>
                  <a:pt x="5371257" y="2763655"/>
                  <a:pt x="5371257" y="2767027"/>
                </a:cubicBezTo>
                <a:cubicBezTo>
                  <a:pt x="5371257" y="2770399"/>
                  <a:pt x="5374001" y="2773142"/>
                  <a:pt x="5377373" y="2773142"/>
                </a:cubicBezTo>
                <a:cubicBezTo>
                  <a:pt x="5380745" y="2773142"/>
                  <a:pt x="5383488" y="2770399"/>
                  <a:pt x="5383488" y="2767027"/>
                </a:cubicBezTo>
                <a:cubicBezTo>
                  <a:pt x="5383488" y="2763655"/>
                  <a:pt x="5380745" y="2760883"/>
                  <a:pt x="5377373" y="2760883"/>
                </a:cubicBezTo>
                <a:lnTo>
                  <a:pt x="5377373" y="2760883"/>
                </a:lnTo>
                <a:close/>
                <a:moveTo>
                  <a:pt x="5377387" y="3076851"/>
                </a:moveTo>
                <a:cubicBezTo>
                  <a:pt x="5374901" y="3076851"/>
                  <a:pt x="5372872" y="3078880"/>
                  <a:pt x="5372872" y="3081337"/>
                </a:cubicBezTo>
                <a:cubicBezTo>
                  <a:pt x="5372872" y="3083823"/>
                  <a:pt x="5374901" y="3085824"/>
                  <a:pt x="5377387" y="3085824"/>
                </a:cubicBezTo>
                <a:cubicBezTo>
                  <a:pt x="5379873" y="3085824"/>
                  <a:pt x="5381873" y="3083823"/>
                  <a:pt x="5381873" y="3081337"/>
                </a:cubicBezTo>
                <a:cubicBezTo>
                  <a:pt x="5381873" y="3078880"/>
                  <a:pt x="5379873" y="3076851"/>
                  <a:pt x="5377387" y="3076851"/>
                </a:cubicBezTo>
                <a:lnTo>
                  <a:pt x="5377387" y="3076851"/>
                </a:lnTo>
                <a:close/>
                <a:moveTo>
                  <a:pt x="5539281" y="790575"/>
                </a:moveTo>
                <a:cubicBezTo>
                  <a:pt x="5526147" y="790575"/>
                  <a:pt x="5515485" y="801237"/>
                  <a:pt x="5515485" y="814372"/>
                </a:cubicBezTo>
                <a:cubicBezTo>
                  <a:pt x="5515485" y="827538"/>
                  <a:pt x="5526147" y="838200"/>
                  <a:pt x="5539281" y="838200"/>
                </a:cubicBezTo>
                <a:cubicBezTo>
                  <a:pt x="5552449" y="838200"/>
                  <a:pt x="5563110" y="827538"/>
                  <a:pt x="5563110" y="814372"/>
                </a:cubicBezTo>
                <a:cubicBezTo>
                  <a:pt x="5563110" y="801237"/>
                  <a:pt x="5552449" y="790575"/>
                  <a:pt x="5539281" y="790575"/>
                </a:cubicBezTo>
                <a:lnTo>
                  <a:pt x="5539281" y="790575"/>
                </a:lnTo>
                <a:close/>
                <a:moveTo>
                  <a:pt x="5453558" y="3239605"/>
                </a:moveTo>
                <a:cubicBezTo>
                  <a:pt x="5451558" y="3239605"/>
                  <a:pt x="5449901" y="3241234"/>
                  <a:pt x="5449901" y="3243263"/>
                </a:cubicBezTo>
                <a:cubicBezTo>
                  <a:pt x="5449901" y="3245291"/>
                  <a:pt x="5451558" y="3246920"/>
                  <a:pt x="5453558" y="3246920"/>
                </a:cubicBezTo>
                <a:cubicBezTo>
                  <a:pt x="5455587" y="3246920"/>
                  <a:pt x="5457245" y="3245291"/>
                  <a:pt x="5457245" y="3243263"/>
                </a:cubicBezTo>
                <a:cubicBezTo>
                  <a:pt x="5457245" y="3241234"/>
                  <a:pt x="5455587" y="3239605"/>
                  <a:pt x="5453558" y="3239605"/>
                </a:cubicBezTo>
                <a:lnTo>
                  <a:pt x="5453558" y="3239605"/>
                </a:lnTo>
                <a:close/>
                <a:moveTo>
                  <a:pt x="5451544" y="3557602"/>
                </a:moveTo>
                <a:cubicBezTo>
                  <a:pt x="5451544" y="3558716"/>
                  <a:pt x="5452458" y="3559631"/>
                  <a:pt x="5453573" y="3559631"/>
                </a:cubicBezTo>
                <a:cubicBezTo>
                  <a:pt x="5454687" y="3559631"/>
                  <a:pt x="5455602" y="3558716"/>
                  <a:pt x="5455602" y="3557602"/>
                </a:cubicBezTo>
                <a:cubicBezTo>
                  <a:pt x="5455602" y="3556487"/>
                  <a:pt x="5454687" y="3555544"/>
                  <a:pt x="5453573" y="3555544"/>
                </a:cubicBezTo>
                <a:cubicBezTo>
                  <a:pt x="5452458" y="3555544"/>
                  <a:pt x="5451544" y="3556487"/>
                  <a:pt x="5451544" y="3557602"/>
                </a:cubicBezTo>
                <a:lnTo>
                  <a:pt x="5451544" y="3557602"/>
                </a:lnTo>
                <a:close/>
                <a:moveTo>
                  <a:pt x="5443086" y="0"/>
                </a:moveTo>
                <a:cubicBezTo>
                  <a:pt x="5440898" y="4770"/>
                  <a:pt x="5439285" y="10074"/>
                  <a:pt x="5439285" y="16066"/>
                </a:cubicBezTo>
                <a:cubicBezTo>
                  <a:pt x="5439285" y="33506"/>
                  <a:pt x="5449939" y="47625"/>
                  <a:pt x="5463098" y="47625"/>
                </a:cubicBezTo>
                <a:cubicBezTo>
                  <a:pt x="5476256" y="47625"/>
                  <a:pt x="5486910" y="33506"/>
                  <a:pt x="5486910" y="16066"/>
                </a:cubicBezTo>
                <a:cubicBezTo>
                  <a:pt x="5486910" y="10074"/>
                  <a:pt x="5485297" y="4770"/>
                  <a:pt x="5483109" y="0"/>
                </a:cubicBezTo>
                <a:lnTo>
                  <a:pt x="5443086" y="0"/>
                </a:lnTo>
                <a:close/>
                <a:moveTo>
                  <a:pt x="5453558" y="1945572"/>
                </a:moveTo>
                <a:cubicBezTo>
                  <a:pt x="5447015" y="1945572"/>
                  <a:pt x="5441757" y="1950858"/>
                  <a:pt x="5441757" y="1957373"/>
                </a:cubicBezTo>
                <a:cubicBezTo>
                  <a:pt x="5441757" y="1963917"/>
                  <a:pt x="5447015" y="1969203"/>
                  <a:pt x="5453558" y="1969203"/>
                </a:cubicBezTo>
                <a:cubicBezTo>
                  <a:pt x="5460102" y="1969203"/>
                  <a:pt x="5465388" y="1963917"/>
                  <a:pt x="5465388" y="1957373"/>
                </a:cubicBezTo>
                <a:cubicBezTo>
                  <a:pt x="5465388" y="1950858"/>
                  <a:pt x="5460102" y="1945572"/>
                  <a:pt x="5453558" y="1945572"/>
                </a:cubicBezTo>
                <a:lnTo>
                  <a:pt x="5453558" y="1945572"/>
                </a:lnTo>
                <a:close/>
                <a:moveTo>
                  <a:pt x="5529773" y="142875"/>
                </a:moveTo>
                <a:cubicBezTo>
                  <a:pt x="5511380" y="142875"/>
                  <a:pt x="5496435" y="157819"/>
                  <a:pt x="5496435" y="176213"/>
                </a:cubicBezTo>
                <a:cubicBezTo>
                  <a:pt x="5496435" y="194606"/>
                  <a:pt x="5511380" y="209550"/>
                  <a:pt x="5529773" y="209550"/>
                </a:cubicBezTo>
                <a:cubicBezTo>
                  <a:pt x="5548204" y="209550"/>
                  <a:pt x="5563110" y="194606"/>
                  <a:pt x="5563110" y="176213"/>
                </a:cubicBezTo>
                <a:cubicBezTo>
                  <a:pt x="5563110" y="157819"/>
                  <a:pt x="5548204" y="142875"/>
                  <a:pt x="5529773" y="142875"/>
                </a:cubicBezTo>
                <a:lnTo>
                  <a:pt x="5529773" y="142875"/>
                </a:lnTo>
                <a:close/>
                <a:moveTo>
                  <a:pt x="5539269" y="485775"/>
                </a:moveTo>
                <a:cubicBezTo>
                  <a:pt x="5526117" y="485775"/>
                  <a:pt x="5515485" y="496437"/>
                  <a:pt x="5515485" y="509588"/>
                </a:cubicBezTo>
                <a:cubicBezTo>
                  <a:pt x="5515485" y="522738"/>
                  <a:pt x="5526117" y="533400"/>
                  <a:pt x="5539269" y="533400"/>
                </a:cubicBezTo>
                <a:cubicBezTo>
                  <a:pt x="5552449" y="533400"/>
                  <a:pt x="5563110" y="522738"/>
                  <a:pt x="5563110" y="509588"/>
                </a:cubicBezTo>
                <a:cubicBezTo>
                  <a:pt x="5563110" y="496437"/>
                  <a:pt x="5552449" y="485775"/>
                  <a:pt x="5539269" y="485775"/>
                </a:cubicBezTo>
                <a:lnTo>
                  <a:pt x="5539269" y="485775"/>
                </a:lnTo>
                <a:close/>
                <a:moveTo>
                  <a:pt x="5453573" y="2588219"/>
                </a:moveTo>
                <a:cubicBezTo>
                  <a:pt x="5449515" y="2588219"/>
                  <a:pt x="5446229" y="2591505"/>
                  <a:pt x="5446229" y="2595563"/>
                </a:cubicBezTo>
                <a:cubicBezTo>
                  <a:pt x="5446229" y="2599592"/>
                  <a:pt x="5449515" y="2602906"/>
                  <a:pt x="5453573" y="2602906"/>
                </a:cubicBezTo>
                <a:cubicBezTo>
                  <a:pt x="5457631" y="2602906"/>
                  <a:pt x="5460916" y="2599592"/>
                  <a:pt x="5460916" y="2595563"/>
                </a:cubicBezTo>
                <a:cubicBezTo>
                  <a:pt x="5460916" y="2591505"/>
                  <a:pt x="5457631" y="2588219"/>
                  <a:pt x="5453573" y="2588219"/>
                </a:cubicBezTo>
                <a:lnTo>
                  <a:pt x="5453573" y="2588219"/>
                </a:lnTo>
                <a:close/>
                <a:moveTo>
                  <a:pt x="5453573" y="2262340"/>
                </a:moveTo>
                <a:cubicBezTo>
                  <a:pt x="5448400" y="2262340"/>
                  <a:pt x="5444200" y="2266541"/>
                  <a:pt x="5444200" y="2271713"/>
                </a:cubicBezTo>
                <a:cubicBezTo>
                  <a:pt x="5444200" y="2276885"/>
                  <a:pt x="5448400" y="2281085"/>
                  <a:pt x="5453573" y="2281085"/>
                </a:cubicBezTo>
                <a:cubicBezTo>
                  <a:pt x="5458774" y="2281085"/>
                  <a:pt x="5462945" y="2276885"/>
                  <a:pt x="5462945" y="2271713"/>
                </a:cubicBezTo>
                <a:cubicBezTo>
                  <a:pt x="5462945" y="2266541"/>
                  <a:pt x="5458774" y="2262340"/>
                  <a:pt x="5453573" y="2262340"/>
                </a:cubicBezTo>
                <a:lnTo>
                  <a:pt x="5453573" y="2262340"/>
                </a:lnTo>
                <a:close/>
                <a:moveTo>
                  <a:pt x="5453573" y="2914112"/>
                </a:moveTo>
                <a:cubicBezTo>
                  <a:pt x="5450629" y="2914112"/>
                  <a:pt x="5448258" y="2916484"/>
                  <a:pt x="5448258" y="2919398"/>
                </a:cubicBezTo>
                <a:cubicBezTo>
                  <a:pt x="5448258" y="2922341"/>
                  <a:pt x="5450629" y="2924713"/>
                  <a:pt x="5453573" y="2924713"/>
                </a:cubicBezTo>
                <a:cubicBezTo>
                  <a:pt x="5456516" y="2924713"/>
                  <a:pt x="5458887" y="2922341"/>
                  <a:pt x="5458887" y="2919398"/>
                </a:cubicBezTo>
                <a:cubicBezTo>
                  <a:pt x="5458887" y="2916484"/>
                  <a:pt x="5456516" y="2914112"/>
                  <a:pt x="5453573" y="2914112"/>
                </a:cubicBezTo>
                <a:lnTo>
                  <a:pt x="5453573" y="2914112"/>
                </a:lnTo>
                <a:close/>
                <a:moveTo>
                  <a:pt x="5615478" y="1276350"/>
                </a:moveTo>
                <a:cubicBezTo>
                  <a:pt x="5602348" y="1276350"/>
                  <a:pt x="5591685" y="1287005"/>
                  <a:pt x="5591685" y="1300163"/>
                </a:cubicBezTo>
                <a:cubicBezTo>
                  <a:pt x="5591685" y="1313282"/>
                  <a:pt x="5602348" y="1323975"/>
                  <a:pt x="5615478" y="1323975"/>
                </a:cubicBezTo>
                <a:cubicBezTo>
                  <a:pt x="5628608" y="1323975"/>
                  <a:pt x="5639310" y="1313282"/>
                  <a:pt x="5639310" y="1300163"/>
                </a:cubicBezTo>
                <a:cubicBezTo>
                  <a:pt x="5639310" y="1287005"/>
                  <a:pt x="5628608" y="1276350"/>
                  <a:pt x="5615478" y="1276350"/>
                </a:cubicBezTo>
                <a:lnTo>
                  <a:pt x="5615478" y="1276350"/>
                </a:lnTo>
                <a:close/>
                <a:moveTo>
                  <a:pt x="5929823" y="619125"/>
                </a:moveTo>
                <a:cubicBezTo>
                  <a:pt x="5911420" y="619125"/>
                  <a:pt x="5896485" y="634031"/>
                  <a:pt x="5896485" y="652444"/>
                </a:cubicBezTo>
                <a:cubicBezTo>
                  <a:pt x="5896485" y="670894"/>
                  <a:pt x="5911420" y="685800"/>
                  <a:pt x="5929823" y="685800"/>
                </a:cubicBezTo>
                <a:cubicBezTo>
                  <a:pt x="5948226" y="685800"/>
                  <a:pt x="5963160" y="670894"/>
                  <a:pt x="5963160" y="652444"/>
                </a:cubicBezTo>
                <a:cubicBezTo>
                  <a:pt x="5963160" y="634031"/>
                  <a:pt x="5948226" y="619125"/>
                  <a:pt x="5929823" y="619125"/>
                </a:cubicBezTo>
                <a:lnTo>
                  <a:pt x="5929823" y="619125"/>
                </a:lnTo>
                <a:close/>
                <a:moveTo>
                  <a:pt x="5853608" y="3400701"/>
                </a:moveTo>
                <a:cubicBezTo>
                  <a:pt x="5851151" y="3400701"/>
                  <a:pt x="5849122" y="3402730"/>
                  <a:pt x="5849122" y="3405187"/>
                </a:cubicBezTo>
                <a:cubicBezTo>
                  <a:pt x="5849122" y="3407673"/>
                  <a:pt x="5851151" y="3409674"/>
                  <a:pt x="5853608" y="3409674"/>
                </a:cubicBezTo>
                <a:cubicBezTo>
                  <a:pt x="5856094" y="3409674"/>
                  <a:pt x="5858123" y="3407673"/>
                  <a:pt x="5858123" y="3405187"/>
                </a:cubicBezTo>
                <a:cubicBezTo>
                  <a:pt x="5858123" y="3402730"/>
                  <a:pt x="5856094" y="3400701"/>
                  <a:pt x="5853608" y="3400701"/>
                </a:cubicBezTo>
                <a:lnTo>
                  <a:pt x="5853608" y="3400701"/>
                </a:lnTo>
                <a:close/>
                <a:moveTo>
                  <a:pt x="5853623" y="466725"/>
                </a:moveTo>
                <a:cubicBezTo>
                  <a:pt x="5835210" y="466725"/>
                  <a:pt x="5820285" y="481658"/>
                  <a:pt x="5820285" y="500080"/>
                </a:cubicBezTo>
                <a:cubicBezTo>
                  <a:pt x="5820285" y="518467"/>
                  <a:pt x="5835210" y="533400"/>
                  <a:pt x="5853623" y="533400"/>
                </a:cubicBezTo>
                <a:cubicBezTo>
                  <a:pt x="5872035" y="533400"/>
                  <a:pt x="5886960" y="518467"/>
                  <a:pt x="5886960" y="500080"/>
                </a:cubicBezTo>
                <a:cubicBezTo>
                  <a:pt x="5886960" y="481658"/>
                  <a:pt x="5872035" y="466725"/>
                  <a:pt x="5853623" y="466725"/>
                </a:cubicBezTo>
                <a:lnTo>
                  <a:pt x="5853623" y="466725"/>
                </a:lnTo>
                <a:close/>
                <a:moveTo>
                  <a:pt x="5853608" y="3074822"/>
                </a:moveTo>
                <a:cubicBezTo>
                  <a:pt x="5850008" y="3074822"/>
                  <a:pt x="5847094" y="3077737"/>
                  <a:pt x="5847094" y="3081337"/>
                </a:cubicBezTo>
                <a:cubicBezTo>
                  <a:pt x="5847094" y="3084938"/>
                  <a:pt x="5850008" y="3087853"/>
                  <a:pt x="5853608" y="3087853"/>
                </a:cubicBezTo>
                <a:cubicBezTo>
                  <a:pt x="5857209" y="3087853"/>
                  <a:pt x="5860152" y="3084938"/>
                  <a:pt x="5860152" y="3081337"/>
                </a:cubicBezTo>
                <a:cubicBezTo>
                  <a:pt x="5860152" y="3077737"/>
                  <a:pt x="5857209" y="3074822"/>
                  <a:pt x="5853608" y="3074822"/>
                </a:cubicBezTo>
                <a:lnTo>
                  <a:pt x="5853608" y="3074822"/>
                </a:lnTo>
                <a:close/>
                <a:moveTo>
                  <a:pt x="5853608" y="3726194"/>
                </a:moveTo>
                <a:cubicBezTo>
                  <a:pt x="5852037" y="3726194"/>
                  <a:pt x="5850779" y="3727480"/>
                  <a:pt x="5850779" y="3729052"/>
                </a:cubicBezTo>
                <a:cubicBezTo>
                  <a:pt x="5850779" y="3730623"/>
                  <a:pt x="5852037" y="3731881"/>
                  <a:pt x="5853608" y="3731881"/>
                </a:cubicBezTo>
                <a:cubicBezTo>
                  <a:pt x="5855180" y="3731881"/>
                  <a:pt x="5856466" y="3730623"/>
                  <a:pt x="5856466" y="3729052"/>
                </a:cubicBezTo>
                <a:cubicBezTo>
                  <a:pt x="5856466" y="3727480"/>
                  <a:pt x="5855180" y="3726194"/>
                  <a:pt x="5853608" y="3726194"/>
                </a:cubicBezTo>
                <a:lnTo>
                  <a:pt x="5853608" y="3726194"/>
                </a:lnTo>
                <a:close/>
                <a:moveTo>
                  <a:pt x="5853608" y="2758054"/>
                </a:moveTo>
                <a:cubicBezTo>
                  <a:pt x="5848665" y="2758054"/>
                  <a:pt x="5844664" y="2762055"/>
                  <a:pt x="5844664" y="2767027"/>
                </a:cubicBezTo>
                <a:cubicBezTo>
                  <a:pt x="5844664" y="2771970"/>
                  <a:pt x="5848665" y="2775971"/>
                  <a:pt x="5853608" y="2775971"/>
                </a:cubicBezTo>
                <a:cubicBezTo>
                  <a:pt x="5858552" y="2775971"/>
                  <a:pt x="5862581" y="2771970"/>
                  <a:pt x="5862581" y="2767027"/>
                </a:cubicBezTo>
                <a:cubicBezTo>
                  <a:pt x="5862581" y="2762055"/>
                  <a:pt x="5858552" y="2758054"/>
                  <a:pt x="5853608" y="2758054"/>
                </a:cubicBezTo>
                <a:lnTo>
                  <a:pt x="5853608" y="2758054"/>
                </a:lnTo>
                <a:close/>
                <a:moveTo>
                  <a:pt x="5863148" y="1447800"/>
                </a:moveTo>
                <a:cubicBezTo>
                  <a:pt x="5850032" y="1447800"/>
                  <a:pt x="5839335" y="1458471"/>
                  <a:pt x="5839335" y="1471630"/>
                </a:cubicBezTo>
                <a:cubicBezTo>
                  <a:pt x="5839335" y="1484755"/>
                  <a:pt x="5850032" y="1495425"/>
                  <a:pt x="5863148" y="1495425"/>
                </a:cubicBezTo>
                <a:cubicBezTo>
                  <a:pt x="5876298" y="1495425"/>
                  <a:pt x="5886960" y="1484755"/>
                  <a:pt x="5886960" y="1471630"/>
                </a:cubicBezTo>
                <a:cubicBezTo>
                  <a:pt x="5886960" y="1458471"/>
                  <a:pt x="5876298" y="1447800"/>
                  <a:pt x="5863148" y="1447800"/>
                </a:cubicBezTo>
                <a:lnTo>
                  <a:pt x="5863148" y="1447800"/>
                </a:lnTo>
                <a:close/>
                <a:moveTo>
                  <a:pt x="5853623" y="790575"/>
                </a:moveTo>
                <a:cubicBezTo>
                  <a:pt x="5835219" y="790575"/>
                  <a:pt x="5820285" y="805501"/>
                  <a:pt x="5820285" y="823894"/>
                </a:cubicBezTo>
                <a:cubicBezTo>
                  <a:pt x="5820285" y="842324"/>
                  <a:pt x="5835219" y="857250"/>
                  <a:pt x="5853623" y="857250"/>
                </a:cubicBezTo>
                <a:cubicBezTo>
                  <a:pt x="5872064" y="857250"/>
                  <a:pt x="5886960" y="842324"/>
                  <a:pt x="5886960" y="823894"/>
                </a:cubicBezTo>
                <a:cubicBezTo>
                  <a:pt x="5886960" y="805501"/>
                  <a:pt x="5872064" y="790575"/>
                  <a:pt x="5853623" y="790575"/>
                </a:cubicBezTo>
                <a:lnTo>
                  <a:pt x="5853623" y="790575"/>
                </a:lnTo>
                <a:close/>
                <a:moveTo>
                  <a:pt x="5863132" y="1123950"/>
                </a:moveTo>
                <a:cubicBezTo>
                  <a:pt x="5849989" y="1123950"/>
                  <a:pt x="5839335" y="1134635"/>
                  <a:pt x="5839335" y="1147778"/>
                </a:cubicBezTo>
                <a:cubicBezTo>
                  <a:pt x="5839335" y="1160921"/>
                  <a:pt x="5849989" y="1171575"/>
                  <a:pt x="5863132" y="1171575"/>
                </a:cubicBezTo>
                <a:cubicBezTo>
                  <a:pt x="5876306" y="1171575"/>
                  <a:pt x="5886960" y="1160921"/>
                  <a:pt x="5886960" y="1147778"/>
                </a:cubicBezTo>
                <a:cubicBezTo>
                  <a:pt x="5886960" y="1134635"/>
                  <a:pt x="5876306" y="1123950"/>
                  <a:pt x="5863132" y="1123950"/>
                </a:cubicBezTo>
                <a:lnTo>
                  <a:pt x="5863132" y="1123950"/>
                </a:lnTo>
                <a:close/>
                <a:moveTo>
                  <a:pt x="5853623" y="1771650"/>
                </a:moveTo>
                <a:cubicBezTo>
                  <a:pt x="5845728" y="1771650"/>
                  <a:pt x="5839335" y="1778061"/>
                  <a:pt x="5839335" y="1785926"/>
                </a:cubicBezTo>
                <a:cubicBezTo>
                  <a:pt x="5839335" y="1793814"/>
                  <a:pt x="5845728" y="1800225"/>
                  <a:pt x="5853623" y="1800225"/>
                </a:cubicBezTo>
                <a:cubicBezTo>
                  <a:pt x="5861518" y="1800225"/>
                  <a:pt x="5867910" y="1793814"/>
                  <a:pt x="5867910" y="1785926"/>
                </a:cubicBezTo>
                <a:cubicBezTo>
                  <a:pt x="5867910" y="1778061"/>
                  <a:pt x="5861518" y="1771650"/>
                  <a:pt x="5853623" y="1771650"/>
                </a:cubicBezTo>
                <a:lnTo>
                  <a:pt x="5853623" y="1771650"/>
                </a:lnTo>
                <a:close/>
                <a:moveTo>
                  <a:pt x="5853623" y="2431347"/>
                </a:moveTo>
                <a:cubicBezTo>
                  <a:pt x="5847108" y="2431347"/>
                  <a:pt x="5841792" y="2436662"/>
                  <a:pt x="5841792" y="2443177"/>
                </a:cubicBezTo>
                <a:cubicBezTo>
                  <a:pt x="5841792" y="2449692"/>
                  <a:pt x="5847108" y="2454978"/>
                  <a:pt x="5853623" y="2454978"/>
                </a:cubicBezTo>
                <a:cubicBezTo>
                  <a:pt x="5860166" y="2454978"/>
                  <a:pt x="5865453" y="2449692"/>
                  <a:pt x="5865453" y="2443177"/>
                </a:cubicBezTo>
                <a:cubicBezTo>
                  <a:pt x="5865453" y="2436662"/>
                  <a:pt x="5860166" y="2431347"/>
                  <a:pt x="5853623" y="2431347"/>
                </a:cubicBezTo>
                <a:lnTo>
                  <a:pt x="5853623" y="2431347"/>
                </a:lnTo>
                <a:close/>
                <a:moveTo>
                  <a:pt x="5853623" y="2105039"/>
                </a:moveTo>
                <a:cubicBezTo>
                  <a:pt x="5845764" y="2105039"/>
                  <a:pt x="5839364" y="2111440"/>
                  <a:pt x="5839364" y="2119298"/>
                </a:cubicBezTo>
                <a:cubicBezTo>
                  <a:pt x="5839364" y="2127185"/>
                  <a:pt x="5845764" y="2133586"/>
                  <a:pt x="5853623" y="2133586"/>
                </a:cubicBezTo>
                <a:cubicBezTo>
                  <a:pt x="5861510" y="2133586"/>
                  <a:pt x="5867882" y="2127185"/>
                  <a:pt x="5867882" y="2119298"/>
                </a:cubicBezTo>
                <a:cubicBezTo>
                  <a:pt x="5867882" y="2111440"/>
                  <a:pt x="5861510" y="2105039"/>
                  <a:pt x="5853623" y="2105039"/>
                </a:cubicBezTo>
                <a:lnTo>
                  <a:pt x="5853623" y="2105039"/>
                </a:lnTo>
                <a:close/>
                <a:moveTo>
                  <a:pt x="5929840" y="314325"/>
                </a:moveTo>
                <a:cubicBezTo>
                  <a:pt x="5911418" y="314325"/>
                  <a:pt x="5896485" y="329232"/>
                  <a:pt x="5896485" y="347663"/>
                </a:cubicBezTo>
                <a:cubicBezTo>
                  <a:pt x="5896485" y="366059"/>
                  <a:pt x="5911418" y="381000"/>
                  <a:pt x="5929840" y="381000"/>
                </a:cubicBezTo>
                <a:cubicBezTo>
                  <a:pt x="5948260" y="381000"/>
                  <a:pt x="5963160" y="366059"/>
                  <a:pt x="5963160" y="347663"/>
                </a:cubicBezTo>
                <a:cubicBezTo>
                  <a:pt x="5963160" y="329232"/>
                  <a:pt x="5948260" y="314325"/>
                  <a:pt x="5929840" y="314325"/>
                </a:cubicBezTo>
                <a:lnTo>
                  <a:pt x="5929840" y="314325"/>
                </a:lnTo>
                <a:close/>
                <a:moveTo>
                  <a:pt x="5927780" y="3881437"/>
                </a:moveTo>
                <a:cubicBezTo>
                  <a:pt x="5927780" y="3882552"/>
                  <a:pt x="5928723" y="3883466"/>
                  <a:pt x="5929837" y="3883466"/>
                </a:cubicBezTo>
                <a:cubicBezTo>
                  <a:pt x="5930952" y="3883466"/>
                  <a:pt x="5931866" y="3882552"/>
                  <a:pt x="5931866" y="3881437"/>
                </a:cubicBezTo>
                <a:cubicBezTo>
                  <a:pt x="5931866" y="3880295"/>
                  <a:pt x="5930952" y="3879409"/>
                  <a:pt x="5929837" y="3879409"/>
                </a:cubicBezTo>
                <a:cubicBezTo>
                  <a:pt x="5928723" y="3879409"/>
                  <a:pt x="5927780" y="3880295"/>
                  <a:pt x="5927780" y="3881437"/>
                </a:cubicBezTo>
                <a:lnTo>
                  <a:pt x="5927780" y="3881437"/>
                </a:lnTo>
                <a:close/>
                <a:moveTo>
                  <a:pt x="5939348" y="962025"/>
                </a:moveTo>
                <a:cubicBezTo>
                  <a:pt x="5926197" y="962025"/>
                  <a:pt x="5915535" y="972693"/>
                  <a:pt x="5915535" y="985823"/>
                </a:cubicBezTo>
                <a:cubicBezTo>
                  <a:pt x="5915535" y="998982"/>
                  <a:pt x="5926197" y="1009650"/>
                  <a:pt x="5939348" y="1009650"/>
                </a:cubicBezTo>
                <a:cubicBezTo>
                  <a:pt x="5952498" y="1009650"/>
                  <a:pt x="5963160" y="998982"/>
                  <a:pt x="5963160" y="985823"/>
                </a:cubicBezTo>
                <a:cubicBezTo>
                  <a:pt x="5963160" y="972693"/>
                  <a:pt x="5952498" y="962025"/>
                  <a:pt x="5939348" y="962025"/>
                </a:cubicBezTo>
                <a:lnTo>
                  <a:pt x="5939348" y="962025"/>
                </a:lnTo>
                <a:close/>
                <a:moveTo>
                  <a:pt x="5929823" y="3553930"/>
                </a:moveTo>
                <a:cubicBezTo>
                  <a:pt x="5927765" y="3553930"/>
                  <a:pt x="5926166" y="3555559"/>
                  <a:pt x="5926166" y="3557587"/>
                </a:cubicBezTo>
                <a:cubicBezTo>
                  <a:pt x="5926166" y="3559616"/>
                  <a:pt x="5927765" y="3561245"/>
                  <a:pt x="5929823" y="3561245"/>
                </a:cubicBezTo>
                <a:cubicBezTo>
                  <a:pt x="5931852" y="3561245"/>
                  <a:pt x="5933480" y="3559616"/>
                  <a:pt x="5933480" y="3557587"/>
                </a:cubicBezTo>
                <a:cubicBezTo>
                  <a:pt x="5933480" y="3555559"/>
                  <a:pt x="5931852" y="3553930"/>
                  <a:pt x="5929823" y="3553930"/>
                </a:cubicBezTo>
                <a:lnTo>
                  <a:pt x="5929823" y="3553930"/>
                </a:lnTo>
                <a:close/>
                <a:moveTo>
                  <a:pt x="6025056" y="466725"/>
                </a:moveTo>
                <a:cubicBezTo>
                  <a:pt x="6006642" y="466725"/>
                  <a:pt x="5991735" y="481625"/>
                  <a:pt x="5991735" y="500063"/>
                </a:cubicBezTo>
                <a:cubicBezTo>
                  <a:pt x="5991735" y="518468"/>
                  <a:pt x="6006642" y="533400"/>
                  <a:pt x="6025056" y="533400"/>
                </a:cubicBezTo>
                <a:cubicBezTo>
                  <a:pt x="6043471" y="533400"/>
                  <a:pt x="6058410" y="518468"/>
                  <a:pt x="6058410" y="500063"/>
                </a:cubicBezTo>
                <a:cubicBezTo>
                  <a:pt x="6058410" y="481625"/>
                  <a:pt x="6043471" y="466725"/>
                  <a:pt x="6025056" y="466725"/>
                </a:cubicBezTo>
                <a:lnTo>
                  <a:pt x="6025056" y="466725"/>
                </a:lnTo>
                <a:close/>
                <a:moveTo>
                  <a:pt x="6025058" y="142875"/>
                </a:moveTo>
                <a:cubicBezTo>
                  <a:pt x="6006666" y="142875"/>
                  <a:pt x="5991735" y="157813"/>
                  <a:pt x="5991735" y="176213"/>
                </a:cubicBezTo>
                <a:cubicBezTo>
                  <a:pt x="5991735" y="194612"/>
                  <a:pt x="6006666" y="209550"/>
                  <a:pt x="6025058" y="209550"/>
                </a:cubicBezTo>
                <a:cubicBezTo>
                  <a:pt x="6043448" y="209550"/>
                  <a:pt x="6058410" y="194612"/>
                  <a:pt x="6058410" y="176213"/>
                </a:cubicBezTo>
                <a:cubicBezTo>
                  <a:pt x="6058410" y="157813"/>
                  <a:pt x="6043448" y="142875"/>
                  <a:pt x="6025058" y="142875"/>
                </a:cubicBezTo>
                <a:lnTo>
                  <a:pt x="6025058" y="142875"/>
                </a:lnTo>
                <a:close/>
                <a:moveTo>
                  <a:pt x="5899328" y="0"/>
                </a:moveTo>
                <a:cubicBezTo>
                  <a:pt x="5897528" y="4162"/>
                  <a:pt x="5896485" y="8744"/>
                  <a:pt x="5896485" y="13584"/>
                </a:cubicBezTo>
                <a:cubicBezTo>
                  <a:pt x="5896485" y="32395"/>
                  <a:pt x="5911425" y="47625"/>
                  <a:pt x="5929838" y="47625"/>
                </a:cubicBezTo>
                <a:cubicBezTo>
                  <a:pt x="5948252" y="47625"/>
                  <a:pt x="5963160" y="32395"/>
                  <a:pt x="5963160" y="13584"/>
                </a:cubicBezTo>
                <a:cubicBezTo>
                  <a:pt x="5963160" y="8744"/>
                  <a:pt x="5962118" y="4162"/>
                  <a:pt x="5960349" y="0"/>
                </a:cubicBezTo>
                <a:lnTo>
                  <a:pt x="5899328" y="0"/>
                </a:lnTo>
                <a:close/>
                <a:moveTo>
                  <a:pt x="5939366" y="1600200"/>
                </a:moveTo>
                <a:cubicBezTo>
                  <a:pt x="5926188" y="1600200"/>
                  <a:pt x="5915535" y="1610854"/>
                  <a:pt x="5915535" y="1624031"/>
                </a:cubicBezTo>
                <a:cubicBezTo>
                  <a:pt x="5915535" y="1637172"/>
                  <a:pt x="5926188" y="1647825"/>
                  <a:pt x="5939366" y="1647825"/>
                </a:cubicBezTo>
                <a:cubicBezTo>
                  <a:pt x="5952507" y="1647825"/>
                  <a:pt x="5963160" y="1637172"/>
                  <a:pt x="5963160" y="1624031"/>
                </a:cubicBezTo>
                <a:cubicBezTo>
                  <a:pt x="5963160" y="1610854"/>
                  <a:pt x="5952507" y="1600200"/>
                  <a:pt x="5939366" y="1600200"/>
                </a:cubicBezTo>
                <a:lnTo>
                  <a:pt x="5939366" y="1600200"/>
                </a:lnTo>
                <a:close/>
                <a:moveTo>
                  <a:pt x="5929836" y="1943100"/>
                </a:moveTo>
                <a:cubicBezTo>
                  <a:pt x="5921928" y="1943100"/>
                  <a:pt x="5915535" y="1949493"/>
                  <a:pt x="5915535" y="1957375"/>
                </a:cubicBezTo>
                <a:cubicBezTo>
                  <a:pt x="5915535" y="1965282"/>
                  <a:pt x="5921928" y="1971675"/>
                  <a:pt x="5929836" y="1971675"/>
                </a:cubicBezTo>
                <a:cubicBezTo>
                  <a:pt x="5937718" y="1971675"/>
                  <a:pt x="5944110" y="1965282"/>
                  <a:pt x="5944110" y="1957375"/>
                </a:cubicBezTo>
                <a:cubicBezTo>
                  <a:pt x="5944110" y="1949493"/>
                  <a:pt x="5937718" y="1943100"/>
                  <a:pt x="5929836" y="1943100"/>
                </a:cubicBezTo>
                <a:lnTo>
                  <a:pt x="5929836" y="1943100"/>
                </a:lnTo>
                <a:close/>
                <a:moveTo>
                  <a:pt x="5939348" y="1276350"/>
                </a:moveTo>
                <a:cubicBezTo>
                  <a:pt x="5926204" y="1276350"/>
                  <a:pt x="5915535" y="1287012"/>
                  <a:pt x="5915535" y="1300179"/>
                </a:cubicBezTo>
                <a:cubicBezTo>
                  <a:pt x="5915535" y="1313313"/>
                  <a:pt x="5926204" y="1323975"/>
                  <a:pt x="5939348" y="1323975"/>
                </a:cubicBezTo>
                <a:cubicBezTo>
                  <a:pt x="5952491" y="1323975"/>
                  <a:pt x="5963160" y="1313313"/>
                  <a:pt x="5963160" y="1300179"/>
                </a:cubicBezTo>
                <a:cubicBezTo>
                  <a:pt x="5963160" y="1287012"/>
                  <a:pt x="5952491" y="1276350"/>
                  <a:pt x="5939348" y="1276350"/>
                </a:cubicBezTo>
                <a:lnTo>
                  <a:pt x="5939348" y="1276350"/>
                </a:lnTo>
                <a:close/>
                <a:moveTo>
                  <a:pt x="5929837" y="2911669"/>
                </a:moveTo>
                <a:cubicBezTo>
                  <a:pt x="5925551" y="2911669"/>
                  <a:pt x="5922093" y="2915155"/>
                  <a:pt x="5922093" y="2919413"/>
                </a:cubicBezTo>
                <a:cubicBezTo>
                  <a:pt x="5922093" y="2923699"/>
                  <a:pt x="5925551" y="2927156"/>
                  <a:pt x="5929837" y="2927156"/>
                </a:cubicBezTo>
                <a:cubicBezTo>
                  <a:pt x="5934094" y="2927156"/>
                  <a:pt x="5937552" y="2923699"/>
                  <a:pt x="5937552" y="2919413"/>
                </a:cubicBezTo>
                <a:cubicBezTo>
                  <a:pt x="5937552" y="2915155"/>
                  <a:pt x="5934094" y="2911669"/>
                  <a:pt x="5929837" y="2911669"/>
                </a:cubicBezTo>
                <a:lnTo>
                  <a:pt x="5929837" y="2911669"/>
                </a:lnTo>
                <a:close/>
                <a:moveTo>
                  <a:pt x="5929837" y="3237547"/>
                </a:moveTo>
                <a:cubicBezTo>
                  <a:pt x="5926665" y="3237547"/>
                  <a:pt x="5924122" y="3240119"/>
                  <a:pt x="5924122" y="3243263"/>
                </a:cubicBezTo>
                <a:cubicBezTo>
                  <a:pt x="5924122" y="3246406"/>
                  <a:pt x="5926665" y="3248978"/>
                  <a:pt x="5929837" y="3248978"/>
                </a:cubicBezTo>
                <a:cubicBezTo>
                  <a:pt x="5932980" y="3248978"/>
                  <a:pt x="5935524" y="3246406"/>
                  <a:pt x="5935524" y="3243263"/>
                </a:cubicBezTo>
                <a:cubicBezTo>
                  <a:pt x="5935524" y="3240119"/>
                  <a:pt x="5932980" y="3237547"/>
                  <a:pt x="5929837" y="3237547"/>
                </a:cubicBezTo>
                <a:lnTo>
                  <a:pt x="5929837" y="3237547"/>
                </a:lnTo>
                <a:close/>
                <a:moveTo>
                  <a:pt x="5929837" y="2585375"/>
                </a:moveTo>
                <a:cubicBezTo>
                  <a:pt x="5924179" y="2585375"/>
                  <a:pt x="5919636" y="2589948"/>
                  <a:pt x="5919636" y="2595577"/>
                </a:cubicBezTo>
                <a:cubicBezTo>
                  <a:pt x="5919636" y="2601206"/>
                  <a:pt x="5924179" y="2605750"/>
                  <a:pt x="5929837" y="2605750"/>
                </a:cubicBezTo>
                <a:cubicBezTo>
                  <a:pt x="5935466" y="2605750"/>
                  <a:pt x="5940010" y="2601206"/>
                  <a:pt x="5940010" y="2595577"/>
                </a:cubicBezTo>
                <a:cubicBezTo>
                  <a:pt x="5940010" y="2589948"/>
                  <a:pt x="5935466" y="2585375"/>
                  <a:pt x="5929837" y="2585375"/>
                </a:cubicBezTo>
                <a:lnTo>
                  <a:pt x="5929837" y="2585375"/>
                </a:lnTo>
                <a:close/>
                <a:moveTo>
                  <a:pt x="5929823" y="2258668"/>
                </a:moveTo>
                <a:cubicBezTo>
                  <a:pt x="5922622" y="2258668"/>
                  <a:pt x="5916793" y="2264497"/>
                  <a:pt x="5916793" y="2271698"/>
                </a:cubicBezTo>
                <a:cubicBezTo>
                  <a:pt x="5916793" y="2278899"/>
                  <a:pt x="5922622" y="2284757"/>
                  <a:pt x="5929823" y="2284757"/>
                </a:cubicBezTo>
                <a:cubicBezTo>
                  <a:pt x="5937024" y="2284757"/>
                  <a:pt x="5942853" y="2278899"/>
                  <a:pt x="5942853" y="2271698"/>
                </a:cubicBezTo>
                <a:cubicBezTo>
                  <a:pt x="5942853" y="2264497"/>
                  <a:pt x="5937024" y="2258668"/>
                  <a:pt x="5929823" y="2258668"/>
                </a:cubicBezTo>
                <a:lnTo>
                  <a:pt x="5929823" y="2258668"/>
                </a:lnTo>
                <a:close/>
                <a:moveTo>
                  <a:pt x="5777437" y="2912483"/>
                </a:moveTo>
                <a:cubicBezTo>
                  <a:pt x="5773608" y="2912483"/>
                  <a:pt x="5770494" y="2915598"/>
                  <a:pt x="5770494" y="2919398"/>
                </a:cubicBezTo>
                <a:cubicBezTo>
                  <a:pt x="5770494" y="2923227"/>
                  <a:pt x="5773608" y="2926342"/>
                  <a:pt x="5777437" y="2926342"/>
                </a:cubicBezTo>
                <a:cubicBezTo>
                  <a:pt x="5781266" y="2926342"/>
                  <a:pt x="5784352" y="2923227"/>
                  <a:pt x="5784352" y="2919398"/>
                </a:cubicBezTo>
                <a:cubicBezTo>
                  <a:pt x="5784352" y="2915598"/>
                  <a:pt x="5781266" y="2912483"/>
                  <a:pt x="5777437" y="2912483"/>
                </a:cubicBezTo>
                <a:lnTo>
                  <a:pt x="5777437" y="2912483"/>
                </a:lnTo>
                <a:close/>
                <a:moveTo>
                  <a:pt x="5701237" y="2758854"/>
                </a:moveTo>
                <a:cubicBezTo>
                  <a:pt x="5696722" y="2758854"/>
                  <a:pt x="5693064" y="2762512"/>
                  <a:pt x="5693064" y="2767027"/>
                </a:cubicBezTo>
                <a:cubicBezTo>
                  <a:pt x="5693064" y="2771513"/>
                  <a:pt x="5696722" y="2775171"/>
                  <a:pt x="5701237" y="2775171"/>
                </a:cubicBezTo>
                <a:cubicBezTo>
                  <a:pt x="5705723" y="2775171"/>
                  <a:pt x="5709381" y="2771513"/>
                  <a:pt x="5709381" y="2767027"/>
                </a:cubicBezTo>
                <a:cubicBezTo>
                  <a:pt x="5709381" y="2762512"/>
                  <a:pt x="5705723" y="2758854"/>
                  <a:pt x="5701237" y="2758854"/>
                </a:cubicBezTo>
                <a:lnTo>
                  <a:pt x="5701237" y="2758854"/>
                </a:lnTo>
                <a:close/>
                <a:moveTo>
                  <a:pt x="5701237" y="3401516"/>
                </a:moveTo>
                <a:cubicBezTo>
                  <a:pt x="5699208" y="3401516"/>
                  <a:pt x="5697551" y="3403144"/>
                  <a:pt x="5697551" y="3405173"/>
                </a:cubicBezTo>
                <a:cubicBezTo>
                  <a:pt x="5697551" y="3407202"/>
                  <a:pt x="5699208" y="3408859"/>
                  <a:pt x="5701237" y="3408859"/>
                </a:cubicBezTo>
                <a:cubicBezTo>
                  <a:pt x="5703237" y="3408859"/>
                  <a:pt x="5704894" y="3407202"/>
                  <a:pt x="5704894" y="3405173"/>
                </a:cubicBezTo>
                <a:cubicBezTo>
                  <a:pt x="5704894" y="3403144"/>
                  <a:pt x="5703237" y="3401516"/>
                  <a:pt x="5701237" y="3401516"/>
                </a:cubicBezTo>
                <a:lnTo>
                  <a:pt x="5701237" y="3401516"/>
                </a:lnTo>
                <a:close/>
                <a:moveTo>
                  <a:pt x="5701237" y="3075237"/>
                </a:moveTo>
                <a:cubicBezTo>
                  <a:pt x="5697865" y="3075237"/>
                  <a:pt x="5695094" y="3077951"/>
                  <a:pt x="5695094" y="3081323"/>
                </a:cubicBezTo>
                <a:cubicBezTo>
                  <a:pt x="5695094" y="3084724"/>
                  <a:pt x="5697865" y="3087438"/>
                  <a:pt x="5701237" y="3087438"/>
                </a:cubicBezTo>
                <a:cubicBezTo>
                  <a:pt x="5704609" y="3087438"/>
                  <a:pt x="5707352" y="3084724"/>
                  <a:pt x="5707352" y="3081323"/>
                </a:cubicBezTo>
                <a:cubicBezTo>
                  <a:pt x="5707352" y="3077951"/>
                  <a:pt x="5704609" y="3075237"/>
                  <a:pt x="5701237" y="3075237"/>
                </a:cubicBezTo>
                <a:lnTo>
                  <a:pt x="5701237" y="3075237"/>
                </a:lnTo>
                <a:close/>
                <a:moveTo>
                  <a:pt x="5701237" y="2432561"/>
                </a:moveTo>
                <a:cubicBezTo>
                  <a:pt x="5695379" y="2432561"/>
                  <a:pt x="5690636" y="2437305"/>
                  <a:pt x="5690636" y="2443163"/>
                </a:cubicBezTo>
                <a:cubicBezTo>
                  <a:pt x="5690636" y="2449020"/>
                  <a:pt x="5695379" y="2453764"/>
                  <a:pt x="5701237" y="2453764"/>
                </a:cubicBezTo>
                <a:cubicBezTo>
                  <a:pt x="5707066" y="2453764"/>
                  <a:pt x="5711810" y="2449020"/>
                  <a:pt x="5711810" y="2443163"/>
                </a:cubicBezTo>
                <a:cubicBezTo>
                  <a:pt x="5711810" y="2437305"/>
                  <a:pt x="5707066" y="2432561"/>
                  <a:pt x="5701237" y="2432561"/>
                </a:cubicBezTo>
                <a:lnTo>
                  <a:pt x="5701237" y="2432561"/>
                </a:lnTo>
                <a:close/>
                <a:moveTo>
                  <a:pt x="5699194" y="3729052"/>
                </a:moveTo>
                <a:cubicBezTo>
                  <a:pt x="5699194" y="3730166"/>
                  <a:pt x="5700080" y="3731081"/>
                  <a:pt x="5701223" y="3731081"/>
                </a:cubicBezTo>
                <a:cubicBezTo>
                  <a:pt x="5702337" y="3731081"/>
                  <a:pt x="5703252" y="3730166"/>
                  <a:pt x="5703252" y="3729052"/>
                </a:cubicBezTo>
                <a:cubicBezTo>
                  <a:pt x="5703252" y="3727909"/>
                  <a:pt x="5702337" y="3726994"/>
                  <a:pt x="5701223" y="3726994"/>
                </a:cubicBezTo>
                <a:cubicBezTo>
                  <a:pt x="5700080" y="3726994"/>
                  <a:pt x="5699194" y="3727909"/>
                  <a:pt x="5699194" y="3729052"/>
                </a:cubicBezTo>
                <a:lnTo>
                  <a:pt x="5699194" y="3729052"/>
                </a:lnTo>
                <a:close/>
                <a:moveTo>
                  <a:pt x="5691727" y="790575"/>
                </a:moveTo>
                <a:cubicBezTo>
                  <a:pt x="5678576" y="790575"/>
                  <a:pt x="5667885" y="801237"/>
                  <a:pt x="5667885" y="814388"/>
                </a:cubicBezTo>
                <a:cubicBezTo>
                  <a:pt x="5667885" y="827538"/>
                  <a:pt x="5678576" y="838200"/>
                  <a:pt x="5691727" y="838200"/>
                </a:cubicBezTo>
                <a:cubicBezTo>
                  <a:pt x="5704848" y="838200"/>
                  <a:pt x="5715510" y="827538"/>
                  <a:pt x="5715510" y="814388"/>
                </a:cubicBezTo>
                <a:cubicBezTo>
                  <a:pt x="5715510" y="801237"/>
                  <a:pt x="5704848" y="790575"/>
                  <a:pt x="5691727" y="790575"/>
                </a:cubicBezTo>
                <a:lnTo>
                  <a:pt x="5691727" y="790575"/>
                </a:lnTo>
                <a:close/>
                <a:moveTo>
                  <a:pt x="5701241" y="466725"/>
                </a:moveTo>
                <a:cubicBezTo>
                  <a:pt x="5682811" y="466725"/>
                  <a:pt x="5667885" y="481659"/>
                  <a:pt x="5667885" y="500063"/>
                </a:cubicBezTo>
                <a:cubicBezTo>
                  <a:pt x="5667885" y="518466"/>
                  <a:pt x="5682811" y="533400"/>
                  <a:pt x="5701241" y="533400"/>
                </a:cubicBezTo>
                <a:cubicBezTo>
                  <a:pt x="5719635" y="533400"/>
                  <a:pt x="5734560" y="518466"/>
                  <a:pt x="5734560" y="500063"/>
                </a:cubicBezTo>
                <a:cubicBezTo>
                  <a:pt x="5734560" y="481659"/>
                  <a:pt x="5719635" y="466725"/>
                  <a:pt x="5701241" y="466725"/>
                </a:cubicBezTo>
                <a:lnTo>
                  <a:pt x="5701241" y="466725"/>
                </a:lnTo>
                <a:close/>
                <a:moveTo>
                  <a:pt x="5691730" y="1123950"/>
                </a:moveTo>
                <a:cubicBezTo>
                  <a:pt x="5678563" y="1123950"/>
                  <a:pt x="5667885" y="1134588"/>
                  <a:pt x="5667885" y="1147746"/>
                </a:cubicBezTo>
                <a:cubicBezTo>
                  <a:pt x="5667885" y="1160904"/>
                  <a:pt x="5678563" y="1171575"/>
                  <a:pt x="5691730" y="1171575"/>
                </a:cubicBezTo>
                <a:cubicBezTo>
                  <a:pt x="5704865" y="1171575"/>
                  <a:pt x="5715510" y="1160904"/>
                  <a:pt x="5715510" y="1147746"/>
                </a:cubicBezTo>
                <a:cubicBezTo>
                  <a:pt x="5715510" y="1134588"/>
                  <a:pt x="5704865" y="1123950"/>
                  <a:pt x="5691730" y="1123950"/>
                </a:cubicBezTo>
                <a:lnTo>
                  <a:pt x="5691730" y="1123950"/>
                </a:lnTo>
                <a:close/>
                <a:moveTo>
                  <a:pt x="5701236" y="1771650"/>
                </a:moveTo>
                <a:cubicBezTo>
                  <a:pt x="5693320" y="1771650"/>
                  <a:pt x="5686935" y="1778056"/>
                  <a:pt x="5686935" y="1785938"/>
                </a:cubicBezTo>
                <a:cubicBezTo>
                  <a:pt x="5686935" y="1793846"/>
                  <a:pt x="5693320" y="1800225"/>
                  <a:pt x="5701236" y="1800225"/>
                </a:cubicBezTo>
                <a:cubicBezTo>
                  <a:pt x="5709125" y="1800225"/>
                  <a:pt x="5715510" y="1793846"/>
                  <a:pt x="5715510" y="1785938"/>
                </a:cubicBezTo>
                <a:cubicBezTo>
                  <a:pt x="5715510" y="1778056"/>
                  <a:pt x="5709125" y="1771650"/>
                  <a:pt x="5701236" y="1771650"/>
                </a:cubicBezTo>
                <a:lnTo>
                  <a:pt x="5701236" y="1771650"/>
                </a:lnTo>
                <a:close/>
                <a:moveTo>
                  <a:pt x="5853623" y="142875"/>
                </a:moveTo>
                <a:cubicBezTo>
                  <a:pt x="5835218" y="142875"/>
                  <a:pt x="5820285" y="157807"/>
                  <a:pt x="5820285" y="176213"/>
                </a:cubicBezTo>
                <a:cubicBezTo>
                  <a:pt x="5820285" y="194618"/>
                  <a:pt x="5835218" y="209550"/>
                  <a:pt x="5853623" y="209550"/>
                </a:cubicBezTo>
                <a:cubicBezTo>
                  <a:pt x="5872060" y="209550"/>
                  <a:pt x="5886960" y="194618"/>
                  <a:pt x="5886960" y="176213"/>
                </a:cubicBezTo>
                <a:cubicBezTo>
                  <a:pt x="5886960" y="157807"/>
                  <a:pt x="5872060" y="142875"/>
                  <a:pt x="5853623" y="142875"/>
                </a:cubicBezTo>
                <a:lnTo>
                  <a:pt x="5853623" y="142875"/>
                </a:lnTo>
                <a:close/>
                <a:moveTo>
                  <a:pt x="5691735" y="1447800"/>
                </a:moveTo>
                <a:cubicBezTo>
                  <a:pt x="5678568" y="1447800"/>
                  <a:pt x="5667885" y="1458454"/>
                  <a:pt x="5667885" y="1471631"/>
                </a:cubicBezTo>
                <a:cubicBezTo>
                  <a:pt x="5667885" y="1484772"/>
                  <a:pt x="5678568" y="1495425"/>
                  <a:pt x="5691735" y="1495425"/>
                </a:cubicBezTo>
                <a:cubicBezTo>
                  <a:pt x="5704865" y="1495425"/>
                  <a:pt x="5715510" y="1484772"/>
                  <a:pt x="5715510" y="1471631"/>
                </a:cubicBezTo>
                <a:cubicBezTo>
                  <a:pt x="5715510" y="1458454"/>
                  <a:pt x="5704865" y="1447800"/>
                  <a:pt x="5691735" y="1447800"/>
                </a:cubicBezTo>
                <a:lnTo>
                  <a:pt x="5691735" y="1447800"/>
                </a:lnTo>
                <a:close/>
                <a:moveTo>
                  <a:pt x="5701237" y="2106268"/>
                </a:moveTo>
                <a:cubicBezTo>
                  <a:pt x="5694008" y="2106268"/>
                  <a:pt x="5688178" y="2112097"/>
                  <a:pt x="5688178" y="2119298"/>
                </a:cubicBezTo>
                <a:cubicBezTo>
                  <a:pt x="5688178" y="2126499"/>
                  <a:pt x="5694008" y="2132357"/>
                  <a:pt x="5701237" y="2132357"/>
                </a:cubicBezTo>
                <a:cubicBezTo>
                  <a:pt x="5708438" y="2132357"/>
                  <a:pt x="5714267" y="2126499"/>
                  <a:pt x="5714267" y="2119298"/>
                </a:cubicBezTo>
                <a:cubicBezTo>
                  <a:pt x="5714267" y="2112097"/>
                  <a:pt x="5708438" y="2106268"/>
                  <a:pt x="5701237" y="2106268"/>
                </a:cubicBezTo>
                <a:lnTo>
                  <a:pt x="5701237" y="2106268"/>
                </a:lnTo>
                <a:close/>
                <a:moveTo>
                  <a:pt x="5777437" y="3238376"/>
                </a:moveTo>
                <a:cubicBezTo>
                  <a:pt x="5774722" y="3238376"/>
                  <a:pt x="5772522" y="3240577"/>
                  <a:pt x="5772522" y="3243263"/>
                </a:cubicBezTo>
                <a:cubicBezTo>
                  <a:pt x="5772522" y="3245977"/>
                  <a:pt x="5774722" y="3248149"/>
                  <a:pt x="5777437" y="3248149"/>
                </a:cubicBezTo>
                <a:cubicBezTo>
                  <a:pt x="5780152" y="3248149"/>
                  <a:pt x="5782324" y="3245977"/>
                  <a:pt x="5782324" y="3243263"/>
                </a:cubicBezTo>
                <a:cubicBezTo>
                  <a:pt x="5782324" y="3240577"/>
                  <a:pt x="5780152" y="3238376"/>
                  <a:pt x="5777437" y="3238376"/>
                </a:cubicBezTo>
                <a:lnTo>
                  <a:pt x="5777437" y="3238376"/>
                </a:lnTo>
                <a:close/>
                <a:moveTo>
                  <a:pt x="5777441" y="314325"/>
                </a:moveTo>
                <a:cubicBezTo>
                  <a:pt x="5758991" y="314325"/>
                  <a:pt x="5744085" y="329267"/>
                  <a:pt x="5744085" y="347681"/>
                </a:cubicBezTo>
                <a:cubicBezTo>
                  <a:pt x="5744085" y="366094"/>
                  <a:pt x="5758991" y="381000"/>
                  <a:pt x="5777441" y="381000"/>
                </a:cubicBezTo>
                <a:cubicBezTo>
                  <a:pt x="5795854" y="381000"/>
                  <a:pt x="5810760" y="366094"/>
                  <a:pt x="5810760" y="347681"/>
                </a:cubicBezTo>
                <a:cubicBezTo>
                  <a:pt x="5810760" y="329267"/>
                  <a:pt x="5795854" y="314325"/>
                  <a:pt x="5777441" y="314325"/>
                </a:cubicBezTo>
                <a:lnTo>
                  <a:pt x="5777441" y="314325"/>
                </a:lnTo>
                <a:close/>
                <a:moveTo>
                  <a:pt x="5701258" y="142875"/>
                </a:moveTo>
                <a:cubicBezTo>
                  <a:pt x="5682800" y="142875"/>
                  <a:pt x="5667885" y="157790"/>
                  <a:pt x="5667885" y="176213"/>
                </a:cubicBezTo>
                <a:cubicBezTo>
                  <a:pt x="5667885" y="194635"/>
                  <a:pt x="5682800" y="209550"/>
                  <a:pt x="5701258" y="209550"/>
                </a:cubicBezTo>
                <a:cubicBezTo>
                  <a:pt x="5719646" y="209550"/>
                  <a:pt x="5734560" y="194635"/>
                  <a:pt x="5734560" y="176213"/>
                </a:cubicBezTo>
                <a:cubicBezTo>
                  <a:pt x="5734560" y="157790"/>
                  <a:pt x="5719646" y="142875"/>
                  <a:pt x="5701258" y="142875"/>
                </a:cubicBezTo>
                <a:lnTo>
                  <a:pt x="5701258" y="142875"/>
                </a:lnTo>
                <a:close/>
                <a:moveTo>
                  <a:pt x="5777423" y="2586190"/>
                </a:moveTo>
                <a:cubicBezTo>
                  <a:pt x="5772222" y="2586190"/>
                  <a:pt x="5768050" y="2590391"/>
                  <a:pt x="5768050" y="2595563"/>
                </a:cubicBezTo>
                <a:cubicBezTo>
                  <a:pt x="5768050" y="2600735"/>
                  <a:pt x="5772222" y="2604935"/>
                  <a:pt x="5777423" y="2604935"/>
                </a:cubicBezTo>
                <a:cubicBezTo>
                  <a:pt x="5782595" y="2604935"/>
                  <a:pt x="5786796" y="2600735"/>
                  <a:pt x="5786796" y="2595563"/>
                </a:cubicBezTo>
                <a:cubicBezTo>
                  <a:pt x="5786796" y="2590391"/>
                  <a:pt x="5782595" y="2586190"/>
                  <a:pt x="5777423" y="2586190"/>
                </a:cubicBezTo>
                <a:lnTo>
                  <a:pt x="5777423" y="2586190"/>
                </a:lnTo>
                <a:close/>
                <a:moveTo>
                  <a:pt x="5747728" y="0"/>
                </a:moveTo>
                <a:cubicBezTo>
                  <a:pt x="5745563" y="4417"/>
                  <a:pt x="5744085" y="9176"/>
                  <a:pt x="5744085" y="14414"/>
                </a:cubicBezTo>
                <a:cubicBezTo>
                  <a:pt x="5744085" y="32766"/>
                  <a:pt x="5759001" y="47625"/>
                  <a:pt x="5777423" y="47625"/>
                </a:cubicBezTo>
                <a:cubicBezTo>
                  <a:pt x="5795810" y="47625"/>
                  <a:pt x="5810760" y="32766"/>
                  <a:pt x="5810760" y="14414"/>
                </a:cubicBezTo>
                <a:cubicBezTo>
                  <a:pt x="5810760" y="9176"/>
                  <a:pt x="5809282" y="4417"/>
                  <a:pt x="5807118" y="0"/>
                </a:cubicBezTo>
                <a:lnTo>
                  <a:pt x="5747728" y="0"/>
                </a:lnTo>
                <a:close/>
                <a:moveTo>
                  <a:pt x="5775794" y="3881452"/>
                </a:moveTo>
                <a:cubicBezTo>
                  <a:pt x="5775794" y="3882338"/>
                  <a:pt x="5776508" y="3883052"/>
                  <a:pt x="5777423" y="3883052"/>
                </a:cubicBezTo>
                <a:cubicBezTo>
                  <a:pt x="5778309" y="3883052"/>
                  <a:pt x="5779052" y="3882338"/>
                  <a:pt x="5779052" y="3881452"/>
                </a:cubicBezTo>
                <a:cubicBezTo>
                  <a:pt x="5779052" y="3880537"/>
                  <a:pt x="5778309" y="3879823"/>
                  <a:pt x="5777423" y="3879823"/>
                </a:cubicBezTo>
                <a:cubicBezTo>
                  <a:pt x="5776508" y="3879823"/>
                  <a:pt x="5775794" y="3880537"/>
                  <a:pt x="5775794" y="3881452"/>
                </a:cubicBezTo>
                <a:lnTo>
                  <a:pt x="5775794" y="3881452"/>
                </a:lnTo>
                <a:close/>
                <a:moveTo>
                  <a:pt x="5777423" y="3554730"/>
                </a:moveTo>
                <a:cubicBezTo>
                  <a:pt x="5775822" y="3554730"/>
                  <a:pt x="5774565" y="3556016"/>
                  <a:pt x="5774565" y="3557587"/>
                </a:cubicBezTo>
                <a:cubicBezTo>
                  <a:pt x="5774565" y="3559159"/>
                  <a:pt x="5775822" y="3560445"/>
                  <a:pt x="5777423" y="3560445"/>
                </a:cubicBezTo>
                <a:cubicBezTo>
                  <a:pt x="5778994" y="3560445"/>
                  <a:pt x="5780280" y="3559159"/>
                  <a:pt x="5780280" y="3557587"/>
                </a:cubicBezTo>
                <a:cubicBezTo>
                  <a:pt x="5780280" y="3556016"/>
                  <a:pt x="5778994" y="3554730"/>
                  <a:pt x="5777423" y="3554730"/>
                </a:cubicBezTo>
                <a:lnTo>
                  <a:pt x="5777423" y="3554730"/>
                </a:lnTo>
                <a:close/>
                <a:moveTo>
                  <a:pt x="5767898" y="962025"/>
                </a:moveTo>
                <a:cubicBezTo>
                  <a:pt x="5754724" y="962025"/>
                  <a:pt x="5744085" y="972687"/>
                  <a:pt x="5744085" y="985822"/>
                </a:cubicBezTo>
                <a:cubicBezTo>
                  <a:pt x="5744085" y="998957"/>
                  <a:pt x="5754724" y="1009650"/>
                  <a:pt x="5767898" y="1009650"/>
                </a:cubicBezTo>
                <a:cubicBezTo>
                  <a:pt x="5781041" y="1009650"/>
                  <a:pt x="5791710" y="998957"/>
                  <a:pt x="5791710" y="985822"/>
                </a:cubicBezTo>
                <a:cubicBezTo>
                  <a:pt x="5791710" y="972687"/>
                  <a:pt x="5781041" y="962025"/>
                  <a:pt x="5767898" y="962025"/>
                </a:cubicBezTo>
                <a:lnTo>
                  <a:pt x="5767898" y="962025"/>
                </a:lnTo>
                <a:close/>
                <a:moveTo>
                  <a:pt x="5767898" y="638175"/>
                </a:moveTo>
                <a:cubicBezTo>
                  <a:pt x="5754740" y="638175"/>
                  <a:pt x="5744085" y="648836"/>
                  <a:pt x="5744085" y="661974"/>
                </a:cubicBezTo>
                <a:cubicBezTo>
                  <a:pt x="5744085" y="675139"/>
                  <a:pt x="5754740" y="685800"/>
                  <a:pt x="5767898" y="685800"/>
                </a:cubicBezTo>
                <a:cubicBezTo>
                  <a:pt x="5781056" y="685800"/>
                  <a:pt x="5791710" y="675139"/>
                  <a:pt x="5791710" y="661974"/>
                </a:cubicBezTo>
                <a:cubicBezTo>
                  <a:pt x="5791710" y="648836"/>
                  <a:pt x="5781056" y="638175"/>
                  <a:pt x="5767898" y="638175"/>
                </a:cubicBezTo>
                <a:lnTo>
                  <a:pt x="5767898" y="638175"/>
                </a:lnTo>
                <a:close/>
                <a:moveTo>
                  <a:pt x="5777437" y="2259897"/>
                </a:moveTo>
                <a:cubicBezTo>
                  <a:pt x="5770922" y="2259897"/>
                  <a:pt x="5765607" y="2265183"/>
                  <a:pt x="5765607" y="2271698"/>
                </a:cubicBezTo>
                <a:cubicBezTo>
                  <a:pt x="5765607" y="2278242"/>
                  <a:pt x="5770922" y="2283528"/>
                  <a:pt x="5777437" y="2283528"/>
                </a:cubicBezTo>
                <a:cubicBezTo>
                  <a:pt x="5783980" y="2283528"/>
                  <a:pt x="5789238" y="2278242"/>
                  <a:pt x="5789238" y="2271698"/>
                </a:cubicBezTo>
                <a:cubicBezTo>
                  <a:pt x="5789238" y="2265183"/>
                  <a:pt x="5783980" y="2259897"/>
                  <a:pt x="5777437" y="2259897"/>
                </a:cubicBezTo>
                <a:lnTo>
                  <a:pt x="5777437" y="2259897"/>
                </a:lnTo>
                <a:close/>
                <a:moveTo>
                  <a:pt x="5767880" y="1276350"/>
                </a:moveTo>
                <a:cubicBezTo>
                  <a:pt x="5754730" y="1276350"/>
                  <a:pt x="5744085" y="1286995"/>
                  <a:pt x="5744085" y="1300145"/>
                </a:cubicBezTo>
                <a:cubicBezTo>
                  <a:pt x="5744085" y="1313295"/>
                  <a:pt x="5754730" y="1323975"/>
                  <a:pt x="5767880" y="1323975"/>
                </a:cubicBezTo>
                <a:cubicBezTo>
                  <a:pt x="5781030" y="1323975"/>
                  <a:pt x="5791710" y="1313295"/>
                  <a:pt x="5791710" y="1300145"/>
                </a:cubicBezTo>
                <a:cubicBezTo>
                  <a:pt x="5791710" y="1286995"/>
                  <a:pt x="5781030" y="1276350"/>
                  <a:pt x="5767880" y="1276350"/>
                </a:cubicBezTo>
                <a:lnTo>
                  <a:pt x="5767880" y="1276350"/>
                </a:lnTo>
                <a:close/>
                <a:moveTo>
                  <a:pt x="5777423" y="1943129"/>
                </a:moveTo>
                <a:cubicBezTo>
                  <a:pt x="5769536" y="1943129"/>
                  <a:pt x="5763164" y="1949529"/>
                  <a:pt x="5763164" y="1957388"/>
                </a:cubicBezTo>
                <a:cubicBezTo>
                  <a:pt x="5763164" y="1965274"/>
                  <a:pt x="5769536" y="1971647"/>
                  <a:pt x="5777423" y="1971647"/>
                </a:cubicBezTo>
                <a:cubicBezTo>
                  <a:pt x="5785310" y="1971647"/>
                  <a:pt x="5791682" y="1965274"/>
                  <a:pt x="5791682" y="1957388"/>
                </a:cubicBezTo>
                <a:cubicBezTo>
                  <a:pt x="5791682" y="1949529"/>
                  <a:pt x="5785310" y="1943129"/>
                  <a:pt x="5777423" y="1943129"/>
                </a:cubicBezTo>
                <a:lnTo>
                  <a:pt x="5777423" y="1943129"/>
                </a:lnTo>
                <a:close/>
                <a:moveTo>
                  <a:pt x="5777435" y="1619250"/>
                </a:moveTo>
                <a:cubicBezTo>
                  <a:pt x="5769540" y="1619250"/>
                  <a:pt x="5763135" y="1625654"/>
                  <a:pt x="5763135" y="1633550"/>
                </a:cubicBezTo>
                <a:cubicBezTo>
                  <a:pt x="5763135" y="1641445"/>
                  <a:pt x="5769540" y="1647825"/>
                  <a:pt x="5777435" y="1647825"/>
                </a:cubicBezTo>
                <a:cubicBezTo>
                  <a:pt x="5785306" y="1647825"/>
                  <a:pt x="5791710" y="1641445"/>
                  <a:pt x="5791710" y="1633550"/>
                </a:cubicBezTo>
                <a:cubicBezTo>
                  <a:pt x="5791710" y="1625654"/>
                  <a:pt x="5785306" y="1619250"/>
                  <a:pt x="5777435" y="1619250"/>
                </a:cubicBezTo>
                <a:lnTo>
                  <a:pt x="5777435" y="1619250"/>
                </a:lnTo>
                <a:close/>
              </a:path>
            </a:pathLst>
          </a:custGeom>
          <a:solidFill>
            <a:srgbClr val="0F4F8A">
              <a:alpha val="35000"/>
            </a:srgbClr>
          </a:solidFill>
          <a:ln/>
        </p:spPr>
      </p:sp>
      <p:sp>
        <p:nvSpPr>
          <p:cNvPr id="10" name="Picture Placeholder 9">
            <a:extLst>
              <a:ext uri="{16C3570C-A432-4710-8B6F-BE5E25A5663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178BEDA-60CC-4D17-8F1E-4D85CAD76E83}"/>
              </a:ext>
            </a:extLst>
          </p:cNvPr>
          <p:cNvSpPr>
            <a:spLocks noGrp="1"/>
          </p:cNvSpPr>
          <p:nvPr>
            <p:ph type="pic"/>
          </p:nvPr>
        </p:nvSpPr>
        <p:spPr>
          <a:xfrm>
            <a:off x="-76" y="4743"/>
            <a:ext cx="3057604" cy="5136833"/>
          </a:xfrm>
          <a:custGeom>
            <a:avLst/>
            <a:gdLst/>
            <a:ahLst/>
            <a:cxnLst/>
            <a:rect l="0" t="0" r="r" b="b"/>
            <a:pathLst>
              <a:path w="3057604" h="5136833">
                <a:moveTo>
                  <a:pt x="0" y="0"/>
                </a:moveTo>
                <a:lnTo>
                  <a:pt x="389102" y="0"/>
                </a:lnTo>
                <a:lnTo>
                  <a:pt x="3057604" y="2562267"/>
                </a:lnTo>
                <a:lnTo>
                  <a:pt x="379656" y="5136833"/>
                </a:lnTo>
                <a:lnTo>
                  <a:pt x="79" y="5136833"/>
                </a:lnTo>
                <a:close/>
              </a:path>
            </a:pathLst>
          </a:custGeom>
          <a:solidFill>
            <a:srgbClr val="FFFFFF"/>
          </a:solidFill>
          <a:ln>
            <a:noFill/>
          </a:ln>
        </p:spPr>
        <p:txBody>
          <a:bodyPr vert="horz" lIns="91440" tIns="93600" rIns="91440" bIns="45720" rtlCol="0">
            <a:noAutofit/>
          </a:bodyPr>
          <a:lstStyle/>
          <a:p>
            <a:pPr lvl="0"/>
            <a:r>
              <a:rPr lang="en-US" dirty="0"/>
              <a:t>Click to edit Master text styles</a:t>
            </a:r>
          </a:p>
        </p:txBody>
      </p:sp>
      <p:sp>
        <p:nvSpPr>
          <p:cNvPr id="11" name="Slide Number Placeholder 5">
            <a:extLst>
              <a:ext uri="{BE1F6E70-41FF-42C8-81AD-DBDEFF1A771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77C358C-2F45-45D5-9287-73FB8D573691}"/>
              </a:ext>
            </a:extLst>
          </p:cNvPr>
          <p:cNvSpPr>
            <a:spLocks noGrp="1"/>
          </p:cNvSpPr>
          <p:nvPr>
            <p:ph type="sldNum" sz="quarter" idx="1"/>
          </p:nvPr>
        </p:nvSpPr>
        <p:spPr>
          <a:xfrm>
            <a:off x="7767815" y="4695033"/>
            <a:ext cx="613018" cy="285750"/>
          </a:xfrm>
          <a:noFill/>
          <a:ln w="9525" cap="flat">
            <a:noFill/>
            <a:prstDash val="solid"/>
            <a:round/>
          </a:ln>
        </p:spPr>
        <p:txBody>
          <a:bodyPr rtlCol="0"/>
          <a:lstStyle>
            <a:lvl1pPr lvl="0"/>
          </a:lstStyle>
          <a:p>
            <a:r>
              <a:rPr lang="en-US" dirty="0"/>
              <a:t>&lt;#&gt;</a:t>
            </a:r>
          </a:p>
        </p:txBody>
      </p:sp>
      <p:sp>
        <p:nvSpPr>
          <p:cNvPr id="12" name="Footer Placeholder 4">
            <a:extLst>
              <a:ext uri="{0A058242-3F81-4F44-89FB-E50B4F5A1BA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C67F28C-D170-4771-8B46-704F00061948}"/>
              </a:ext>
            </a:extLst>
          </p:cNvPr>
          <p:cNvSpPr>
            <a:spLocks noGrp="1"/>
          </p:cNvSpPr>
          <p:nvPr>
            <p:ph type="ftr" sz="quarter" idx="2"/>
          </p:nvPr>
        </p:nvSpPr>
        <p:spPr>
          <a:xfrm>
            <a:off x="2495550" y="4686300"/>
            <a:ext cx="5181600" cy="285750"/>
          </a:xfrm>
          <a:noFill/>
          <a:ln w="9525" cap="flat">
            <a:noFill/>
            <a:prstDash val="solid"/>
            <a:round/>
          </a:ln>
        </p:spPr>
        <p:txBody>
          <a:bodyPr rtlCol="0"/>
          <a:lstStyle>
            <a:lvl1pPr lvl="0"/>
          </a:lstStyle>
          <a:p>
            <a:r>
              <a:rPr lang="en-US" dirty="0"/>
              <a:t>Footer</a:t>
            </a:r>
          </a:p>
        </p:txBody>
      </p:sp>
      <p:sp>
        <p:nvSpPr>
          <p:cNvPr id="13" name="Date Placeholder 3">
            <a:extLst>
              <a:ext uri="{30B11103-E4AF-420F-81C4-5D38E575601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BF8122F-EF87-4F58-B772-F472897F4853}"/>
              </a:ext>
            </a:extLst>
          </p:cNvPr>
          <p:cNvSpPr>
            <a:spLocks noGrp="1"/>
          </p:cNvSpPr>
          <p:nvPr>
            <p:ph type="dt" sz="half" idx="3"/>
          </p:nvPr>
        </p:nvSpPr>
        <p:spPr>
          <a:xfrm>
            <a:off x="762000" y="4695033"/>
            <a:ext cx="1639570" cy="285750"/>
          </a:xfrm>
          <a:noFill/>
          <a:ln w="9525" cap="flat">
            <a:noFill/>
            <a:prstDash val="solid"/>
            <a:round/>
          </a:ln>
        </p:spPr>
        <p:txBody>
          <a:bodyPr rtlCol="0"/>
          <a:lstStyle>
            <a:lvl1pPr lvl="0"/>
          </a:lstStyle>
          <a:p>
            <a:r>
              <a:rPr lang="en-US" dirty="0"/>
              <a:t>Date</a:t>
            </a:r>
          </a:p>
        </p:txBody>
      </p:sp>
      <p:sp>
        <p:nvSpPr>
          <p:cNvPr id="14" name="Title 1">
            <a:extLst>
              <a:ext uri="{C8CAC15A-E095-40E8-9407-4424200CAE7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79C603A-0E7E-4EC7-BB92-997EE72DE144}"/>
              </a:ext>
            </a:extLst>
          </p:cNvPr>
          <p:cNvSpPr>
            <a:spLocks noGrp="1"/>
          </p:cNvSpPr>
          <p:nvPr>
            <p:ph type="title" idx="4"/>
          </p:nvPr>
        </p:nvSpPr>
        <p:spPr>
          <a:xfrm>
            <a:off x="4476750" y="2238375"/>
            <a:ext cx="4095750" cy="857250"/>
          </a:xfrm>
          <a:prstGeom prst="rect">
            <a:avLst/>
          </a:prstGeom>
          <a:noFill/>
          <a:ln w="9525" cap="flat">
            <a:noFill/>
            <a:prstDash val="solid"/>
            <a:round/>
          </a:ln>
        </p:spPr>
        <p:txBody>
          <a:bodyPr vert="horz" lIns="0" tIns="0" rIns="0" bIns="0" rtlCol="0" anchor="t">
            <a:noAutofit/>
          </a:bodyPr>
          <a:lstStyle>
            <a:lvl1pPr lvl="0" algn="l">
              <a:lnSpc>
                <a:spcPct val="100000"/>
              </a:lnSpc>
              <a:defRPr lang="en-US" sz="4000" b="1" cap="all" dirty="0">
                <a:solidFill>
                  <a:srgbClr val="FFFFFF"/>
                </a:solidFill>
                <a:latin typeface="Verdana"/>
              </a:defRPr>
            </a:lvl1pPr>
          </a:lstStyle>
          <a:p>
            <a:r>
              <a:rPr lang="en-US" dirty="0"/>
              <a:t>Click to edit Master title style</a:t>
            </a:r>
          </a:p>
        </p:txBody>
      </p:sp>
      <p:sp>
        <p:nvSpPr>
          <p:cNvPr id="15" name="Subtitle 2">
            <a:extLst>
              <a:ext uri="{978ECA37-79EB-4D63-B54A-6DAF726F202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1BB2935-5744-43C4-915E-252D49F48650}"/>
              </a:ext>
            </a:extLst>
          </p:cNvPr>
          <p:cNvSpPr>
            <a:spLocks noGrp="1"/>
          </p:cNvSpPr>
          <p:nvPr>
            <p:ph type="subTitle" idx="5"/>
          </p:nvPr>
        </p:nvSpPr>
        <p:spPr>
          <a:xfrm>
            <a:off x="4514850" y="2952750"/>
            <a:ext cx="3067050" cy="494947"/>
          </a:xfrm>
          <a:prstGeom prst="rect">
            <a:avLst/>
          </a:prstGeom>
          <a:noFill/>
          <a:ln w="9525" cap="flat">
            <a:noFill/>
            <a:prstDash val="solid"/>
            <a:round/>
          </a:ln>
        </p:spPr>
        <p:txBody>
          <a:bodyPr vert="horz" lIns="0" tIns="0" rIns="0" bIns="0" rtlCol="0" anchor="ctr">
            <a:noAutofit/>
          </a:bodyPr>
          <a:lstStyle>
            <a:lvl1pPr marL="0" lvl="0" indent="0" algn="l">
              <a:lnSpc>
                <a:spcPct val="100000"/>
              </a:lnSpc>
              <a:spcBef>
                <a:spcPts val="0"/>
              </a:spcBef>
              <a:buNone/>
              <a:defRPr lang="en-US" sz="1800" b="0" i="0" cap="none" baseline="0" dirty="0">
                <a:solidFill>
                  <a:srgbClr val="FFFFFF"/>
                </a:solidFill>
                <a:latin typeface="Didact Gothic"/>
              </a:defRPr>
            </a:lvl1pPr>
            <a:lvl2pPr marL="457200" lvl="1" indent="0" algn="ctr">
              <a:buNone/>
              <a:defRPr lang="en-US" cap="none" dirty="0">
                <a:solidFill>
                  <a:srgbClr val="898989"/>
                </a:solidFill>
                <a:latin typeface="Open Sans"/>
              </a:defRPr>
            </a:lvl2pPr>
            <a:lvl3pPr marL="914400" lvl="2" indent="0" algn="ctr">
              <a:buNone/>
              <a:defRPr lang="en-US" cap="none" dirty="0">
                <a:solidFill>
                  <a:srgbClr val="898989"/>
                </a:solidFill>
                <a:latin typeface="Open Sans"/>
              </a:defRPr>
            </a:lvl3pPr>
            <a:lvl4pPr marL="1371600" lvl="3" indent="0" algn="ctr">
              <a:buNone/>
              <a:defRPr lang="en-US" cap="none" dirty="0">
                <a:solidFill>
                  <a:srgbClr val="898989"/>
                </a:solidFill>
                <a:latin typeface="Open Sans"/>
              </a:defRPr>
            </a:lvl4pPr>
            <a:lvl5pPr marL="1828800" lvl="4" indent="0" algn="ctr">
              <a:buNone/>
              <a:defRPr lang="en-US" cap="none" dirty="0">
                <a:solidFill>
                  <a:srgbClr val="898989"/>
                </a:solidFill>
                <a:latin typeface="Open Sans"/>
              </a:defRPr>
            </a:lvl5pPr>
            <a:lvl6pPr marL="2286000" lvl="5" indent="0" algn="ctr">
              <a:buNone/>
              <a:defRPr lang="en-US" cap="none" dirty="0">
                <a:solidFill>
                  <a:srgbClr val="898989"/>
                </a:solidFill>
                <a:latin typeface="Open Sans"/>
              </a:defRPr>
            </a:lvl6pPr>
            <a:lvl7pPr marL="2743200" lvl="6" indent="0" algn="ctr">
              <a:buNone/>
              <a:defRPr lang="en-US" cap="none" dirty="0">
                <a:solidFill>
                  <a:srgbClr val="898989"/>
                </a:solidFill>
                <a:latin typeface="Open Sans"/>
              </a:defRPr>
            </a:lvl7pPr>
            <a:lvl8pPr marL="3200400" lvl="7" indent="0" algn="ctr">
              <a:buNone/>
              <a:defRPr lang="en-US" cap="none" dirty="0">
                <a:solidFill>
                  <a:srgbClr val="898989"/>
                </a:solidFill>
                <a:latin typeface="Open Sans"/>
              </a:defRPr>
            </a:lvl8pPr>
            <a:lvl9pPr marL="3657600" lvl="8" indent="0" algn="ctr">
              <a:buNone/>
              <a:defRPr lang="en-US" cap="none" dirty="0">
                <a:solidFill>
                  <a:srgbClr val="898989"/>
                </a:solidFill>
                <a:latin typeface="Open Sans"/>
              </a:defRPr>
            </a:lvl9pPr>
          </a:lstStyle>
          <a:p>
            <a:r>
              <a:rPr lang="en-US" dirty="0"/>
              <a:t>Click to edit Master subtitle style</a:t>
            </a:r>
          </a:p>
        </p:txBody>
      </p:sp>
      <p:sp>
        <p:nvSpPr>
          <p:cNvPr id="16" name="Rectangle 15">
            <a:extLst>
              <a:ext uri="{D9204863-0872-400D-A7D3-842A9BF3773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240FA71-3A3D-4074-942F-4503774DDA65}"/>
              </a:ext>
            </a:extLst>
          </p:cNvPr>
          <p:cNvSpPr>
            <a:spLocks noChangeAspect="1"/>
          </p:cNvSpPr>
          <p:nvPr userDrawn="1"/>
        </p:nvSpPr>
        <p:spPr>
          <a:xfrm rot="2700000">
            <a:off x="8754780" y="650300"/>
            <a:ext cx="276225" cy="276225"/>
          </a:xfrm>
          <a:prstGeom prst="rect">
            <a:avLst/>
          </a:prstGeom>
          <a:noFill/>
          <a:ln w="9525" cap="flat">
            <a:solidFill>
              <a:srgbClr val="FFFFFF"/>
            </a:solid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7" name="Rectangle 16">
            <a:extLst>
              <a:ext uri="{F083139A-5966-41D7-9AB5-65D8FB83CEB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C864730-D4F4-4598-8B43-F7AF579C16F1}"/>
              </a:ext>
            </a:extLst>
          </p:cNvPr>
          <p:cNvSpPr>
            <a:spLocks noChangeAspect="1"/>
          </p:cNvSpPr>
          <p:nvPr userDrawn="1"/>
        </p:nvSpPr>
        <p:spPr>
          <a:xfrm rot="2700000">
            <a:off x="8170621" y="4638141"/>
            <a:ext cx="276225" cy="276225"/>
          </a:xfrm>
          <a:prstGeom prst="rect">
            <a:avLst/>
          </a:prstGeom>
          <a:noFill/>
          <a:ln w="9525" cap="flat">
            <a:solidFill>
              <a:srgbClr val="FFFFFF"/>
            </a:solid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8" name="Rectangle 17">
            <a:extLst>
              <a:ext uri="{041A30CB-0E25-4F0E-97D6-5E813C664FF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72302E0-F9C2-414B-BEA5-A9F5D18E10F1}"/>
              </a:ext>
            </a:extLst>
          </p:cNvPr>
          <p:cNvSpPr>
            <a:spLocks noChangeAspect="1"/>
          </p:cNvSpPr>
          <p:nvPr userDrawn="1"/>
        </p:nvSpPr>
        <p:spPr>
          <a:xfrm rot="2700000">
            <a:off x="1009469" y="203482"/>
            <a:ext cx="276225" cy="276225"/>
          </a:xfrm>
          <a:prstGeom prst="rect">
            <a:avLst/>
          </a:prstGeom>
          <a:noFill/>
          <a:ln w="9525" cap="flat">
            <a:solidFill>
              <a:srgbClr val="FFFFFF"/>
            </a:solid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9" name="Rectangle 18">
            <a:extLst>
              <a:ext uri="{31BE6D5E-C955-4614-ADAE-D5C3FBC81C4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E4EE458-ABE2-445B-9A91-59C72DD5D356}"/>
              </a:ext>
            </a:extLst>
          </p:cNvPr>
          <p:cNvSpPr>
            <a:spLocks noChangeAspect="1"/>
          </p:cNvSpPr>
          <p:nvPr userDrawn="1"/>
        </p:nvSpPr>
        <p:spPr>
          <a:xfrm rot="2700000">
            <a:off x="3371850" y="2428875"/>
            <a:ext cx="276225" cy="276225"/>
          </a:xfrm>
          <a:prstGeom prst="rect">
            <a:avLst/>
          </a:prstGeom>
          <a:solidFill>
            <a:srgbClr val="FFC94A"/>
          </a:solidFill>
          <a:ln w="9525" cap="flat">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20" name="Rectangle 19">
            <a:extLst>
              <a:ext uri="{45B59C8A-6F47-4E56-B9B8-8E1F7E5D713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D2EB9B2-DE2C-4D4F-A199-7E67BBAB2D52}"/>
              </a:ext>
            </a:extLst>
          </p:cNvPr>
          <p:cNvSpPr>
            <a:spLocks noChangeAspect="1"/>
          </p:cNvSpPr>
          <p:nvPr userDrawn="1"/>
        </p:nvSpPr>
        <p:spPr>
          <a:xfrm rot="2700000">
            <a:off x="1716843" y="3956037"/>
            <a:ext cx="180975" cy="180975"/>
          </a:xfrm>
          <a:prstGeom prst="rect">
            <a:avLst/>
          </a:prstGeom>
          <a:solidFill>
            <a:srgbClr val="FFC94A"/>
          </a:solidFill>
          <a:ln w="9525" cap="flat">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cxnSp>
        <p:nvCxnSpPr>
          <p:cNvPr id="21" name="Straight Connector 20">
            <a:extLst>
              <a:ext uri="{C4CF2261-C8AE-423B-85D2-7779157907E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BD9AB07-D2B4-480E-BDEB-FB74E9D1F227}"/>
              </a:ext>
            </a:extLst>
          </p:cNvPr>
          <p:cNvCxnSpPr/>
          <p:nvPr/>
        </p:nvCxnSpPr>
        <p:spPr>
          <a:xfrm rot="5400000">
            <a:off x="593959" y="2082946"/>
            <a:ext cx="2981325" cy="3114675"/>
          </a:xfrm>
          <a:prstGeom prst="line">
            <a:avLst/>
          </a:prstGeom>
          <a:ln w="9525" cap="flat">
            <a:solidFill>
              <a:srgbClr val="FFFFFF"/>
            </a:solidFill>
            <a:prstDash val="solid"/>
            <a:round/>
          </a:ln>
        </p:spPr>
        <p:style>
          <a:lnRef idx="1">
            <a:schemeClr val="accent1"/>
          </a:lnRef>
          <a:fillRef idx="1">
            <a:schemeClr val="accent1"/>
          </a:fillRef>
          <a:effectRef idx="0">
            <a:schemeClr val="accent1"/>
          </a:effectRef>
          <a:fontRef idx="minor">
            <a:srgbClr val="FFFFFF"/>
          </a:fontRef>
        </p:style>
      </p:cxnSp>
      <p:cxnSp>
        <p:nvCxnSpPr>
          <p:cNvPr id="22" name="Straight Connector 21">
            <a:extLst>
              <a:ext uri="{A23AD0AA-413C-48B0-95ED-85F0BD94F1C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4594CD1-BAC2-4F89-8DB0-77E2469E5FBD}"/>
              </a:ext>
            </a:extLst>
          </p:cNvPr>
          <p:cNvCxnSpPr/>
          <p:nvPr/>
        </p:nvCxnSpPr>
        <p:spPr>
          <a:xfrm rot="5400000" flipH="1">
            <a:off x="594036" y="-60759"/>
            <a:ext cx="2977105" cy="3113827"/>
          </a:xfrm>
          <a:prstGeom prst="line">
            <a:avLst/>
          </a:prstGeom>
          <a:ln w="9525" cap="flat">
            <a:solidFill>
              <a:srgbClr val="FFFFFF"/>
            </a:solidFill>
            <a:prstDash val="solid"/>
            <a:round/>
          </a:ln>
        </p:spPr>
        <p:style>
          <a:lnRef idx="1">
            <a:schemeClr val="accent1"/>
          </a:lnRef>
          <a:fillRef idx="1">
            <a:schemeClr val="accent1"/>
          </a:fillRef>
          <a:effectRef idx="0">
            <a:schemeClr val="accent1"/>
          </a:effectRef>
          <a:fontRef idx="minor">
            <a:srgbClr val="FFFFFF"/>
          </a:fontRef>
        </p:style>
      </p:cxnSp>
      <p:sp>
        <p:nvSpPr>
          <p:cNvPr id="23" name="Title 22">
            <a:extLst>
              <a:ext uri="{948E090F-C871-4DDB-9E54-44D00BAB99D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C0086C9-155F-4078-97D4-E9198A915EBC}"/>
              </a:ext>
            </a:extLst>
          </p:cNvPr>
          <p:cNvSpPr>
            <a:spLocks noGrp="1"/>
          </p:cNvSpPr>
          <p:nvPr>
            <p:ph type="title" idx="6"/>
          </p:nvPr>
        </p:nvSpPr>
        <p:spPr>
          <a:xfrm>
            <a:off x="4476750" y="1619250"/>
            <a:ext cx="3067050" cy="571500"/>
          </a:xfrm>
          <a:prstGeom prst="rect">
            <a:avLst/>
          </a:prstGeom>
          <a:noFill/>
          <a:ln w="9525" cap="flat">
            <a:noFill/>
            <a:prstDash val="solid"/>
            <a:round/>
          </a:ln>
        </p:spPr>
        <p:txBody>
          <a:bodyPr vert="horz" lIns="0" tIns="0" rIns="0" bIns="0" rtlCol="0" anchor="b">
            <a:noAutofit/>
          </a:bodyPr>
          <a:lstStyle>
            <a:lvl1pPr lvl="0" algn="l">
              <a:defRPr lang="en-US" sz="1800" cap="all" dirty="0">
                <a:solidFill>
                  <a:srgbClr val="FFFFFF"/>
                </a:solidFill>
                <a:latin typeface="Source Code Pro-light"/>
              </a:defRPr>
            </a:lvl1pPr>
          </a:lstStyle>
          <a:p>
            <a:pPr lvl="0"/>
            <a:r>
              <a:rPr lang="en-US" dirty="0"/>
              <a:t>Click to edit Master text styles</a:t>
            </a:r>
          </a:p>
        </p:txBody>
      </p:sp>
    </p:spTree>
    <p:custDataLst>
      <p:tags r:id="rId1"/>
    </p:custDataLst>
    <p:extLst>
      <p:ext uri="{BB962C8B-B14F-4D97-AF65-F5344CB8AC3E}">
        <p14:creationId xmlns:p14="http://schemas.microsoft.com/office/powerpoint/2010/main" val="4045738112"/>
      </p:ext>
      <p:ext uri="{38A54E3D-D30F-4A5E-98E5-AF061FD3CFA1}">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710080602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USTOM 2">
    <p:bg>
      <p:bgPr>
        <a:solidFill>
          <a:srgbClr val="6275FD"/>
        </a:solidFill>
        <a:effectLst/>
      </p:bgPr>
    </p:bg>
    <p:spTree>
      <p:nvGrpSpPr>
        <p:cNvPr id="1" name=""/>
        <p:cNvGrpSpPr/>
        <p:nvPr/>
      </p:nvGrpSpPr>
      <p:grpSpPr>
        <a:xfrm>
          <a:off x="0" y="0"/>
          <a:ext cx="0" cy="0"/>
          <a:chOff x="0" y="0"/>
          <a:chExt cx="0" cy="0"/>
        </a:xfrm>
      </p:grpSpPr>
      <p:pic>
        <p:nvPicPr>
          <p:cNvPr id="2" name="Picture 1">
            <a:extLst>
              <a:ext uri="{63149C27-C5BC-44C0-B531-3391A574253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083A24B-92AC-431E-9EE6-78D053F3A829}"/>
              </a:ext>
            </a:extLst>
          </p:cNvPr>
          <p:cNvPicPr>
            <a:picLocks noChangeAspect="1"/>
          </p:cNvPicPr>
          <p:nvPr userDrawn="1"/>
        </p:nvPicPr>
        <p:blipFill>
          <a:blip r:embed="rId2"/>
          <a:stretch>
            <a:fillRect/>
          </a:stretch>
        </p:blipFill>
        <p:spPr>
          <a:xfrm>
            <a:off x="0" y="0"/>
            <a:ext cx="9144000" cy="5143500"/>
          </a:xfrm>
          <a:prstGeom prst="rect">
            <a:avLst/>
          </a:prstGeom>
          <a:noFill/>
          <a:ln>
            <a:noFill/>
            <a:prstDash val="solid"/>
          </a:ln>
        </p:spPr>
      </p:pic>
      <p:sp>
        <p:nvSpPr>
          <p:cNvPr id="3" name="Title 1">
            <a:extLst>
              <a:ext uri="{925FC038-017D-4167-B271-7CA963B6CB1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615F57E-2762-4AD9-A41A-48E453C245DC}"/>
              </a:ext>
            </a:extLst>
          </p:cNvPr>
          <p:cNvSpPr>
            <a:spLocks noGrp="1"/>
          </p:cNvSpPr>
          <p:nvPr>
            <p:ph type="title" idx="10"/>
          </p:nvPr>
        </p:nvSpPr>
        <p:spPr>
          <a:xfrm>
            <a:off x="1352550" y="919457"/>
            <a:ext cx="6438900" cy="623239"/>
          </a:xfrm>
          <a:prstGeom prst="rect">
            <a:avLst/>
          </a:prstGeom>
          <a:noFill/>
          <a:ln>
            <a:noFill/>
            <a:prstDash val="solid"/>
          </a:ln>
        </p:spPr>
        <p:txBody>
          <a:bodyPr vert="horz" lIns="0" tIns="47625" rIns="0" bIns="47625" numCol="1" spcCol="0" rtlCol="0" anchor="t">
            <a:noAutofit/>
          </a:bodyPr>
          <a:lstStyle>
            <a:lvl1pPr marL="0" lvl="0" indent="0" algn="ctr" rtl="0">
              <a:lnSpc>
                <a:spcPct val="100000"/>
              </a:lnSpc>
              <a:spcBef>
                <a:spcPts val="0"/>
              </a:spcBef>
              <a:spcAft>
                <a:spcPts val="0"/>
              </a:spcAft>
              <a:buFont typeface="Arial"/>
              <a:buNone/>
              <a:defRPr lang="en-US" sz="3200" b="1" i="0" u="none" strike="noStrike" cap="none" baseline="0" dirty="0">
                <a:solidFill>
                  <a:srgbClr val="FFFFFF"/>
                </a:solidFill>
                <a:latin typeface="Raleway"/>
              </a:defRPr>
            </a:lvl1pPr>
          </a:lstStyle>
          <a:p>
            <a:r>
              <a:rPr lang="en-US" dirty="0"/>
              <a:t>Click to edit Master title style</a:t>
            </a:r>
          </a:p>
        </p:txBody>
      </p:sp>
      <p:sp>
        <p:nvSpPr>
          <p:cNvPr id="4" name="Subtitle 2">
            <a:extLst>
              <a:ext uri="{0E9755D4-B786-468B-87F1-93814A5AB59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97A83BA-66D0-462C-9BD0-CEC8ABBFD81E}"/>
              </a:ext>
            </a:extLst>
          </p:cNvPr>
          <p:cNvSpPr>
            <a:spLocks noGrp="1"/>
          </p:cNvSpPr>
          <p:nvPr>
            <p:ph type="subTitle" idx="11"/>
          </p:nvPr>
        </p:nvSpPr>
        <p:spPr>
          <a:xfrm>
            <a:off x="1352550" y="310210"/>
            <a:ext cx="6431146" cy="494947"/>
          </a:xfrm>
          <a:prstGeom prst="rect">
            <a:avLst/>
          </a:prstGeom>
          <a:noFill/>
          <a:ln w="9525">
            <a:noFill/>
            <a:prstDash val="solid"/>
          </a:ln>
        </p:spPr>
        <p:txBody>
          <a:bodyPr vert="horz" lIns="0" tIns="0" rIns="0" bIns="0" numCol="1" spcCol="0" rtlCol="0" anchor="b">
            <a:noAutofit/>
          </a:bodyPr>
          <a:lstStyle>
            <a:lvl1pPr marL="0" lvl="0" indent="0" algn="ctr" rtl="0">
              <a:lnSpc>
                <a:spcPct val="100000"/>
              </a:lnSpc>
              <a:spcBef>
                <a:spcPts val="0"/>
              </a:spcBef>
              <a:spcAft>
                <a:spcPts val="75"/>
              </a:spcAft>
              <a:buClr>
                <a:srgbClr val="42C3C9"/>
              </a:buClr>
              <a:buFont typeface="Arial"/>
              <a:buNone/>
              <a:defRPr lang="en-US" sz="1600" b="0" i="0" u="none" strike="noStrike" cap="none" baseline="0" dirty="0">
                <a:solidFill>
                  <a:srgbClr val="FFFFFF"/>
                </a:solidFill>
                <a:latin typeface="Josefin Sans"/>
              </a:defRPr>
            </a:lvl1pPr>
            <a:lvl2pPr marL="457200" lvl="1" indent="0" algn="ctr">
              <a:buNone/>
              <a:defRPr lang="en-US" cap="none" dirty="0">
                <a:solidFill>
                  <a:srgbClr val="898989"/>
                </a:solidFill>
                <a:latin typeface="Open Sans"/>
              </a:defRPr>
            </a:lvl2pPr>
            <a:lvl3pPr marL="914400" lvl="2" indent="0" algn="ctr">
              <a:buNone/>
              <a:defRPr lang="en-US" cap="none" dirty="0">
                <a:solidFill>
                  <a:srgbClr val="898989"/>
                </a:solidFill>
                <a:latin typeface="Open Sans"/>
              </a:defRPr>
            </a:lvl3pPr>
            <a:lvl4pPr marL="1371600" lvl="3" indent="0" algn="ctr">
              <a:buNone/>
              <a:defRPr lang="en-US" cap="none" dirty="0">
                <a:solidFill>
                  <a:srgbClr val="898989"/>
                </a:solidFill>
                <a:latin typeface="Open Sans"/>
              </a:defRPr>
            </a:lvl4pPr>
            <a:lvl5pPr marL="1828800" lvl="4" indent="0" algn="ctr">
              <a:buNone/>
              <a:defRPr lang="en-US" cap="none" dirty="0">
                <a:solidFill>
                  <a:srgbClr val="898989"/>
                </a:solidFill>
                <a:latin typeface="Open Sans"/>
              </a:defRPr>
            </a:lvl5pPr>
            <a:lvl6pPr marL="2286000" lvl="5" indent="0" algn="ctr">
              <a:buNone/>
              <a:defRPr lang="en-US" cap="none" dirty="0">
                <a:solidFill>
                  <a:srgbClr val="898989"/>
                </a:solidFill>
                <a:latin typeface="Open Sans"/>
              </a:defRPr>
            </a:lvl6pPr>
            <a:lvl7pPr marL="2743200" lvl="6" indent="0" algn="ctr">
              <a:buNone/>
              <a:defRPr lang="en-US" cap="none" dirty="0">
                <a:solidFill>
                  <a:srgbClr val="898989"/>
                </a:solidFill>
                <a:latin typeface="Open Sans"/>
              </a:defRPr>
            </a:lvl7pPr>
            <a:lvl8pPr marL="3200400" lvl="7" indent="0" algn="ctr">
              <a:buNone/>
              <a:defRPr lang="en-US" cap="none" dirty="0">
                <a:solidFill>
                  <a:srgbClr val="898989"/>
                </a:solidFill>
                <a:latin typeface="Open Sans"/>
              </a:defRPr>
            </a:lvl8pPr>
            <a:lvl9pPr marL="3657600" lvl="8" indent="0" algn="ctr">
              <a:buNone/>
              <a:defRPr lang="en-US" cap="none" dirty="0">
                <a:solidFill>
                  <a:srgbClr val="898989"/>
                </a:solidFill>
                <a:latin typeface="Open Sans"/>
              </a:defRPr>
            </a:lvl9pPr>
          </a:lstStyle>
          <a:p>
            <a:r>
              <a:rPr lang="en-US" dirty="0"/>
              <a:t>Click to edit Master subtitle style</a:t>
            </a:r>
          </a:p>
        </p:txBody>
      </p:sp>
      <p:sp>
        <p:nvSpPr>
          <p:cNvPr id="5" name="Slide Number Placeholder 5" hidden="1">
            <a:extLst>
              <a:ext uri="{F87B1330-EF5B-407D-B123-5AF073B4502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56BD129-2664-4D3C-BCFE-19272420500A}"/>
              </a:ext>
            </a:extLst>
          </p:cNvPr>
          <p:cNvSpPr>
            <a:spLocks noGrp="1"/>
          </p:cNvSpPr>
          <p:nvPr>
            <p:ph type="sldNum" sz="quarter" idx="12"/>
          </p:nvPr>
        </p:nvSpPr>
        <p:spPr>
          <a:xfrm>
            <a:off x="7767815" y="4695033"/>
            <a:ext cx="613018" cy="285750"/>
          </a:xfrm>
          <a:prstGeom prst="rect">
            <a:avLst/>
          </a:prstGeom>
          <a:noFill/>
          <a:ln>
            <a:noFill/>
            <a:prstDash val="solid"/>
          </a:ln>
        </p:spPr>
        <p:txBody>
          <a:bodyPr rtlCol="0"/>
          <a:lstStyle>
            <a:lvl1pPr lvl="0"/>
          </a:lstStyle>
          <a:p>
            <a:r>
              <a:rPr lang="en-US" dirty="0"/>
              <a:t>&lt;#&gt;</a:t>
            </a:r>
          </a:p>
        </p:txBody>
      </p:sp>
      <p:sp>
        <p:nvSpPr>
          <p:cNvPr id="6" name="Footer Placeholder 4" hidden="1">
            <a:extLst>
              <a:ext uri="{3A636F09-0061-4856-8A77-97D6994918D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F89B248-3550-4E70-8A8E-EBE21020BF5C}"/>
              </a:ext>
            </a:extLst>
          </p:cNvPr>
          <p:cNvSpPr>
            <a:spLocks noGrp="1"/>
          </p:cNvSpPr>
          <p:nvPr>
            <p:ph type="ftr" sz="quarter" idx="13"/>
          </p:nvPr>
        </p:nvSpPr>
        <p:spPr>
          <a:xfrm>
            <a:off x="2495550" y="4686300"/>
            <a:ext cx="5181600" cy="285750"/>
          </a:xfrm>
          <a:prstGeom prst="rect">
            <a:avLst/>
          </a:prstGeom>
          <a:noFill/>
          <a:ln>
            <a:noFill/>
            <a:prstDash val="solid"/>
          </a:ln>
        </p:spPr>
        <p:txBody>
          <a:bodyPr rtlCol="0"/>
          <a:lstStyle>
            <a:lvl1pPr lvl="0"/>
          </a:lstStyle>
          <a:p>
            <a:r>
              <a:rPr lang="en-US" dirty="0"/>
              <a:t>Footer</a:t>
            </a:r>
          </a:p>
        </p:txBody>
      </p:sp>
      <p:sp>
        <p:nvSpPr>
          <p:cNvPr id="7" name="Date Placeholder 3" hidden="1">
            <a:extLst>
              <a:ext uri="{51A6AE12-83A2-4FAD-AAE9-45B2D03ADC1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FF9368E-A594-4F59-B985-640973A31332}"/>
              </a:ext>
            </a:extLst>
          </p:cNvPr>
          <p:cNvSpPr>
            <a:spLocks noGrp="1"/>
          </p:cNvSpPr>
          <p:nvPr>
            <p:ph type="dt" sz="half" idx="14"/>
          </p:nvPr>
        </p:nvSpPr>
        <p:spPr>
          <a:xfrm>
            <a:off x="762000" y="4695033"/>
            <a:ext cx="1639570" cy="285750"/>
          </a:xfrm>
          <a:prstGeom prst="rect">
            <a:avLst/>
          </a:prstGeom>
          <a:noFill/>
          <a:ln>
            <a:noFill/>
            <a:prstDash val="solid"/>
          </a:ln>
        </p:spPr>
        <p:txBody>
          <a:bodyPr rtlCol="0"/>
          <a:lstStyle>
            <a:lvl1pPr lvl="0"/>
          </a:lstStyle>
          <a:p>
            <a:r>
              <a:rPr lang="en-US" dirty="0"/>
              <a:t>Date</a:t>
            </a:r>
          </a:p>
        </p:txBody>
      </p:sp>
    </p:spTree>
    <p:extLst>
      <p:ext uri="{BB962C8B-B14F-4D97-AF65-F5344CB8AC3E}">
        <p14:creationId xmlns:p14="http://schemas.microsoft.com/office/powerpoint/2010/main" val="1227626642"/>
      </p:ext>
      <p:ext uri="{F8785AB0-EBCD-45DB-9BD4-5F8C20E3E0B2}">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710080603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CUSTOM 3">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24555D69-E8E2-4E23-AF2D-0B69EB64968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2490105-0360-4E9C-965D-96D879409A21}"/>
              </a:ext>
            </a:extLst>
          </p:cNvPr>
          <p:cNvSpPr/>
          <p:nvPr userDrawn="1"/>
        </p:nvSpPr>
        <p:spPr>
          <a:xfrm rot="13440000">
            <a:off x="5284232" y="-1931812"/>
            <a:ext cx="4576333" cy="7068588"/>
          </a:xfrm>
          <a:prstGeom prst="roundRect">
            <a:avLst>
              <a:gd name="adj" fmla="val 50000"/>
            </a:avLst>
          </a:prstGeom>
          <a:solidFill>
            <a:srgbClr val="0C243C"/>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Title 1">
            <a:extLst>
              <a:ext uri="{AEB52E65-6F1E-4B8A-8BA5-7E6B1473C16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9BA9C47-688B-4CD5-900B-204DF3E89D6F}"/>
              </a:ext>
            </a:extLst>
          </p:cNvPr>
          <p:cNvSpPr>
            <a:spLocks noGrp="1"/>
          </p:cNvSpPr>
          <p:nvPr>
            <p:ph type="title" idx="10"/>
          </p:nvPr>
        </p:nvSpPr>
        <p:spPr>
          <a:xfrm>
            <a:off x="533400" y="2181225"/>
            <a:ext cx="3222850" cy="857250"/>
          </a:xfrm>
        </p:spPr>
        <p:txBody>
          <a:bodyPr vert="horz" lIns="0" tIns="0" rIns="0" bIns="0" rtlCol="0" anchor="ctr"/>
          <a:lstStyle>
            <a:lvl1pPr lvl="0">
              <a:defRPr lang="en-US" sz="4000" b="1" dirty="0">
                <a:solidFill>
                  <a:schemeClr val="tx1"/>
                </a:solidFill>
                <a:latin typeface="Droid Sans"/>
              </a:defRPr>
            </a:lvl1pPr>
          </a:lstStyle>
          <a:p>
            <a:r>
              <a:rPr lang="en-US" dirty="0"/>
              <a:t>Click to edit Master title style</a:t>
            </a:r>
          </a:p>
        </p:txBody>
      </p:sp>
      <p:sp>
        <p:nvSpPr>
          <p:cNvPr id="4" name="Picture Placeholder 2">
            <a:extLst>
              <a:ext uri="{A1D8866E-2DBE-40D1-8390-A89950BE083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E9F552F-F5D8-4568-8081-F8891D822808}"/>
              </a:ext>
            </a:extLst>
          </p:cNvPr>
          <p:cNvSpPr>
            <a:spLocks noGrp="1" noChangeAspect="1"/>
          </p:cNvSpPr>
          <p:nvPr>
            <p:ph type="pic" idx="11"/>
          </p:nvPr>
        </p:nvSpPr>
        <p:spPr>
          <a:xfrm>
            <a:off x="4314825" y="866775"/>
            <a:ext cx="1352550" cy="1350429"/>
          </a:xfrm>
          <a:prstGeom prst="ellipse">
            <a:avLst/>
          </a:prstGeom>
          <a:solidFill>
            <a:schemeClr val="bg1">
              <a:lumMod val="95000"/>
            </a:schemeClr>
          </a:solidFill>
          <a:ln w="38100">
            <a:noFill/>
            <a:miter lim="800000"/>
          </a:ln>
        </p:spPr>
        <p:txBody>
          <a:bodyPr rtlCol="0"/>
          <a:lstStyle/>
          <a:p>
            <a:r>
              <a:rPr lang="en-US" dirty="0"/>
              <a:t>Click icon to add picture</a:t>
            </a:r>
          </a:p>
        </p:txBody>
      </p:sp>
      <p:sp>
        <p:nvSpPr>
          <p:cNvPr id="5" name="Content Placeholder 2">
            <a:extLst>
              <a:ext uri="{6F5AA84C-EE52-44A6-928C-80D7708B923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134AECF-BAA8-497E-92E7-983949363F14}"/>
              </a:ext>
            </a:extLst>
          </p:cNvPr>
          <p:cNvSpPr>
            <a:spLocks noGrp="1"/>
          </p:cNvSpPr>
          <p:nvPr>
            <p:ph type="body" idx="12"/>
          </p:nvPr>
        </p:nvSpPr>
        <p:spPr>
          <a:xfrm>
            <a:off x="533400" y="1438275"/>
            <a:ext cx="3222850" cy="523875"/>
          </a:xfrm>
          <a:prstGeom prst="rect">
            <a:avLst/>
          </a:prstGeom>
        </p:spPr>
        <p:txBody>
          <a:bodyPr vert="horz" lIns="47625" tIns="0" rIns="0" bIns="0" rtlCol="0" anchor="b">
            <a:noAutofit/>
          </a:bodyPr>
          <a:lstStyle>
            <a:lvl1pPr marL="0" lvl="0" indent="0" algn="l">
              <a:lnSpc>
                <a:spcPct val="100000"/>
              </a:lnSpc>
              <a:buFont typeface="Arial"/>
              <a:buNone/>
              <a:defRPr lang="en-US" sz="1400" b="0" dirty="0">
                <a:solidFill>
                  <a:srgbClr val="4C4C4C"/>
                </a:solidFill>
                <a:latin typeface="lato"/>
              </a:defRPr>
            </a:lvl1pPr>
            <a:lvl2pPr lvl="1">
              <a:lnSpc>
                <a:spcPct val="129999"/>
              </a:lnSpc>
              <a:defRPr lang="en-US" sz="1000" dirty="0">
                <a:solidFill>
                  <a:schemeClr val="bg1">
                    <a:lumMod val="65000"/>
                  </a:schemeClr>
                </a:solidFill>
              </a:defRPr>
            </a:lvl2pPr>
            <a:lvl3pPr lvl="2">
              <a:lnSpc>
                <a:spcPts val="1200"/>
              </a:lnSpc>
              <a:defRPr lang="en-US" sz="1050" i="1" dirty="0">
                <a:solidFill>
                  <a:schemeClr val="tx2">
                    <a:lumMod val="50000"/>
                    <a:lumOff val="50000"/>
                  </a:schemeClr>
                </a:solidFill>
              </a:defRPr>
            </a:lvl3pPr>
            <a:lvl4pPr lvl="3">
              <a:lnSpc>
                <a:spcPts val="1200"/>
              </a:lnSpc>
              <a:defRPr lang="en-US" sz="1050" i="0" dirty="0">
                <a:solidFill>
                  <a:schemeClr val="tx2">
                    <a:lumMod val="50000"/>
                    <a:lumOff val="50000"/>
                  </a:schemeClr>
                </a:solidFill>
              </a:defRPr>
            </a:lvl4pPr>
            <a:lvl5pPr lvl="4">
              <a:lnSpc>
                <a:spcPts val="1200"/>
              </a:lnSpc>
              <a:buFont typeface="Arial"/>
              <a:buChar char="»"/>
              <a:defRPr lang="en-US" sz="1050" i="1" dirty="0">
                <a:solidFill>
                  <a:schemeClr val="tx2">
                    <a:lumMod val="50000"/>
                    <a:lumOff val="50000"/>
                  </a:schemeClr>
                </a:solidFill>
              </a:defRPr>
            </a:lvl5pPr>
          </a:lstStyle>
          <a:p>
            <a:pPr lvl="0"/>
            <a:r>
              <a:rPr lang="en-US" dirty="0"/>
              <a:t>Click to edit Master text styles</a:t>
            </a:r>
          </a:p>
        </p:txBody>
      </p:sp>
      <p:sp>
        <p:nvSpPr>
          <p:cNvPr id="6" name="Picture Placeholder 2">
            <a:extLst>
              <a:ext uri="{D3F9219E-F32D-4332-B2B7-D7C2F93F5F6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0EC9C7F-E312-4F11-AC30-4BDC0542F729}"/>
              </a:ext>
            </a:extLst>
          </p:cNvPr>
          <p:cNvSpPr>
            <a:spLocks noGrp="1" noChangeAspect="1"/>
          </p:cNvSpPr>
          <p:nvPr>
            <p:ph type="pic" idx="13"/>
          </p:nvPr>
        </p:nvSpPr>
        <p:spPr>
          <a:xfrm>
            <a:off x="6893376" y="904875"/>
            <a:ext cx="1238250" cy="1238250"/>
          </a:xfrm>
          <a:prstGeom prst="ellipse">
            <a:avLst/>
          </a:prstGeom>
          <a:solidFill>
            <a:schemeClr val="bg1">
              <a:lumMod val="95000"/>
            </a:schemeClr>
          </a:solidFill>
          <a:ln w="38100">
            <a:noFill/>
            <a:miter lim="800000"/>
          </a:ln>
        </p:spPr>
        <p:txBody>
          <a:bodyPr rtlCol="0"/>
          <a:lstStyle/>
          <a:p>
            <a:r>
              <a:rPr lang="en-US" dirty="0"/>
              <a:t>Click icon to add picture</a:t>
            </a:r>
          </a:p>
        </p:txBody>
      </p:sp>
      <p:sp>
        <p:nvSpPr>
          <p:cNvPr id="7" name="Content Placeholder 2">
            <a:extLst>
              <a:ext uri="{F980E4AA-02C0-44BD-A888-D7E54679FD1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938ADEF-6390-4E3A-B2B6-6D67888B0621}"/>
              </a:ext>
            </a:extLst>
          </p:cNvPr>
          <p:cNvSpPr>
            <a:spLocks noGrp="1"/>
          </p:cNvSpPr>
          <p:nvPr>
            <p:ph type="body" idx="14"/>
          </p:nvPr>
        </p:nvSpPr>
        <p:spPr>
          <a:xfrm>
            <a:off x="533400" y="4562475"/>
            <a:ext cx="4000500" cy="257175"/>
          </a:xfrm>
          <a:prstGeom prst="rect">
            <a:avLst/>
          </a:prstGeom>
        </p:spPr>
        <p:txBody>
          <a:bodyPr vert="horz" lIns="0" tIns="0" rIns="0" bIns="0" rtlCol="0" anchor="b">
            <a:noAutofit/>
          </a:bodyPr>
          <a:lstStyle>
            <a:lvl1pPr marL="0" lvl="0" indent="0" algn="l">
              <a:lnSpc>
                <a:spcPct val="100000"/>
              </a:lnSpc>
              <a:buFont typeface="Arial"/>
              <a:buNone/>
              <a:defRPr lang="en-US" sz="1400" b="0" dirty="0">
                <a:solidFill>
                  <a:srgbClr val="4C4C4C"/>
                </a:solidFill>
                <a:latin typeface="lato"/>
              </a:defRPr>
            </a:lvl1pPr>
            <a:lvl2pPr lvl="1">
              <a:lnSpc>
                <a:spcPct val="129999"/>
              </a:lnSpc>
              <a:defRPr lang="en-US" sz="1000" dirty="0">
                <a:solidFill>
                  <a:schemeClr val="bg1">
                    <a:lumMod val="65000"/>
                  </a:schemeClr>
                </a:solidFill>
              </a:defRPr>
            </a:lvl2pPr>
            <a:lvl3pPr lvl="2">
              <a:lnSpc>
                <a:spcPts val="1200"/>
              </a:lnSpc>
              <a:defRPr lang="en-US" sz="1050" i="1" dirty="0">
                <a:solidFill>
                  <a:schemeClr val="tx2">
                    <a:lumMod val="50000"/>
                    <a:lumOff val="50000"/>
                  </a:schemeClr>
                </a:solidFill>
              </a:defRPr>
            </a:lvl3pPr>
            <a:lvl4pPr lvl="3">
              <a:lnSpc>
                <a:spcPts val="1200"/>
              </a:lnSpc>
              <a:defRPr lang="en-US" sz="1050" i="0" dirty="0">
                <a:solidFill>
                  <a:schemeClr val="tx2">
                    <a:lumMod val="50000"/>
                    <a:lumOff val="50000"/>
                  </a:schemeClr>
                </a:solidFill>
              </a:defRPr>
            </a:lvl4pPr>
            <a:lvl5pPr lvl="4">
              <a:lnSpc>
                <a:spcPts val="1200"/>
              </a:lnSpc>
              <a:buFont typeface="Arial"/>
              <a:buChar char="»"/>
              <a:defRPr lang="en-US" sz="1050" i="1" dirty="0">
                <a:solidFill>
                  <a:schemeClr val="tx2">
                    <a:lumMod val="50000"/>
                    <a:lumOff val="50000"/>
                  </a:schemeClr>
                </a:solidFill>
              </a:defRPr>
            </a:lvl5pPr>
          </a:lstStyle>
          <a:p>
            <a:pPr lvl="0"/>
            <a:r>
              <a:rPr lang="en-US" dirty="0"/>
              <a:t>Click to edit Master text styles</a:t>
            </a:r>
          </a:p>
        </p:txBody>
      </p:sp>
      <p:sp>
        <p:nvSpPr>
          <p:cNvPr id="8" name="Picture Placeholder 2">
            <a:extLst>
              <a:ext uri="{916B72A6-DF12-4660-A663-8627C4BE3FB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2F13D05-1A09-4DBC-BF0D-8054D4D8CB9C}"/>
              </a:ext>
            </a:extLst>
          </p:cNvPr>
          <p:cNvSpPr>
            <a:spLocks noGrp="1" noChangeAspect="1"/>
          </p:cNvSpPr>
          <p:nvPr>
            <p:ph type="pic" idx="15"/>
          </p:nvPr>
        </p:nvSpPr>
        <p:spPr>
          <a:xfrm>
            <a:off x="5953125" y="2476500"/>
            <a:ext cx="990600" cy="990600"/>
          </a:xfrm>
          <a:prstGeom prst="ellipse">
            <a:avLst/>
          </a:prstGeom>
          <a:solidFill>
            <a:schemeClr val="bg1">
              <a:lumMod val="95000"/>
            </a:schemeClr>
          </a:solidFill>
          <a:ln w="38100">
            <a:noFill/>
            <a:miter lim="800000"/>
          </a:ln>
        </p:spPr>
        <p:txBody>
          <a:bodyPr rtlCol="0"/>
          <a:lstStyle/>
          <a:p>
            <a:r>
              <a:rPr lang="en-US" dirty="0"/>
              <a:t>Click icon to add picture</a:t>
            </a:r>
          </a:p>
        </p:txBody>
      </p:sp>
      <p:sp>
        <p:nvSpPr>
          <p:cNvPr id="9" name="Slide Number Placeholder 4" hidden="1">
            <a:extLst>
              <a:ext uri="{D9E9A5DF-E356-4A32-B036-086B5FE32B4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FF8D3E8-D638-4E71-A6E0-AEA0E963E4B5}"/>
              </a:ext>
            </a:extLst>
          </p:cNvPr>
          <p:cNvSpPr>
            <a:spLocks noGrp="1"/>
          </p:cNvSpPr>
          <p:nvPr>
            <p:ph type="sldNum" sz="quarter" idx="16"/>
          </p:nvPr>
        </p:nvSpPr>
        <p:spPr/>
        <p:txBody>
          <a:bodyPr rtlCol="0"/>
          <a:lstStyle/>
          <a:p>
            <a:r>
              <a:rPr lang="en-US" dirty="0"/>
              <a:t>&lt;#&gt;</a:t>
            </a:r>
          </a:p>
        </p:txBody>
      </p:sp>
      <p:sp>
        <p:nvSpPr>
          <p:cNvPr id="10" name="Footer Placeholder 3" hidden="1">
            <a:extLst>
              <a:ext uri="{7E3083C7-B632-4B25-94A1-8BAECE69832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934D22E-63AF-450C-BA66-25FDC04ECE3A}"/>
              </a:ext>
            </a:extLst>
          </p:cNvPr>
          <p:cNvSpPr>
            <a:spLocks noGrp="1"/>
          </p:cNvSpPr>
          <p:nvPr>
            <p:ph type="ftr" sz="quarter" idx="17"/>
          </p:nvPr>
        </p:nvSpPr>
        <p:spPr/>
        <p:txBody>
          <a:bodyPr rtlCol="0"/>
          <a:lstStyle/>
          <a:p>
            <a:r>
              <a:rPr lang="en-US" dirty="0"/>
              <a:t>Footer</a:t>
            </a:r>
          </a:p>
        </p:txBody>
      </p:sp>
      <p:sp>
        <p:nvSpPr>
          <p:cNvPr id="11" name="Date Placeholder 1" hidden="1">
            <a:extLst>
              <a:ext uri="{EAD73980-C273-4AE5-BC00-32BF1619E31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1B910D8-5737-47CC-A573-ADFFA37701FC}"/>
              </a:ext>
            </a:extLst>
          </p:cNvPr>
          <p:cNvSpPr>
            <a:spLocks noGrp="1"/>
          </p:cNvSpPr>
          <p:nvPr>
            <p:ph type="dt" sz="half" idx="18"/>
          </p:nvPr>
        </p:nvSpPr>
        <p:spPr/>
        <p:txBody>
          <a:bodyPr rtlCol="0"/>
          <a:lstStyle/>
          <a:p>
            <a:r>
              <a:rPr lang="en-US" dirty="0"/>
              <a:t>Date</a:t>
            </a:r>
          </a:p>
        </p:txBody>
      </p:sp>
      <p:sp>
        <p:nvSpPr>
          <p:cNvPr id="12" name="Picture Placeholder 11">
            <a:extLst>
              <a:ext uri="{CE83FF35-0F0D-46DF-A8D8-DD0504A8090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48EAD57-3977-48A1-836B-325DD4F486BC}"/>
              </a:ext>
            </a:extLst>
          </p:cNvPr>
          <p:cNvSpPr>
            <a:spLocks noGrp="1" noChangeAspect="1"/>
          </p:cNvSpPr>
          <p:nvPr>
            <p:ph type="pic" idx="19"/>
          </p:nvPr>
        </p:nvSpPr>
        <p:spPr>
          <a:xfrm>
            <a:off x="7458074" y="3543300"/>
            <a:ext cx="1147581" cy="1147581"/>
          </a:xfrm>
          <a:prstGeom prst="ellipse">
            <a:avLst/>
          </a:prstGeom>
          <a:solidFill>
            <a:schemeClr val="bg1">
              <a:lumMod val="95000"/>
            </a:schemeClr>
          </a:solidFill>
        </p:spPr>
        <p:txBody>
          <a:bodyPr vert="horz" lIns="91440" tIns="93600" rIns="91440" bIns="45720" rtlCol="0">
            <a:noAutofit/>
          </a:bodyPr>
          <a:lstStyle/>
          <a:p>
            <a:pPr lvl="0"/>
            <a:r>
              <a:rPr lang="en-US" dirty="0"/>
              <a:t>Click to edit Master text styles</a:t>
            </a:r>
          </a:p>
        </p:txBody>
      </p:sp>
      <p:sp>
        <p:nvSpPr>
          <p:cNvPr id="13" name="Content Placeholder 2">
            <a:extLst>
              <a:ext uri="{9333F06B-5E73-480D-999E-DD953F14987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C252E14-A95C-4D7F-B900-73EE2811F45D}"/>
              </a:ext>
            </a:extLst>
          </p:cNvPr>
          <p:cNvSpPr>
            <a:spLocks noGrp="1"/>
          </p:cNvSpPr>
          <p:nvPr>
            <p:ph type="body" idx="20"/>
          </p:nvPr>
        </p:nvSpPr>
        <p:spPr>
          <a:xfrm>
            <a:off x="4562475" y="2333625"/>
            <a:ext cx="857250" cy="190500"/>
          </a:xfrm>
          <a:prstGeom prst="roundRect">
            <a:avLst/>
          </a:prstGeom>
          <a:solidFill>
            <a:srgbClr val="376AED"/>
          </a:solidFill>
        </p:spPr>
        <p:txBody>
          <a:bodyPr vert="horz" lIns="47625" tIns="47625" rIns="47625" bIns="47625" rtlCol="0" anchor="ctr">
            <a:noAutofit/>
          </a:bodyPr>
          <a:lstStyle>
            <a:lvl1pPr marL="0" lvl="0" indent="0" algn="ctr">
              <a:lnSpc>
                <a:spcPct val="100000"/>
              </a:lnSpc>
              <a:buFont typeface="Arial"/>
              <a:buNone/>
              <a:defRPr lang="en-US" sz="900" b="0" dirty="0">
                <a:solidFill>
                  <a:schemeClr val="bg1"/>
                </a:solidFill>
                <a:latin typeface="lato"/>
              </a:defRPr>
            </a:lvl1pPr>
            <a:lvl2pPr lvl="1">
              <a:lnSpc>
                <a:spcPct val="129999"/>
              </a:lnSpc>
              <a:defRPr lang="en-US" sz="1000" dirty="0">
                <a:solidFill>
                  <a:schemeClr val="bg1">
                    <a:lumMod val="65000"/>
                  </a:schemeClr>
                </a:solidFill>
              </a:defRPr>
            </a:lvl2pPr>
            <a:lvl3pPr lvl="2">
              <a:lnSpc>
                <a:spcPts val="1200"/>
              </a:lnSpc>
              <a:defRPr lang="en-US" sz="1050" i="1" dirty="0">
                <a:solidFill>
                  <a:schemeClr val="tx2">
                    <a:lumMod val="50000"/>
                    <a:lumOff val="50000"/>
                  </a:schemeClr>
                </a:solidFill>
              </a:defRPr>
            </a:lvl3pPr>
            <a:lvl4pPr lvl="3">
              <a:lnSpc>
                <a:spcPts val="1200"/>
              </a:lnSpc>
              <a:defRPr lang="en-US" sz="1050" i="0" dirty="0">
                <a:solidFill>
                  <a:schemeClr val="tx2">
                    <a:lumMod val="50000"/>
                    <a:lumOff val="50000"/>
                  </a:schemeClr>
                </a:solidFill>
              </a:defRPr>
            </a:lvl4pPr>
            <a:lvl5pPr lvl="4">
              <a:lnSpc>
                <a:spcPts val="1200"/>
              </a:lnSpc>
              <a:buFont typeface="Arial"/>
              <a:buChar char="»"/>
              <a:defRPr lang="en-US" sz="1050" i="1" dirty="0">
                <a:solidFill>
                  <a:schemeClr val="tx2">
                    <a:lumMod val="50000"/>
                    <a:lumOff val="50000"/>
                  </a:schemeClr>
                </a:solidFill>
              </a:defRPr>
            </a:lvl5pPr>
          </a:lstStyle>
          <a:p>
            <a:pPr lvl="0"/>
            <a:r>
              <a:rPr lang="en-US" dirty="0"/>
              <a:t>Click to edit Master text styles</a:t>
            </a:r>
          </a:p>
        </p:txBody>
      </p:sp>
      <p:sp>
        <p:nvSpPr>
          <p:cNvPr id="14" name="Oval 13">
            <a:extLst>
              <a:ext uri="{F5786BF5-EA36-4FCC-9F1B-A4A8403B15C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598EF92-4670-44FC-BE11-7FC4271B93F9}"/>
              </a:ext>
            </a:extLst>
          </p:cNvPr>
          <p:cNvSpPr>
            <a:spLocks noChangeAspect="1"/>
          </p:cNvSpPr>
          <p:nvPr userDrawn="1"/>
        </p:nvSpPr>
        <p:spPr>
          <a:xfrm>
            <a:off x="-406212" y="4424362"/>
            <a:ext cx="609600" cy="609600"/>
          </a:xfrm>
          <a:prstGeom prst="ellipse">
            <a:avLst/>
          </a:prstGeom>
          <a:solidFill>
            <a:srgbClr val="0C243C"/>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5" name="Oval 14">
            <a:extLst>
              <a:ext uri="{ACC2A71F-E936-4F35-8A6D-A239000DC33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591A63C-DCCA-48A2-A6D7-FB18B9A3A322}"/>
              </a:ext>
            </a:extLst>
          </p:cNvPr>
          <p:cNvSpPr>
            <a:spLocks noChangeAspect="1"/>
          </p:cNvSpPr>
          <p:nvPr userDrawn="1"/>
        </p:nvSpPr>
        <p:spPr>
          <a:xfrm>
            <a:off x="4286250" y="838200"/>
            <a:ext cx="1409700" cy="1409700"/>
          </a:xfrm>
          <a:prstGeom prst="ellipse">
            <a:avLst/>
          </a:prstGeom>
          <a:noFill/>
          <a:ln w="19050" cap="flat">
            <a:solidFill>
              <a:srgbClr val="376AED"/>
            </a:solid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6" name="Oval 15">
            <a:extLst>
              <a:ext uri="{080F659D-7387-4EA0-A02A-192B99DB3AE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E767B3E-DBC8-42BF-A2D7-8E07B154B9D8}"/>
              </a:ext>
            </a:extLst>
          </p:cNvPr>
          <p:cNvSpPr>
            <a:spLocks noChangeAspect="1"/>
          </p:cNvSpPr>
          <p:nvPr userDrawn="1"/>
        </p:nvSpPr>
        <p:spPr>
          <a:xfrm>
            <a:off x="6864800" y="876300"/>
            <a:ext cx="1295400" cy="1295400"/>
          </a:xfrm>
          <a:prstGeom prst="ellipse">
            <a:avLst/>
          </a:prstGeom>
          <a:noFill/>
          <a:ln w="19050" cap="flat">
            <a:solidFill>
              <a:srgbClr val="209E74"/>
            </a:solid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7" name="Title 16">
            <a:extLst>
              <a:ext uri="{BD31CE5A-05E8-4B4E-9E99-EB5C448B6C4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ECC566B-E21B-4AD1-B76E-5250659713F9}"/>
              </a:ext>
            </a:extLst>
          </p:cNvPr>
          <p:cNvSpPr>
            <a:spLocks noGrp="1"/>
          </p:cNvSpPr>
          <p:nvPr>
            <p:ph type="title" idx="21"/>
          </p:nvPr>
        </p:nvSpPr>
        <p:spPr>
          <a:xfrm>
            <a:off x="7134225" y="2247900"/>
            <a:ext cx="762000" cy="190500"/>
          </a:xfrm>
          <a:prstGeom prst="roundRect">
            <a:avLst/>
          </a:prstGeom>
          <a:solidFill>
            <a:srgbClr val="209E74"/>
          </a:solidFill>
          <a:ln>
            <a:noFill/>
          </a:ln>
        </p:spPr>
        <p:txBody>
          <a:bodyPr vert="horz" lIns="47625" tIns="47625" rIns="47625" bIns="47625" rtlCol="0" anchor="ctr">
            <a:noAutofit/>
          </a:bodyPr>
          <a:lstStyle>
            <a:lvl1pPr lvl="0" algn="ctr">
              <a:defRPr lang="en-US" sz="900" b="0" dirty="0">
                <a:solidFill>
                  <a:schemeClr val="bg1"/>
                </a:solidFill>
                <a:latin typeface="lato"/>
              </a:defRPr>
            </a:lvl1pPr>
          </a:lstStyle>
          <a:p>
            <a:pPr lvl="0"/>
            <a:r>
              <a:rPr lang="en-US" dirty="0"/>
              <a:t>Click to edit Master text styles</a:t>
            </a:r>
          </a:p>
        </p:txBody>
      </p:sp>
      <p:sp>
        <p:nvSpPr>
          <p:cNvPr id="18" name="Oval 17">
            <a:extLst>
              <a:ext uri="{49F05C18-12A5-458D-A746-FCD23D9158B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2A8C228-056B-4E6C-A283-C83B6FCD5ADC}"/>
              </a:ext>
            </a:extLst>
          </p:cNvPr>
          <p:cNvSpPr>
            <a:spLocks noChangeAspect="1"/>
          </p:cNvSpPr>
          <p:nvPr userDrawn="1"/>
        </p:nvSpPr>
        <p:spPr>
          <a:xfrm>
            <a:off x="5924550" y="2447925"/>
            <a:ext cx="1047750" cy="1047750"/>
          </a:xfrm>
          <a:prstGeom prst="ellipse">
            <a:avLst/>
          </a:prstGeom>
          <a:noFill/>
          <a:ln w="19050" cap="flat">
            <a:solidFill>
              <a:srgbClr val="EAEAEA"/>
            </a:solid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9" name="Title 18">
            <a:extLst>
              <a:ext uri="{F8DA6530-B27B-4681-8701-7684A19EBA6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43D3489-AC74-4517-8D41-F6B437B076F0}"/>
              </a:ext>
            </a:extLst>
          </p:cNvPr>
          <p:cNvSpPr>
            <a:spLocks noGrp="1"/>
          </p:cNvSpPr>
          <p:nvPr>
            <p:ph type="title" idx="22"/>
          </p:nvPr>
        </p:nvSpPr>
        <p:spPr>
          <a:xfrm>
            <a:off x="6172200" y="3571875"/>
            <a:ext cx="571500" cy="190500"/>
          </a:xfrm>
          <a:prstGeom prst="roundRect">
            <a:avLst/>
          </a:prstGeom>
          <a:solidFill>
            <a:srgbClr val="EAEAEA"/>
          </a:solidFill>
          <a:ln>
            <a:noFill/>
          </a:ln>
        </p:spPr>
        <p:txBody>
          <a:bodyPr vert="horz" lIns="47625" tIns="47625" rIns="47625" bIns="47625" rtlCol="0" anchor="ctr">
            <a:noAutofit/>
          </a:bodyPr>
          <a:lstStyle>
            <a:lvl1pPr lvl="0" algn="ctr">
              <a:defRPr lang="en-US" sz="900" b="0" dirty="0">
                <a:solidFill>
                  <a:schemeClr val="tx1"/>
                </a:solidFill>
                <a:latin typeface="lato"/>
              </a:defRPr>
            </a:lvl1pPr>
          </a:lstStyle>
          <a:p>
            <a:pPr lvl="0"/>
            <a:r>
              <a:rPr lang="en-US" dirty="0"/>
              <a:t>Click to edit Master text styles</a:t>
            </a:r>
          </a:p>
        </p:txBody>
      </p:sp>
      <p:sp>
        <p:nvSpPr>
          <p:cNvPr id="20" name="Oval 19">
            <a:extLst>
              <a:ext uri="{CF6E8219-112C-49A8-AEDE-531B9E399A6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8042081-A523-4C88-BCDE-812109110814}"/>
              </a:ext>
            </a:extLst>
          </p:cNvPr>
          <p:cNvSpPr>
            <a:spLocks noChangeAspect="1"/>
          </p:cNvSpPr>
          <p:nvPr userDrawn="1"/>
        </p:nvSpPr>
        <p:spPr>
          <a:xfrm>
            <a:off x="7439025" y="3514725"/>
            <a:ext cx="1200150" cy="1200150"/>
          </a:xfrm>
          <a:prstGeom prst="ellipse">
            <a:avLst/>
          </a:prstGeom>
          <a:noFill/>
          <a:ln w="19050" cap="flat">
            <a:solidFill>
              <a:srgbClr val="EB6653"/>
            </a:solid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21" name="Title 20">
            <a:extLst>
              <a:ext uri="{B3E386EE-89F5-4E0D-A4DC-BA9018ED455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5B23EF8-1B08-429C-B085-6406A7C08F9E}"/>
              </a:ext>
            </a:extLst>
          </p:cNvPr>
          <p:cNvSpPr>
            <a:spLocks noGrp="1"/>
          </p:cNvSpPr>
          <p:nvPr>
            <p:ph type="title" idx="23"/>
          </p:nvPr>
        </p:nvSpPr>
        <p:spPr>
          <a:xfrm>
            <a:off x="7677150" y="4791075"/>
            <a:ext cx="723900" cy="190500"/>
          </a:xfrm>
          <a:prstGeom prst="roundRect">
            <a:avLst/>
          </a:prstGeom>
          <a:solidFill>
            <a:srgbClr val="EB6653"/>
          </a:solidFill>
        </p:spPr>
        <p:txBody>
          <a:bodyPr vert="horz" lIns="47625" tIns="47625" rIns="47625" bIns="47625" rtlCol="0" anchor="ctr">
            <a:noAutofit/>
          </a:bodyPr>
          <a:lstStyle>
            <a:lvl1pPr lvl="0" algn="ctr">
              <a:defRPr lang="en-US" sz="900" b="0" dirty="0">
                <a:solidFill>
                  <a:schemeClr val="bg1"/>
                </a:solidFill>
                <a:latin typeface="lato"/>
              </a:defRPr>
            </a:lvl1pPr>
          </a:lstStyle>
          <a:p>
            <a:pPr lvl="0"/>
            <a:r>
              <a:rPr lang="en-US" dirty="0"/>
              <a:t>Click to edit Master text styles</a:t>
            </a:r>
          </a:p>
        </p:txBody>
      </p:sp>
      <p:sp>
        <p:nvSpPr>
          <p:cNvPr id="22" name="Picture Placeholder 21">
            <a:extLst>
              <a:ext uri="{084BB5D9-8C0D-4290-888E-10B7FF4EA1E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BFD5456-9751-4450-9FD2-B7A490C7DD4A}"/>
              </a:ext>
            </a:extLst>
          </p:cNvPr>
          <p:cNvSpPr>
            <a:spLocks noGrp="1" noChangeAspect="1"/>
          </p:cNvSpPr>
          <p:nvPr>
            <p:ph type="pic" idx="24"/>
          </p:nvPr>
        </p:nvSpPr>
        <p:spPr>
          <a:xfrm>
            <a:off x="5081406" y="3671887"/>
            <a:ext cx="762000" cy="762000"/>
          </a:xfrm>
          <a:prstGeom prst="ellipse">
            <a:avLst/>
          </a:prstGeom>
          <a:solidFill>
            <a:schemeClr val="bg1">
              <a:lumMod val="95000"/>
            </a:schemeClr>
          </a:solidFill>
        </p:spPr>
        <p:txBody>
          <a:bodyPr vert="horz" lIns="91440" tIns="93600" rIns="91440" bIns="45720" rtlCol="0">
            <a:noAutofit/>
          </a:bodyPr>
          <a:lstStyle/>
          <a:p>
            <a:pPr lvl="0"/>
            <a:r>
              <a:rPr lang="en-US" dirty="0"/>
              <a:t>Click to edit Master text styles</a:t>
            </a:r>
          </a:p>
        </p:txBody>
      </p:sp>
      <p:sp>
        <p:nvSpPr>
          <p:cNvPr id="23" name="Oval 22">
            <a:extLst>
              <a:ext uri="{C5D3BFED-C3A0-4328-A466-A8314A0D62D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2EF0803-A332-4F9C-B647-2704563ED2C5}"/>
              </a:ext>
            </a:extLst>
          </p:cNvPr>
          <p:cNvSpPr>
            <a:spLocks noChangeAspect="1"/>
          </p:cNvSpPr>
          <p:nvPr userDrawn="1"/>
        </p:nvSpPr>
        <p:spPr>
          <a:xfrm>
            <a:off x="5052831" y="3643312"/>
            <a:ext cx="819150" cy="819150"/>
          </a:xfrm>
          <a:prstGeom prst="ellipse">
            <a:avLst/>
          </a:prstGeom>
          <a:noFill/>
          <a:ln w="19050" cap="flat">
            <a:solidFill>
              <a:srgbClr val="F09F2A"/>
            </a:solid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24" name="Title 23">
            <a:extLst>
              <a:ext uri="{8D3A120F-29B3-44F3-91C3-405CF6D2E0E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89C5FFC-62F4-4960-9A28-1D987F0612EC}"/>
              </a:ext>
            </a:extLst>
          </p:cNvPr>
          <p:cNvSpPr>
            <a:spLocks noGrp="1"/>
          </p:cNvSpPr>
          <p:nvPr>
            <p:ph type="title" idx="25"/>
          </p:nvPr>
        </p:nvSpPr>
        <p:spPr>
          <a:xfrm>
            <a:off x="4972050" y="4543425"/>
            <a:ext cx="952500" cy="190500"/>
          </a:xfrm>
          <a:prstGeom prst="roundRect">
            <a:avLst/>
          </a:prstGeom>
          <a:solidFill>
            <a:srgbClr val="F09F2A"/>
          </a:solidFill>
        </p:spPr>
        <p:txBody>
          <a:bodyPr vert="horz" lIns="47625" tIns="47625" rIns="47625" bIns="47625" rtlCol="0" anchor="ctr">
            <a:noAutofit/>
          </a:bodyPr>
          <a:lstStyle>
            <a:lvl1pPr lvl="0" algn="ctr">
              <a:defRPr lang="en-US" sz="900" b="0" dirty="0">
                <a:solidFill>
                  <a:schemeClr val="bg1"/>
                </a:solidFill>
                <a:latin typeface="lato"/>
              </a:defRPr>
            </a:lvl1pPr>
          </a:lstStyle>
          <a:p>
            <a:pPr lvl="0"/>
            <a:r>
              <a:rPr lang="en-US" dirty="0"/>
              <a:t>Click to edit Master text styles</a:t>
            </a:r>
          </a:p>
        </p:txBody>
      </p:sp>
      <p:grpSp>
        <p:nvGrpSpPr>
          <p:cNvPr id="25" name="Group 24">
            <a:extLst>
              <a:ext uri="{1FADEBA6-8CDE-45CF-B9B2-231505F0793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BD0EDDD-46F5-4EA3-BD06-2523C05155D4}"/>
              </a:ext>
            </a:extLst>
          </p:cNvPr>
          <p:cNvGrpSpPr/>
          <p:nvPr/>
        </p:nvGrpSpPr>
        <p:grpSpPr>
          <a:xfrm>
            <a:off x="8966425" y="1994039"/>
            <a:ext cx="548549" cy="339581"/>
            <a:chOff x="9525" y="-9455"/>
            <a:chExt cx="548549" cy="339581"/>
          </a:xfrm>
          <a:noFill/>
        </p:grpSpPr>
        <p:sp>
          <p:nvSpPr>
            <p:cNvPr id="26" name="Freeform: Shape 25">
              <a:extLst>
                <a:ext uri="{741C8650-998B-4920-B29E-DA8A8878302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58244FB-4BF6-4AFA-8307-A3A858B3DAB9}"/>
                </a:ext>
              </a:extLst>
            </p:cNvPr>
            <p:cNvSpPr/>
            <p:nvPr/>
          </p:nvSpPr>
          <p:spPr>
            <a:xfrm>
              <a:off x="9525" y="-9455"/>
              <a:ext cx="548549" cy="149081"/>
            </a:xfrm>
            <a:custGeom>
              <a:avLst/>
              <a:gdLst/>
              <a:ahLst/>
              <a:cxnLst/>
              <a:rect l="0" t="0" r="r" b="b"/>
              <a:pathLst>
                <a:path w="548550" h="149082">
                  <a:moveTo>
                    <a:pt x="0" y="62214"/>
                  </a:moveTo>
                  <a:cubicBezTo>
                    <a:pt x="96385" y="0"/>
                    <a:pt x="187810" y="4931"/>
                    <a:pt x="274275" y="77006"/>
                  </a:cubicBezTo>
                  <a:cubicBezTo>
                    <a:pt x="360739" y="149082"/>
                    <a:pt x="452164" y="144151"/>
                    <a:pt x="548550" y="62214"/>
                  </a:cubicBezTo>
                </a:path>
              </a:pathLst>
            </a:custGeom>
            <a:grpFill/>
            <a:ln w="9525" cap="flat">
              <a:solidFill>
                <a:schemeClr val="bg1">
                  <a:lumMod val="95000"/>
                </a:schemeClr>
              </a:solidFill>
              <a:prstDash val="solid"/>
              <a:round/>
            </a:ln>
          </p:spPr>
        </p:sp>
        <p:sp>
          <p:nvSpPr>
            <p:cNvPr id="27" name="Freeform: Shape 26">
              <a:extLst>
                <a:ext uri="{1F3F9DBB-6B42-46BA-A824-E9BB20F3AE1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2733B30-8BAE-425E-95B1-95B52CC578BA}"/>
                </a:ext>
              </a:extLst>
            </p:cNvPr>
            <p:cNvSpPr/>
            <p:nvPr/>
          </p:nvSpPr>
          <p:spPr>
            <a:xfrm>
              <a:off x="9525" y="85794"/>
              <a:ext cx="548549" cy="149081"/>
            </a:xfrm>
            <a:custGeom>
              <a:avLst/>
              <a:gdLst/>
              <a:ahLst/>
              <a:cxnLst/>
              <a:rect l="0" t="0" r="r" b="b"/>
              <a:pathLst>
                <a:path w="548550" h="149082">
                  <a:moveTo>
                    <a:pt x="0" y="62214"/>
                  </a:moveTo>
                  <a:cubicBezTo>
                    <a:pt x="96385" y="0"/>
                    <a:pt x="187810" y="4931"/>
                    <a:pt x="274275" y="77006"/>
                  </a:cubicBezTo>
                  <a:cubicBezTo>
                    <a:pt x="360739" y="149082"/>
                    <a:pt x="452164" y="144151"/>
                    <a:pt x="548550" y="62214"/>
                  </a:cubicBezTo>
                </a:path>
              </a:pathLst>
            </a:custGeom>
            <a:grpFill/>
            <a:ln w="9525" cap="flat">
              <a:solidFill>
                <a:schemeClr val="bg1">
                  <a:lumMod val="95000"/>
                </a:schemeClr>
              </a:solidFill>
              <a:prstDash val="solid"/>
              <a:round/>
            </a:ln>
          </p:spPr>
        </p:sp>
        <p:sp>
          <p:nvSpPr>
            <p:cNvPr id="28" name="Freeform: Shape 27">
              <a:extLst>
                <a:ext uri="{58B40AD3-D74F-4982-B47D-17B8CA884F0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04E69B0-83C9-4170-8156-2ADDA11F4062}"/>
                </a:ext>
              </a:extLst>
            </p:cNvPr>
            <p:cNvSpPr/>
            <p:nvPr/>
          </p:nvSpPr>
          <p:spPr>
            <a:xfrm>
              <a:off x="9525" y="181044"/>
              <a:ext cx="548549" cy="149081"/>
            </a:xfrm>
            <a:custGeom>
              <a:avLst/>
              <a:gdLst/>
              <a:ahLst/>
              <a:cxnLst/>
              <a:rect l="0" t="0" r="r" b="b"/>
              <a:pathLst>
                <a:path w="548550" h="149082">
                  <a:moveTo>
                    <a:pt x="0" y="62214"/>
                  </a:moveTo>
                  <a:cubicBezTo>
                    <a:pt x="96385" y="0"/>
                    <a:pt x="187810" y="4931"/>
                    <a:pt x="274275" y="77006"/>
                  </a:cubicBezTo>
                  <a:cubicBezTo>
                    <a:pt x="360739" y="149082"/>
                    <a:pt x="452164" y="144151"/>
                    <a:pt x="548550" y="62214"/>
                  </a:cubicBezTo>
                </a:path>
              </a:pathLst>
            </a:custGeom>
            <a:grpFill/>
            <a:ln w="9525" cap="flat">
              <a:solidFill>
                <a:schemeClr val="bg1">
                  <a:lumMod val="95000"/>
                </a:schemeClr>
              </a:solidFill>
              <a:prstDash val="solid"/>
              <a:round/>
            </a:ln>
          </p:spPr>
        </p:sp>
      </p:grpSp>
      <p:grpSp>
        <p:nvGrpSpPr>
          <p:cNvPr id="29" name="Group 28">
            <a:extLst>
              <a:ext uri="{64CFE9B4-FE9F-42DE-B361-62B9ED6B863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CD8A57A-389E-437B-B035-3F05B9E00EE6}"/>
              </a:ext>
            </a:extLst>
          </p:cNvPr>
          <p:cNvGrpSpPr/>
          <p:nvPr/>
        </p:nvGrpSpPr>
        <p:grpSpPr>
          <a:xfrm>
            <a:off x="4297727" y="3086100"/>
            <a:ext cx="548549" cy="339581"/>
            <a:chOff x="9525" y="-9455"/>
            <a:chExt cx="548549" cy="339581"/>
          </a:xfrm>
          <a:noFill/>
        </p:grpSpPr>
        <p:sp>
          <p:nvSpPr>
            <p:cNvPr id="30" name="Freeform: Shape 29">
              <a:extLst>
                <a:ext uri="{72821E8C-0F37-4299-8C8F-D5B6B18082B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0F04D25-1B5A-4131-B89D-E21BC0C3C240}"/>
                </a:ext>
              </a:extLst>
            </p:cNvPr>
            <p:cNvSpPr/>
            <p:nvPr/>
          </p:nvSpPr>
          <p:spPr>
            <a:xfrm>
              <a:off x="9525" y="-9455"/>
              <a:ext cx="548549" cy="149081"/>
            </a:xfrm>
            <a:custGeom>
              <a:avLst/>
              <a:gdLst/>
              <a:ahLst/>
              <a:cxnLst/>
              <a:rect l="0" t="0" r="r" b="b"/>
              <a:pathLst>
                <a:path w="548550" h="149082">
                  <a:moveTo>
                    <a:pt x="0" y="62214"/>
                  </a:moveTo>
                  <a:cubicBezTo>
                    <a:pt x="96385" y="0"/>
                    <a:pt x="187810" y="4931"/>
                    <a:pt x="274275" y="77006"/>
                  </a:cubicBezTo>
                  <a:cubicBezTo>
                    <a:pt x="360739" y="149082"/>
                    <a:pt x="452164" y="144151"/>
                    <a:pt x="548550" y="62214"/>
                  </a:cubicBezTo>
                </a:path>
              </a:pathLst>
            </a:custGeom>
            <a:grpFill/>
            <a:ln w="9525" cap="flat">
              <a:solidFill>
                <a:schemeClr val="bg1">
                  <a:lumMod val="95000"/>
                </a:schemeClr>
              </a:solidFill>
              <a:prstDash val="solid"/>
              <a:round/>
            </a:ln>
          </p:spPr>
        </p:sp>
        <p:sp>
          <p:nvSpPr>
            <p:cNvPr id="31" name="Freeform: Shape 30">
              <a:extLst>
                <a:ext uri="{566E27DB-B258-4E52-86F8-7B1A6506B3C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EC3478B-292E-4EE9-8854-673B979172F9}"/>
                </a:ext>
              </a:extLst>
            </p:cNvPr>
            <p:cNvSpPr/>
            <p:nvPr/>
          </p:nvSpPr>
          <p:spPr>
            <a:xfrm>
              <a:off x="9525" y="85794"/>
              <a:ext cx="548549" cy="149081"/>
            </a:xfrm>
            <a:custGeom>
              <a:avLst/>
              <a:gdLst/>
              <a:ahLst/>
              <a:cxnLst/>
              <a:rect l="0" t="0" r="r" b="b"/>
              <a:pathLst>
                <a:path w="548550" h="149082">
                  <a:moveTo>
                    <a:pt x="0" y="62214"/>
                  </a:moveTo>
                  <a:cubicBezTo>
                    <a:pt x="96385" y="0"/>
                    <a:pt x="187810" y="4931"/>
                    <a:pt x="274275" y="77006"/>
                  </a:cubicBezTo>
                  <a:cubicBezTo>
                    <a:pt x="360739" y="149082"/>
                    <a:pt x="452164" y="144151"/>
                    <a:pt x="548550" y="62214"/>
                  </a:cubicBezTo>
                </a:path>
              </a:pathLst>
            </a:custGeom>
            <a:grpFill/>
            <a:ln w="9525" cap="flat">
              <a:solidFill>
                <a:schemeClr val="bg1">
                  <a:lumMod val="95000"/>
                </a:schemeClr>
              </a:solidFill>
              <a:prstDash val="solid"/>
              <a:round/>
            </a:ln>
          </p:spPr>
        </p:sp>
        <p:sp>
          <p:nvSpPr>
            <p:cNvPr id="32" name="Freeform: Shape 31">
              <a:extLst>
                <a:ext uri="{DB7E69C1-47FC-4E38-B503-F593EB1517C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CE83A3B-FCB5-4775-B3CE-4729EAEF3AE8}"/>
                </a:ext>
              </a:extLst>
            </p:cNvPr>
            <p:cNvSpPr/>
            <p:nvPr/>
          </p:nvSpPr>
          <p:spPr>
            <a:xfrm>
              <a:off x="9525" y="181044"/>
              <a:ext cx="548549" cy="149081"/>
            </a:xfrm>
            <a:custGeom>
              <a:avLst/>
              <a:gdLst/>
              <a:ahLst/>
              <a:cxnLst/>
              <a:rect l="0" t="0" r="r" b="b"/>
              <a:pathLst>
                <a:path w="548550" h="149082">
                  <a:moveTo>
                    <a:pt x="0" y="62214"/>
                  </a:moveTo>
                  <a:cubicBezTo>
                    <a:pt x="96385" y="0"/>
                    <a:pt x="187810" y="4931"/>
                    <a:pt x="274275" y="77006"/>
                  </a:cubicBezTo>
                  <a:cubicBezTo>
                    <a:pt x="360739" y="149082"/>
                    <a:pt x="452164" y="144151"/>
                    <a:pt x="548550" y="62214"/>
                  </a:cubicBezTo>
                </a:path>
              </a:pathLst>
            </a:custGeom>
            <a:grpFill/>
            <a:ln w="9525" cap="flat">
              <a:solidFill>
                <a:schemeClr val="bg1">
                  <a:lumMod val="95000"/>
                </a:schemeClr>
              </a:solidFill>
              <a:prstDash val="solid"/>
              <a:round/>
            </a:ln>
          </p:spPr>
        </p:sp>
      </p:grpSp>
      <p:grpSp>
        <p:nvGrpSpPr>
          <p:cNvPr id="33" name="Group 32">
            <a:extLst>
              <a:ext uri="{9474947A-E60D-4323-91D2-107A02BD75B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D96C547-3B70-4C83-92F8-67BD2EA33025}"/>
              </a:ext>
            </a:extLst>
          </p:cNvPr>
          <p:cNvGrpSpPr/>
          <p:nvPr/>
        </p:nvGrpSpPr>
        <p:grpSpPr>
          <a:xfrm>
            <a:off x="6019800" y="271119"/>
            <a:ext cx="435044" cy="415389"/>
            <a:chOff x="69780" y="60860"/>
            <a:chExt cx="435044" cy="415389"/>
          </a:xfrm>
          <a:noFill/>
        </p:grpSpPr>
        <p:sp>
          <p:nvSpPr>
            <p:cNvPr id="34" name="Freeform: Shape 33">
              <a:extLst>
                <a:ext uri="{FCC22CFA-171E-4965-A1F1-DC4046C0BCE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45A6AC5-AC1D-4DD2-9773-3D8CEACED990}"/>
                </a:ext>
              </a:extLst>
            </p:cNvPr>
            <p:cNvSpPr/>
            <p:nvPr/>
          </p:nvSpPr>
          <p:spPr>
            <a:xfrm>
              <a:off x="69780" y="60860"/>
              <a:ext cx="343496" cy="346949"/>
            </a:xfrm>
            <a:custGeom>
              <a:avLst/>
              <a:gdLst/>
              <a:ahLst/>
              <a:cxnLst/>
              <a:rect l="0" t="0" r="r" b="b"/>
              <a:pathLst>
                <a:path w="343497" h="346949">
                  <a:moveTo>
                    <a:pt x="74328" y="75076"/>
                  </a:moveTo>
                  <a:cubicBezTo>
                    <a:pt x="0" y="150152"/>
                    <a:pt x="0" y="271873"/>
                    <a:pt x="74328" y="346949"/>
                  </a:cubicBezTo>
                  <a:lnTo>
                    <a:pt x="343497" y="75074"/>
                  </a:lnTo>
                  <a:cubicBezTo>
                    <a:pt x="269167" y="0"/>
                    <a:pt x="148657" y="0"/>
                    <a:pt x="74328" y="75076"/>
                  </a:cubicBezTo>
                  <a:close/>
                </a:path>
              </a:pathLst>
            </a:custGeom>
            <a:solidFill>
              <a:srgbClr val="23B07D">
                <a:alpha val="100000"/>
              </a:srgbClr>
            </a:solidFill>
            <a:ln/>
          </p:spPr>
        </p:sp>
        <p:grpSp>
          <p:nvGrpSpPr>
            <p:cNvPr id="35" name="Group 34">
              <a:extLst>
                <a:ext uri="{919C365D-369B-48FB-B5E1-9E9F9D36DF3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78F75C5-154E-4261-A5A3-FA7473A22695}"/>
                </a:ext>
              </a:extLst>
            </p:cNvPr>
            <p:cNvGrpSpPr/>
            <p:nvPr/>
          </p:nvGrpSpPr>
          <p:grpSpPr>
            <a:xfrm>
              <a:off x="235191" y="203905"/>
              <a:ext cx="269633" cy="272344"/>
              <a:chOff x="235191" y="203905"/>
              <a:chExt cx="269633" cy="272344"/>
            </a:xfrm>
            <a:solidFill>
              <a:srgbClr val="D8D8D8">
                <a:alpha val="100000"/>
              </a:srgbClr>
            </a:solidFill>
          </p:grpSpPr>
          <p:sp>
            <p:nvSpPr>
              <p:cNvPr id="36" name="Oval 35">
                <a:extLst>
                  <a:ext uri="{905C4AAC-1A45-40E6-8055-E1FF02B4F1D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3CF70E4-BF26-4127-B8D9-4BF14BC4CFCF}"/>
                  </a:ext>
                </a:extLst>
              </p:cNvPr>
              <p:cNvSpPr/>
              <p:nvPr/>
            </p:nvSpPr>
            <p:spPr>
              <a:xfrm>
                <a:off x="235191" y="203905"/>
                <a:ext cx="31721" cy="32040"/>
              </a:xfrm>
              <a:prstGeom prst="ellipse">
                <a:avLst/>
              </a:prstGeom>
              <a:grpFill/>
              <a:ln/>
            </p:spPr>
          </p:sp>
          <p:sp>
            <p:nvSpPr>
              <p:cNvPr id="37" name="Oval 36">
                <a:extLst>
                  <a:ext uri="{44945742-7B08-4543-9D2A-3A8FA5C9F3E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4702E81-ABAA-49D9-9B79-39B3FCC6430D}"/>
                  </a:ext>
                </a:extLst>
              </p:cNvPr>
              <p:cNvSpPr/>
              <p:nvPr/>
            </p:nvSpPr>
            <p:spPr>
              <a:xfrm>
                <a:off x="314495" y="203905"/>
                <a:ext cx="31721" cy="32040"/>
              </a:xfrm>
              <a:prstGeom prst="ellipse">
                <a:avLst/>
              </a:prstGeom>
              <a:grpFill/>
              <a:ln/>
            </p:spPr>
          </p:sp>
          <p:sp>
            <p:nvSpPr>
              <p:cNvPr id="38" name="Oval 37">
                <a:extLst>
                  <a:ext uri="{93EABA42-21DC-437C-A776-C27CCC0731F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ECC58D0-03A7-4DD4-A357-20C046684BD4}"/>
                  </a:ext>
                </a:extLst>
              </p:cNvPr>
              <p:cNvSpPr/>
              <p:nvPr/>
            </p:nvSpPr>
            <p:spPr>
              <a:xfrm>
                <a:off x="393799" y="203905"/>
                <a:ext cx="31721" cy="32040"/>
              </a:xfrm>
              <a:prstGeom prst="ellipse">
                <a:avLst/>
              </a:prstGeom>
              <a:grpFill/>
              <a:ln/>
            </p:spPr>
          </p:sp>
          <p:sp>
            <p:nvSpPr>
              <p:cNvPr id="39" name="Oval 38">
                <a:extLst>
                  <a:ext uri="{621B7E60-AEDF-4D28-B1C4-85A039C75E7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F473CB8-15A1-42C7-BBE3-9F52C264DBFA}"/>
                  </a:ext>
                </a:extLst>
              </p:cNvPr>
              <p:cNvSpPr/>
              <p:nvPr/>
            </p:nvSpPr>
            <p:spPr>
              <a:xfrm>
                <a:off x="473103" y="203905"/>
                <a:ext cx="31721" cy="32040"/>
              </a:xfrm>
              <a:prstGeom prst="ellipse">
                <a:avLst/>
              </a:prstGeom>
              <a:grpFill/>
              <a:ln/>
            </p:spPr>
          </p:sp>
          <p:sp>
            <p:nvSpPr>
              <p:cNvPr id="40" name="Oval 39">
                <a:extLst>
                  <a:ext uri="{4112C492-581A-4747-A6DB-C1AB8013675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34DFF97-5883-4BD6-907C-4400AB10FDD8}"/>
                  </a:ext>
                </a:extLst>
              </p:cNvPr>
              <p:cNvSpPr/>
              <p:nvPr/>
            </p:nvSpPr>
            <p:spPr>
              <a:xfrm>
                <a:off x="235191" y="284006"/>
                <a:ext cx="31721" cy="32040"/>
              </a:xfrm>
              <a:prstGeom prst="ellipse">
                <a:avLst/>
              </a:prstGeom>
              <a:grpFill/>
              <a:ln/>
            </p:spPr>
          </p:sp>
          <p:sp>
            <p:nvSpPr>
              <p:cNvPr id="41" name="Oval 40">
                <a:extLst>
                  <a:ext uri="{3736A850-CD09-4DF7-B471-7DA5C0E4F14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9F571E6-E2D6-4234-B093-CE5751347360}"/>
                  </a:ext>
                </a:extLst>
              </p:cNvPr>
              <p:cNvSpPr/>
              <p:nvPr/>
            </p:nvSpPr>
            <p:spPr>
              <a:xfrm>
                <a:off x="314495" y="284006"/>
                <a:ext cx="31721" cy="32040"/>
              </a:xfrm>
              <a:prstGeom prst="ellipse">
                <a:avLst/>
              </a:prstGeom>
              <a:grpFill/>
              <a:ln/>
            </p:spPr>
          </p:sp>
          <p:sp>
            <p:nvSpPr>
              <p:cNvPr id="42" name="Oval 41">
                <a:extLst>
                  <a:ext uri="{E47FF85B-9B9E-44A0-86C0-BF2E012B19B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D486AAD-CB31-4B60-AB01-27C6ED20555D}"/>
                  </a:ext>
                </a:extLst>
              </p:cNvPr>
              <p:cNvSpPr/>
              <p:nvPr/>
            </p:nvSpPr>
            <p:spPr>
              <a:xfrm>
                <a:off x="393799" y="284006"/>
                <a:ext cx="31721" cy="32040"/>
              </a:xfrm>
              <a:prstGeom prst="ellipse">
                <a:avLst/>
              </a:prstGeom>
              <a:grpFill/>
              <a:ln/>
            </p:spPr>
          </p:sp>
          <p:sp>
            <p:nvSpPr>
              <p:cNvPr id="43" name="Oval 42">
                <a:extLst>
                  <a:ext uri="{3B2A8398-EBBF-4AB2-BFDA-B41DC960A9A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26D203C-4275-44C0-84D9-495BC15AD6F8}"/>
                  </a:ext>
                </a:extLst>
              </p:cNvPr>
              <p:cNvSpPr/>
              <p:nvPr/>
            </p:nvSpPr>
            <p:spPr>
              <a:xfrm>
                <a:off x="473103" y="284006"/>
                <a:ext cx="31721" cy="32040"/>
              </a:xfrm>
              <a:prstGeom prst="ellipse">
                <a:avLst/>
              </a:prstGeom>
              <a:grpFill/>
              <a:ln/>
            </p:spPr>
          </p:sp>
          <p:sp>
            <p:nvSpPr>
              <p:cNvPr id="44" name="Oval 43">
                <a:extLst>
                  <a:ext uri="{9106D1CD-A17C-4C92-9F9C-F7A2394BAA6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CD122F4-6A5F-4663-9AB6-A497AB4F9D36}"/>
                  </a:ext>
                </a:extLst>
              </p:cNvPr>
              <p:cNvSpPr/>
              <p:nvPr/>
            </p:nvSpPr>
            <p:spPr>
              <a:xfrm>
                <a:off x="235191" y="364107"/>
                <a:ext cx="31721" cy="32040"/>
              </a:xfrm>
              <a:prstGeom prst="ellipse">
                <a:avLst/>
              </a:prstGeom>
              <a:grpFill/>
              <a:ln/>
            </p:spPr>
          </p:sp>
          <p:sp>
            <p:nvSpPr>
              <p:cNvPr id="45" name="Oval 44">
                <a:extLst>
                  <a:ext uri="{BB982D68-6BDF-423B-A80D-6A6C9D70A0F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2F4E74E-46E3-4871-97F1-340C379F6B46}"/>
                  </a:ext>
                </a:extLst>
              </p:cNvPr>
              <p:cNvSpPr/>
              <p:nvPr/>
            </p:nvSpPr>
            <p:spPr>
              <a:xfrm>
                <a:off x="314495" y="364107"/>
                <a:ext cx="31721" cy="32040"/>
              </a:xfrm>
              <a:prstGeom prst="ellipse">
                <a:avLst/>
              </a:prstGeom>
              <a:grpFill/>
              <a:ln/>
            </p:spPr>
          </p:sp>
          <p:sp>
            <p:nvSpPr>
              <p:cNvPr id="46" name="Oval 45">
                <a:extLst>
                  <a:ext uri="{226AD5F0-84BC-4ECC-98AE-D85CF2D87C2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18D173D-E8AF-4DFE-AD66-318A3128CA72}"/>
                  </a:ext>
                </a:extLst>
              </p:cNvPr>
              <p:cNvSpPr/>
              <p:nvPr/>
            </p:nvSpPr>
            <p:spPr>
              <a:xfrm>
                <a:off x="393799" y="364107"/>
                <a:ext cx="31721" cy="32040"/>
              </a:xfrm>
              <a:prstGeom prst="ellipse">
                <a:avLst/>
              </a:prstGeom>
              <a:grpFill/>
              <a:ln/>
            </p:spPr>
          </p:sp>
          <p:sp>
            <p:nvSpPr>
              <p:cNvPr id="47" name="Oval 46">
                <a:extLst>
                  <a:ext uri="{1F075A4A-53AD-499F-B0A6-992F5073DB1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E7043AD-B6C5-433B-85EC-1CAF748EA811}"/>
                  </a:ext>
                </a:extLst>
              </p:cNvPr>
              <p:cNvSpPr/>
              <p:nvPr/>
            </p:nvSpPr>
            <p:spPr>
              <a:xfrm>
                <a:off x="473103" y="364107"/>
                <a:ext cx="31721" cy="32040"/>
              </a:xfrm>
              <a:prstGeom prst="ellipse">
                <a:avLst/>
              </a:prstGeom>
              <a:grpFill/>
              <a:ln/>
            </p:spPr>
          </p:sp>
          <p:sp>
            <p:nvSpPr>
              <p:cNvPr id="48" name="Oval 47">
                <a:extLst>
                  <a:ext uri="{F1F1478E-3D54-48FD-B7B7-F4A1DAF1958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655696A-72BA-40D9-8725-C39D5D72F9B2}"/>
                  </a:ext>
                </a:extLst>
              </p:cNvPr>
              <p:cNvSpPr/>
              <p:nvPr/>
            </p:nvSpPr>
            <p:spPr>
              <a:xfrm>
                <a:off x="235191" y="444209"/>
                <a:ext cx="31721" cy="32040"/>
              </a:xfrm>
              <a:prstGeom prst="ellipse">
                <a:avLst/>
              </a:prstGeom>
              <a:grpFill/>
              <a:ln/>
            </p:spPr>
          </p:sp>
          <p:sp>
            <p:nvSpPr>
              <p:cNvPr id="49" name="Oval 48">
                <a:extLst>
                  <a:ext uri="{48D20ECE-41E6-4BC7-A20C-8BED6DC47D1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DD736EB-C35B-4DEA-BE0D-D7395263238C}"/>
                  </a:ext>
                </a:extLst>
              </p:cNvPr>
              <p:cNvSpPr/>
              <p:nvPr/>
            </p:nvSpPr>
            <p:spPr>
              <a:xfrm>
                <a:off x="314495" y="444209"/>
                <a:ext cx="31721" cy="32040"/>
              </a:xfrm>
              <a:prstGeom prst="ellipse">
                <a:avLst/>
              </a:prstGeom>
              <a:grpFill/>
              <a:ln/>
            </p:spPr>
          </p:sp>
          <p:sp>
            <p:nvSpPr>
              <p:cNvPr id="50" name="Oval 49">
                <a:extLst>
                  <a:ext uri="{45749375-FA6B-4E67-BDAB-48E09F7644B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68AC282-AA0A-4D95-B5D6-5F1DE1B83613}"/>
                  </a:ext>
                </a:extLst>
              </p:cNvPr>
              <p:cNvSpPr/>
              <p:nvPr/>
            </p:nvSpPr>
            <p:spPr>
              <a:xfrm>
                <a:off x="393799" y="444209"/>
                <a:ext cx="31721" cy="32040"/>
              </a:xfrm>
              <a:prstGeom prst="ellipse">
                <a:avLst/>
              </a:prstGeom>
              <a:grpFill/>
              <a:ln/>
            </p:spPr>
          </p:sp>
          <p:sp>
            <p:nvSpPr>
              <p:cNvPr id="51" name="Oval 50">
                <a:extLst>
                  <a:ext uri="{0C33EB81-2B04-4EEA-AC52-EB100040C29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645FE33-4F0C-4313-A7AA-2690EC1B49A4}"/>
                  </a:ext>
                </a:extLst>
              </p:cNvPr>
              <p:cNvSpPr/>
              <p:nvPr/>
            </p:nvSpPr>
            <p:spPr>
              <a:xfrm>
                <a:off x="473103" y="444209"/>
                <a:ext cx="31721" cy="32040"/>
              </a:xfrm>
              <a:prstGeom prst="ellipse">
                <a:avLst/>
              </a:prstGeom>
              <a:grpFill/>
              <a:ln/>
            </p:spPr>
          </p:sp>
        </p:grpSp>
      </p:grpSp>
      <p:grpSp>
        <p:nvGrpSpPr>
          <p:cNvPr id="52" name="Group 51">
            <a:extLst>
              <a:ext uri="{CB51D911-94EA-4798-BF5A-1D8ADA1BCE0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4C742CC-A811-4E75-804A-3AD948C1F6E4}"/>
              </a:ext>
            </a:extLst>
          </p:cNvPr>
          <p:cNvGrpSpPr/>
          <p:nvPr/>
        </p:nvGrpSpPr>
        <p:grpSpPr>
          <a:xfrm>
            <a:off x="8685638" y="-266700"/>
            <a:ext cx="628649" cy="704850"/>
            <a:chOff x="9525" y="0"/>
            <a:chExt cx="628649" cy="704850"/>
          </a:xfrm>
          <a:noFill/>
        </p:grpSpPr>
        <p:sp>
          <p:nvSpPr>
            <p:cNvPr id="53" name="Freeform: Shape 52">
              <a:extLst>
                <a:ext uri="{A5FF9C70-39DD-4EBB-B8D9-F51DDFDAD31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F8E9F19-367A-497D-9F76-35BAACCAB3CF}"/>
                </a:ext>
              </a:extLst>
            </p:cNvPr>
            <p:cNvSpPr/>
            <p:nvPr/>
          </p:nvSpPr>
          <p:spPr>
            <a:xfrm>
              <a:off x="9525" y="0"/>
              <a:ext cx="628649" cy="630051"/>
            </a:xfrm>
            <a:custGeom>
              <a:avLst/>
              <a:gdLst/>
              <a:ahLst/>
              <a:cxnLst/>
              <a:rect l="0" t="0" r="r" b="b"/>
              <a:pathLst>
                <a:path w="628650" h="630051">
                  <a:moveTo>
                    <a:pt x="628650" y="315026"/>
                  </a:moveTo>
                  <a:lnTo>
                    <a:pt x="314325" y="630051"/>
                  </a:lnTo>
                  <a:lnTo>
                    <a:pt x="0" y="315026"/>
                  </a:lnTo>
                  <a:lnTo>
                    <a:pt x="314325" y="0"/>
                  </a:lnTo>
                  <a:close/>
                </a:path>
              </a:pathLst>
            </a:custGeom>
            <a:solidFill>
              <a:srgbClr val="376AED">
                <a:alpha val="100000"/>
              </a:srgbClr>
            </a:solidFill>
            <a:ln/>
          </p:spPr>
        </p:sp>
        <p:grpSp>
          <p:nvGrpSpPr>
            <p:cNvPr id="54" name="Group 53">
              <a:extLst>
                <a:ext uri="{DA7652D7-800C-46A8-BCFB-9CAA7D2838F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F92B85E-ECF5-4F2A-AB77-FBD4809B1866}"/>
                </a:ext>
              </a:extLst>
            </p:cNvPr>
            <p:cNvGrpSpPr/>
            <p:nvPr/>
          </p:nvGrpSpPr>
          <p:grpSpPr>
            <a:xfrm>
              <a:off x="284160" y="434359"/>
              <a:ext cx="269888" cy="270490"/>
              <a:chOff x="284160" y="434359"/>
              <a:chExt cx="269888" cy="270490"/>
            </a:xfrm>
            <a:solidFill>
              <a:srgbClr val="D8D8D8">
                <a:alpha val="100000"/>
              </a:srgbClr>
            </a:solidFill>
          </p:grpSpPr>
          <p:sp>
            <p:nvSpPr>
              <p:cNvPr id="55" name="Oval 54">
                <a:extLst>
                  <a:ext uri="{CFD57A07-C6F9-4D78-99E4-CF8071D5CBA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5FBB210-E68A-4DA5-B6FF-9CE46C20AED4}"/>
                  </a:ext>
                </a:extLst>
              </p:cNvPr>
              <p:cNvSpPr/>
              <p:nvPr/>
            </p:nvSpPr>
            <p:spPr>
              <a:xfrm>
                <a:off x="284160" y="434359"/>
                <a:ext cx="31751" cy="31822"/>
              </a:xfrm>
              <a:prstGeom prst="ellipse">
                <a:avLst/>
              </a:prstGeom>
              <a:grpFill/>
              <a:ln/>
            </p:spPr>
          </p:sp>
          <p:sp>
            <p:nvSpPr>
              <p:cNvPr id="56" name="Oval 55">
                <a:extLst>
                  <a:ext uri="{5D1D5D41-B187-4124-A5AE-E63257D413B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72D5A3C-5E0F-4F9A-92A7-136A9A3326E2}"/>
                  </a:ext>
                </a:extLst>
              </p:cNvPr>
              <p:cNvSpPr/>
              <p:nvPr/>
            </p:nvSpPr>
            <p:spPr>
              <a:xfrm>
                <a:off x="363539" y="434359"/>
                <a:ext cx="31751" cy="31822"/>
              </a:xfrm>
              <a:prstGeom prst="ellipse">
                <a:avLst/>
              </a:prstGeom>
              <a:grpFill/>
              <a:ln/>
            </p:spPr>
          </p:sp>
          <p:sp>
            <p:nvSpPr>
              <p:cNvPr id="57" name="Oval 56">
                <a:extLst>
                  <a:ext uri="{D3C5CCED-E7A1-439E-9DA6-16EB17677FB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34051C2-CF26-4E9D-89FA-44DA5522DB18}"/>
                  </a:ext>
                </a:extLst>
              </p:cNvPr>
              <p:cNvSpPr/>
              <p:nvPr/>
            </p:nvSpPr>
            <p:spPr>
              <a:xfrm>
                <a:off x="442918" y="434359"/>
                <a:ext cx="31751" cy="31822"/>
              </a:xfrm>
              <a:prstGeom prst="ellipse">
                <a:avLst/>
              </a:prstGeom>
              <a:grpFill/>
              <a:ln/>
            </p:spPr>
          </p:sp>
          <p:sp>
            <p:nvSpPr>
              <p:cNvPr id="58" name="Oval 57">
                <a:extLst>
                  <a:ext uri="{55144B4B-8E0F-410A-81CA-9480CAE52E7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406A3D2-8651-4D77-860B-806619D15D84}"/>
                  </a:ext>
                </a:extLst>
              </p:cNvPr>
              <p:cNvSpPr/>
              <p:nvPr/>
            </p:nvSpPr>
            <p:spPr>
              <a:xfrm>
                <a:off x="522297" y="434359"/>
                <a:ext cx="31751" cy="31822"/>
              </a:xfrm>
              <a:prstGeom prst="ellipse">
                <a:avLst/>
              </a:prstGeom>
              <a:grpFill/>
              <a:ln/>
            </p:spPr>
          </p:sp>
          <p:sp>
            <p:nvSpPr>
              <p:cNvPr id="59" name="Oval 58">
                <a:extLst>
                  <a:ext uri="{2CDBCDE4-4417-4222-8197-76EC35E9DF3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D003830-2C5A-4BBB-BFA8-A42BBD4AB933}"/>
                  </a:ext>
                </a:extLst>
              </p:cNvPr>
              <p:cNvSpPr/>
              <p:nvPr/>
            </p:nvSpPr>
            <p:spPr>
              <a:xfrm>
                <a:off x="284160" y="513915"/>
                <a:ext cx="31751" cy="31822"/>
              </a:xfrm>
              <a:prstGeom prst="ellipse">
                <a:avLst/>
              </a:prstGeom>
              <a:grpFill/>
              <a:ln/>
            </p:spPr>
          </p:sp>
          <p:sp>
            <p:nvSpPr>
              <p:cNvPr id="60" name="Oval 59">
                <a:extLst>
                  <a:ext uri="{E12F0A96-7E37-4466-92F7-637043114AD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17F059E-1CA7-4E27-90C5-AD540BED2545}"/>
                  </a:ext>
                </a:extLst>
              </p:cNvPr>
              <p:cNvSpPr/>
              <p:nvPr/>
            </p:nvSpPr>
            <p:spPr>
              <a:xfrm>
                <a:off x="363539" y="513915"/>
                <a:ext cx="31751" cy="31822"/>
              </a:xfrm>
              <a:prstGeom prst="ellipse">
                <a:avLst/>
              </a:prstGeom>
              <a:grpFill/>
              <a:ln/>
            </p:spPr>
          </p:sp>
          <p:sp>
            <p:nvSpPr>
              <p:cNvPr id="61" name="Oval 60">
                <a:extLst>
                  <a:ext uri="{109E9AFB-2DCF-4B0E-A4CF-BD9848E1D98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1547F5A-EF46-4EAF-9F10-F8B0425C3537}"/>
                  </a:ext>
                </a:extLst>
              </p:cNvPr>
              <p:cNvSpPr/>
              <p:nvPr/>
            </p:nvSpPr>
            <p:spPr>
              <a:xfrm>
                <a:off x="442918" y="513915"/>
                <a:ext cx="31751" cy="31822"/>
              </a:xfrm>
              <a:prstGeom prst="ellipse">
                <a:avLst/>
              </a:prstGeom>
              <a:grpFill/>
              <a:ln/>
            </p:spPr>
          </p:sp>
          <p:sp>
            <p:nvSpPr>
              <p:cNvPr id="62" name="Oval 61">
                <a:extLst>
                  <a:ext uri="{A7ACA233-7320-403A-81C2-82D93524212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4309CD3-EF0F-4AE1-80F3-696FB4E9B30C}"/>
                  </a:ext>
                </a:extLst>
              </p:cNvPr>
              <p:cNvSpPr/>
              <p:nvPr/>
            </p:nvSpPr>
            <p:spPr>
              <a:xfrm>
                <a:off x="522297" y="513915"/>
                <a:ext cx="31751" cy="31822"/>
              </a:xfrm>
              <a:prstGeom prst="ellipse">
                <a:avLst/>
              </a:prstGeom>
              <a:grpFill/>
              <a:ln/>
            </p:spPr>
          </p:sp>
          <p:sp>
            <p:nvSpPr>
              <p:cNvPr id="63" name="Oval 62">
                <a:extLst>
                  <a:ext uri="{63B564C3-4334-49E2-AD43-29D9CFD24C9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C44CEE3-571B-4842-A28D-7DA72BD3B180}"/>
                  </a:ext>
                </a:extLst>
              </p:cNvPr>
              <p:cNvSpPr/>
              <p:nvPr/>
            </p:nvSpPr>
            <p:spPr>
              <a:xfrm>
                <a:off x="284160" y="593471"/>
                <a:ext cx="31751" cy="31822"/>
              </a:xfrm>
              <a:prstGeom prst="ellipse">
                <a:avLst/>
              </a:prstGeom>
              <a:grpFill/>
              <a:ln/>
            </p:spPr>
          </p:sp>
          <p:sp>
            <p:nvSpPr>
              <p:cNvPr id="64" name="Oval 63">
                <a:extLst>
                  <a:ext uri="{F68BEA35-02D1-4DA3-9D05-ADD25D7419E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DA078CF-5326-4755-A6EA-EFA2CE0DF80C}"/>
                  </a:ext>
                </a:extLst>
              </p:cNvPr>
              <p:cNvSpPr/>
              <p:nvPr/>
            </p:nvSpPr>
            <p:spPr>
              <a:xfrm>
                <a:off x="363539" y="593471"/>
                <a:ext cx="31751" cy="31822"/>
              </a:xfrm>
              <a:prstGeom prst="ellipse">
                <a:avLst/>
              </a:prstGeom>
              <a:grpFill/>
              <a:ln/>
            </p:spPr>
          </p:sp>
          <p:sp>
            <p:nvSpPr>
              <p:cNvPr id="65" name="Oval 64">
                <a:extLst>
                  <a:ext uri="{7891EAF0-9D37-4440-BA12-99A3AA86ED2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19085EE-278E-4B99-B055-DF0C1775A0C6}"/>
                  </a:ext>
                </a:extLst>
              </p:cNvPr>
              <p:cNvSpPr/>
              <p:nvPr/>
            </p:nvSpPr>
            <p:spPr>
              <a:xfrm>
                <a:off x="442918" y="593471"/>
                <a:ext cx="31751" cy="31822"/>
              </a:xfrm>
              <a:prstGeom prst="ellipse">
                <a:avLst/>
              </a:prstGeom>
              <a:grpFill/>
              <a:ln/>
            </p:spPr>
          </p:sp>
          <p:sp>
            <p:nvSpPr>
              <p:cNvPr id="66" name="Oval 65">
                <a:extLst>
                  <a:ext uri="{41364CCC-71E6-4E2C-B14D-A3561885EEA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FD15353-992F-488B-A4C9-340EA3CBC3D3}"/>
                  </a:ext>
                </a:extLst>
              </p:cNvPr>
              <p:cNvSpPr/>
              <p:nvPr/>
            </p:nvSpPr>
            <p:spPr>
              <a:xfrm>
                <a:off x="522297" y="593471"/>
                <a:ext cx="31751" cy="31822"/>
              </a:xfrm>
              <a:prstGeom prst="ellipse">
                <a:avLst/>
              </a:prstGeom>
              <a:grpFill/>
              <a:ln/>
            </p:spPr>
          </p:sp>
          <p:sp>
            <p:nvSpPr>
              <p:cNvPr id="67" name="Oval 66">
                <a:extLst>
                  <a:ext uri="{7937E959-6D94-48F1-8FD1-AA1D5525C8C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1D1DBFC-914E-4654-BB6C-E528D474DD30}"/>
                  </a:ext>
                </a:extLst>
              </p:cNvPr>
              <p:cNvSpPr/>
              <p:nvPr/>
            </p:nvSpPr>
            <p:spPr>
              <a:xfrm>
                <a:off x="284160" y="673027"/>
                <a:ext cx="31751" cy="31822"/>
              </a:xfrm>
              <a:prstGeom prst="ellipse">
                <a:avLst/>
              </a:prstGeom>
              <a:grpFill/>
              <a:ln/>
            </p:spPr>
          </p:sp>
          <p:sp>
            <p:nvSpPr>
              <p:cNvPr id="68" name="Oval 67">
                <a:extLst>
                  <a:ext uri="{4E84412C-4E0C-4ED6-9100-D726D02CB46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FA7DA4A-4D4C-41D1-B26F-EBE44DE83216}"/>
                  </a:ext>
                </a:extLst>
              </p:cNvPr>
              <p:cNvSpPr/>
              <p:nvPr/>
            </p:nvSpPr>
            <p:spPr>
              <a:xfrm>
                <a:off x="363539" y="673027"/>
                <a:ext cx="31751" cy="31822"/>
              </a:xfrm>
              <a:prstGeom prst="ellipse">
                <a:avLst/>
              </a:prstGeom>
              <a:grpFill/>
              <a:ln/>
            </p:spPr>
          </p:sp>
          <p:sp>
            <p:nvSpPr>
              <p:cNvPr id="69" name="Oval 68">
                <a:extLst>
                  <a:ext uri="{69F95626-61AE-4283-96A9-6FE9C6D4585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C15049D-CFBB-46B2-BC86-AA8230BCF449}"/>
                  </a:ext>
                </a:extLst>
              </p:cNvPr>
              <p:cNvSpPr/>
              <p:nvPr/>
            </p:nvSpPr>
            <p:spPr>
              <a:xfrm>
                <a:off x="442918" y="673027"/>
                <a:ext cx="31751" cy="31822"/>
              </a:xfrm>
              <a:prstGeom prst="ellipse">
                <a:avLst/>
              </a:prstGeom>
              <a:grpFill/>
              <a:ln/>
            </p:spPr>
          </p:sp>
          <p:sp>
            <p:nvSpPr>
              <p:cNvPr id="70" name="Oval 69">
                <a:extLst>
                  <a:ext uri="{01F0B1A9-9489-4979-BA0C-AAF34EC8E40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79B3EE8-8D97-4207-8551-5DDD7192D7A4}"/>
                  </a:ext>
                </a:extLst>
              </p:cNvPr>
              <p:cNvSpPr/>
              <p:nvPr/>
            </p:nvSpPr>
            <p:spPr>
              <a:xfrm>
                <a:off x="522297" y="673027"/>
                <a:ext cx="31751" cy="31822"/>
              </a:xfrm>
              <a:prstGeom prst="ellipse">
                <a:avLst/>
              </a:prstGeom>
              <a:grpFill/>
              <a:ln/>
            </p:spPr>
          </p:sp>
        </p:grpSp>
      </p:grpSp>
      <p:sp>
        <p:nvSpPr>
          <p:cNvPr id="71" name="Oval 70">
            <a:extLst>
              <a:ext uri="{101AD814-8B8B-4D8C-A924-37FEB6B17E7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C620C8B-DD0B-4720-AFD1-F1BC9AC61EED}"/>
              </a:ext>
            </a:extLst>
          </p:cNvPr>
          <p:cNvSpPr>
            <a:spLocks noChangeAspect="1"/>
          </p:cNvSpPr>
          <p:nvPr userDrawn="1"/>
        </p:nvSpPr>
        <p:spPr>
          <a:xfrm>
            <a:off x="7388676" y="-133350"/>
            <a:ext cx="247650" cy="247650"/>
          </a:xfrm>
          <a:prstGeom prst="ellipse">
            <a:avLst/>
          </a:prstGeom>
          <a:solidFill>
            <a:srgbClr val="EB6653"/>
          </a:solidFill>
          <a:ln w="23813" cap="flat">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72" name="Oval 71">
            <a:extLst>
              <a:ext uri="{2B566A95-ED38-42A7-893F-4E704F6372E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9BC896A-E15B-4C3D-8663-FB5DFBDA79AB}"/>
              </a:ext>
            </a:extLst>
          </p:cNvPr>
          <p:cNvSpPr>
            <a:spLocks noChangeAspect="1"/>
          </p:cNvSpPr>
          <p:nvPr userDrawn="1"/>
        </p:nvSpPr>
        <p:spPr>
          <a:xfrm>
            <a:off x="8345119" y="2823229"/>
            <a:ext cx="38100" cy="38100"/>
          </a:xfrm>
          <a:prstGeom prst="ellipse">
            <a:avLst/>
          </a:prstGeom>
          <a:noFill/>
          <a:ln w="9525" cap="flat">
            <a:solidFill>
              <a:srgbClr val="EB6653"/>
            </a:solid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73" name="Oval 72">
            <a:extLst>
              <a:ext uri="{E92EE5C3-3B14-497C-939E-3B7597AA062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5D9719A-3D59-46AE-A63F-27A47E970A70}"/>
              </a:ext>
            </a:extLst>
          </p:cNvPr>
          <p:cNvSpPr>
            <a:spLocks noChangeAspect="1"/>
          </p:cNvSpPr>
          <p:nvPr userDrawn="1"/>
        </p:nvSpPr>
        <p:spPr>
          <a:xfrm>
            <a:off x="6592519" y="4156729"/>
            <a:ext cx="38100" cy="38100"/>
          </a:xfrm>
          <a:prstGeom prst="ellipse">
            <a:avLst/>
          </a:prstGeom>
          <a:solidFill>
            <a:srgbClr val="8B48DE"/>
          </a:solidFill>
          <a:ln w="9525" cap="flat">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74" name="Isosceles Triangle 73">
            <a:extLst>
              <a:ext uri="{00C96A9E-0F97-432D-85F3-F5D9AB761F1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3569086-684F-441D-B66B-01EA7678F0B7}"/>
              </a:ext>
            </a:extLst>
          </p:cNvPr>
          <p:cNvSpPr>
            <a:spLocks noChangeAspect="1"/>
          </p:cNvSpPr>
          <p:nvPr userDrawn="1"/>
        </p:nvSpPr>
        <p:spPr>
          <a:xfrm rot="19260000">
            <a:off x="8535619" y="1095375"/>
            <a:ext cx="95250" cy="100314"/>
          </a:xfrm>
          <a:prstGeom prst="triangle">
            <a:avLst/>
          </a:prstGeom>
          <a:solidFill>
            <a:srgbClr val="24C188"/>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Tree>
    <p:extLst>
      <p:ext uri="{BB962C8B-B14F-4D97-AF65-F5344CB8AC3E}">
        <p14:creationId xmlns:p14="http://schemas.microsoft.com/office/powerpoint/2010/main" val="2134029437"/>
      </p:ext>
      <p:ext uri="{D0D1EE95-F67F-4848-B130-36B044B25E2C}">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71008060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2" name="Rectangle 6">
            <a:extLst>
              <a:ext uri="{CA31E957-A3F5-40B2-A4F7-EF7F9970B25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E5F5273-F638-4B08-9B8D-6171EF0376D5}"/>
              </a:ext>
            </a:extLst>
          </p:cNvPr>
          <p:cNvSpPr/>
          <p:nvPr userDrawn="1"/>
        </p:nvSpPr>
        <p:spPr>
          <a:xfrm>
            <a:off x="431373" y="1373479"/>
            <a:ext cx="7530140" cy="3447702"/>
          </a:xfrm>
          <a:prstGeom prst="rect">
            <a:avLst/>
          </a:prstGeom>
          <a:gradFill rotWithShape="1">
            <a:gsLst>
              <a:gs pos="0">
                <a:schemeClr val="accent3">
                  <a:alpha val="54000"/>
                  <a:lumMod val="20000"/>
                  <a:lumOff val="80000"/>
                </a:schemeClr>
              </a:gs>
              <a:gs pos="58000">
                <a:schemeClr val="accent6">
                  <a:alpha val="0"/>
                  <a:lumMod val="0"/>
                  <a:lumOff val="100000"/>
                </a:schemeClr>
              </a:gs>
            </a:gsLst>
            <a:lin ang="4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noAutofit/>
          </a:bodyPr>
          <a:lstStyle/>
          <a:p>
            <a:pPr algn="ctr"/>
            <a:endParaRPr lang="en-US" dirty="0"/>
          </a:p>
        </p:txBody>
      </p:sp>
      <p:sp>
        <p:nvSpPr>
          <p:cNvPr id="3" name="Title 1">
            <a:extLst>
              <a:ext uri="{E0E17E5A-20EF-4C2B-9F67-EC0063D755A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14EFC20-22F6-4164-A305-4366404406A9}"/>
              </a:ext>
            </a:extLst>
          </p:cNvPr>
          <p:cNvSpPr>
            <a:spLocks noGrp="1"/>
          </p:cNvSpPr>
          <p:nvPr>
            <p:ph type="title" idx="10"/>
          </p:nvPr>
        </p:nvSpPr>
        <p:spPr>
          <a:xfrm>
            <a:off x="851534" y="1740948"/>
            <a:ext cx="7214202" cy="514617"/>
          </a:xfrm>
        </p:spPr>
        <p:txBody>
          <a:bodyPr vert="horz" rtlCol="0" anchor="t">
            <a:noAutofit/>
          </a:bodyPr>
          <a:lstStyle>
            <a:lvl1pPr lvl="0" algn="l">
              <a:defRPr lang="en-US" sz="3200" dirty="0">
                <a:solidFill>
                  <a:schemeClr val="accent3"/>
                </a:solidFill>
              </a:defRPr>
            </a:lvl1pPr>
          </a:lstStyle>
          <a:p>
            <a:r>
              <a:rPr lang="en-US" dirty="0"/>
              <a:t>Add Title</a:t>
            </a:r>
          </a:p>
        </p:txBody>
      </p:sp>
      <p:sp>
        <p:nvSpPr>
          <p:cNvPr id="4" name="Subtitle 2">
            <a:extLst>
              <a:ext uri="{4F3A4005-BF1A-486A-9EBC-B6F69973E3E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26ED207-20D2-4F8A-BC79-67259E649256}"/>
              </a:ext>
            </a:extLst>
          </p:cNvPr>
          <p:cNvSpPr>
            <a:spLocks noGrp="1"/>
          </p:cNvSpPr>
          <p:nvPr>
            <p:ph type="subTitle" idx="11"/>
          </p:nvPr>
        </p:nvSpPr>
        <p:spPr>
          <a:xfrm>
            <a:off x="851534" y="2255564"/>
            <a:ext cx="4333783" cy="736465"/>
          </a:xfrm>
        </p:spPr>
        <p:txBody>
          <a:bodyPr vert="horz" rtlCol="0">
            <a:noAutofit/>
          </a:bodyPr>
          <a:lstStyle>
            <a:lvl1pPr marL="0" lvl="0" indent="0" algn="l">
              <a:buNone/>
              <a:defRPr lang="en-US" sz="2000" dirty="0">
                <a:solidFill>
                  <a:schemeClr val="tx2"/>
                </a:solidFill>
              </a:defRPr>
            </a:lvl1pPr>
            <a:lvl2pPr marL="457200" lvl="1" indent="0" algn="ctr">
              <a:buNone/>
              <a:defRPr lang="en-US" sz="2000" dirty="0"/>
            </a:lvl2pPr>
            <a:lvl3pPr marL="914400" lvl="2" indent="0" algn="ctr">
              <a:buNone/>
              <a:defRPr lang="en-US" sz="1800" dirty="0"/>
            </a:lvl3pPr>
            <a:lvl4pPr marL="1371600" lvl="3" indent="0" algn="ctr">
              <a:buNone/>
              <a:defRPr lang="en-US" sz="1600" dirty="0"/>
            </a:lvl4pPr>
            <a:lvl5pPr marL="1828800" lvl="4" indent="0" algn="ctr">
              <a:buNone/>
              <a:defRPr lang="en-US" sz="1600" dirty="0"/>
            </a:lvl5pPr>
            <a:lvl6pPr marL="2286000" lvl="5" indent="0" algn="ctr">
              <a:buNone/>
              <a:defRPr lang="en-US" sz="1600" dirty="0"/>
            </a:lvl6pPr>
            <a:lvl7pPr marL="2743200" lvl="6" indent="0" algn="ctr">
              <a:buNone/>
              <a:defRPr lang="en-US" sz="1600" dirty="0"/>
            </a:lvl7pPr>
            <a:lvl8pPr marL="3200400" lvl="7" indent="0" algn="ctr">
              <a:buNone/>
              <a:defRPr lang="en-US" sz="1600" dirty="0"/>
            </a:lvl8pPr>
            <a:lvl9pPr marL="3657600" lvl="8" indent="0" algn="ctr">
              <a:buNone/>
              <a:defRPr lang="en-US" sz="1600" dirty="0"/>
            </a:lvl9pPr>
          </a:lstStyle>
          <a:p>
            <a:r>
              <a:rPr lang="en-US" dirty="0"/>
              <a:t>Add Subtitle</a:t>
            </a:r>
          </a:p>
        </p:txBody>
      </p:sp>
      <p:sp>
        <p:nvSpPr>
          <p:cNvPr id="5" name="Picture Placeholder 4">
            <a:extLst>
              <a:ext uri="{C122190F-0D6E-492B-8C34-35421D3D921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E77662A-0ABC-4140-9B17-F633930EF44D}"/>
              </a:ext>
            </a:extLst>
          </p:cNvPr>
          <p:cNvSpPr>
            <a:spLocks noGrp="1"/>
          </p:cNvSpPr>
          <p:nvPr>
            <p:ph type="pic" idx="12"/>
          </p:nvPr>
        </p:nvSpPr>
        <p:spPr>
          <a:xfrm>
            <a:off x="431377" y="4511335"/>
            <a:ext cx="1905000" cy="476250"/>
          </a:xfrm>
          <a:prstGeom prst="rect">
            <a:avLst/>
          </a:prstGeom>
          <a:solidFill>
            <a:schemeClr val="bg1"/>
          </a:solidFill>
          <a:ln>
            <a:noFill/>
          </a:ln>
        </p:spPr>
        <p:txBody>
          <a:bodyPr vert="horz" lIns="0" tIns="0" rIns="0" bIns="0" rtlCol="0">
            <a:noAutofit/>
          </a:bodyPr>
          <a:lstStyle/>
          <a:p>
            <a:pPr lvl="0"/>
            <a:r>
              <a:rPr lang="en-US" dirty="0"/>
              <a:t>Click to edit Master text styles</a:t>
            </a:r>
          </a:p>
        </p:txBody>
      </p:sp>
      <p:sp>
        <p:nvSpPr>
          <p:cNvPr id="6" name="Footer Placeholder 1">
            <a:extLst>
              <a:ext uri="{A2CD554D-85DF-4547-A132-556A7770AD3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E89B006-742E-4302-B1E7-9B4F2B9ED240}"/>
              </a:ext>
            </a:extLst>
          </p:cNvPr>
          <p:cNvSpPr>
            <a:spLocks noGrp="1"/>
          </p:cNvSpPr>
          <p:nvPr>
            <p:ph type="ftr" sz="quarter" idx="13"/>
          </p:nvPr>
        </p:nvSpPr>
        <p:spPr>
          <a:xfrm>
            <a:off x="2495550" y="4857750"/>
            <a:ext cx="5181600" cy="285750"/>
          </a:xfrm>
          <a:prstGeom prst="rect">
            <a:avLst/>
          </a:prstGeom>
        </p:spPr>
        <p:txBody>
          <a:bodyPr vert="horz" lIns="91440" tIns="45720" rIns="91440" bIns="45720" rtlCol="0" anchor="ctr"/>
          <a:lstStyle>
            <a:lvl1pPr lvl="0" algn="ctr">
              <a:defRPr lang="en-US" sz="600" b="0" i="0" dirty="0">
                <a:solidFill>
                  <a:schemeClr val="bg1">
                    <a:lumMod val="50000"/>
                  </a:schemeClr>
                </a:solidFill>
                <a:latin typeface="+mn-lt"/>
              </a:defRPr>
            </a:lvl1pPr>
          </a:lstStyle>
          <a:p>
            <a:r>
              <a:rPr lang="en-US" dirty="0"/>
              <a:t>Footer</a:t>
            </a:r>
          </a:p>
        </p:txBody>
      </p:sp>
      <p:sp>
        <p:nvSpPr>
          <p:cNvPr id="7" name="Date Placeholder 1">
            <a:extLst>
              <a:ext uri="{38804F15-CB90-4700-B567-1576B310586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6A40E75-C2DD-420F-B711-646A06F3821D}"/>
              </a:ext>
            </a:extLst>
          </p:cNvPr>
          <p:cNvSpPr>
            <a:spLocks noGrp="1"/>
          </p:cNvSpPr>
          <p:nvPr>
            <p:ph type="dt" sz="half" idx="14"/>
          </p:nvPr>
        </p:nvSpPr>
        <p:spPr>
          <a:xfrm>
            <a:off x="762000" y="4857750"/>
            <a:ext cx="1639570" cy="285750"/>
          </a:xfrm>
          <a:prstGeom prst="rect">
            <a:avLst/>
          </a:prstGeom>
        </p:spPr>
        <p:txBody>
          <a:bodyPr vert="horz" lIns="91440" tIns="45720" rIns="91440" bIns="45720" rtlCol="0" anchor="ctr"/>
          <a:lstStyle>
            <a:lvl1pPr lvl="0" algn="l">
              <a:defRPr lang="en-US" sz="600" b="0" i="0" dirty="0">
                <a:solidFill>
                  <a:schemeClr val="bg1">
                    <a:lumMod val="50000"/>
                  </a:schemeClr>
                </a:solidFill>
                <a:latin typeface="+mn-lt"/>
              </a:defRPr>
            </a:lvl1pPr>
          </a:lstStyle>
          <a:p>
            <a:r>
              <a:rPr lang="en-US" dirty="0"/>
              <a:t>Date</a:t>
            </a:r>
          </a:p>
        </p:txBody>
      </p:sp>
      <p:sp>
        <p:nvSpPr>
          <p:cNvPr id="8" name="Slide Number Placeholder 5">
            <a:extLst>
              <a:ext uri="{DEE0D92E-BF67-4F68-A646-9C1D7AE5DB2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8F3A533-E130-40E0-BD98-BCD5E1C53161}"/>
              </a:ext>
            </a:extLst>
          </p:cNvPr>
          <p:cNvSpPr>
            <a:spLocks noGrp="1"/>
          </p:cNvSpPr>
          <p:nvPr>
            <p:ph type="sldNum" sz="quarter" idx="15"/>
          </p:nvPr>
        </p:nvSpPr>
        <p:spPr>
          <a:xfrm>
            <a:off x="6909573" y="4867275"/>
            <a:ext cx="2057400" cy="273843"/>
          </a:xfrm>
          <a:prstGeom prst="rect">
            <a:avLst/>
          </a:prstGeom>
        </p:spPr>
        <p:txBody>
          <a:bodyPr vert="horz" lIns="91440" tIns="45720" rIns="91440" bIns="45720" rtlCol="0" anchor="ctr">
            <a:noAutofit/>
          </a:bodyPr>
          <a:lstStyle>
            <a:lvl1pPr lvl="0" algn="r">
              <a:defRPr lang="en-US" sz="900" b="0" i="0" dirty="0">
                <a:solidFill>
                  <a:schemeClr val="tx1">
                    <a:tint val="75000"/>
                  </a:schemeClr>
                </a:solidFill>
                <a:latin typeface="Montserrat Light"/>
              </a:defRPr>
            </a:lvl1pPr>
          </a:lstStyle>
          <a:p>
            <a:fld id="{1E6E02AB-9FA8-43CD-B5F1-D52D3DAAA8E8}" type="slidenum">
              <a:t>‹#›</a:t>
            </a:fld>
            <a:endParaRPr lang="en-US" dirty="0"/>
          </a:p>
        </p:txBody>
      </p:sp>
    </p:spTree>
    <p:extLst>
      <p:ext uri="{3CC21842-9344-4036-ACEC-10E8549FD0A6}">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714237120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CUSTOM 4">
    <p:bg>
      <p:bgPr>
        <a:solidFill>
          <a:schemeClr val="bg1"/>
        </a:solidFill>
        <a:effectLst/>
      </p:bgPr>
    </p:bg>
    <p:spTree>
      <p:nvGrpSpPr>
        <p:cNvPr id="1" name=""/>
        <p:cNvGrpSpPr/>
        <p:nvPr/>
      </p:nvGrpSpPr>
      <p:grpSpPr>
        <a:xfrm>
          <a:off x="0" y="0"/>
          <a:ext cx="0" cy="0"/>
          <a:chOff x="0" y="0"/>
          <a:chExt cx="0" cy="0"/>
        </a:xfrm>
      </p:grpSpPr>
      <p:sp>
        <p:nvSpPr>
          <p:cNvPr id="2" name="Freeform: Shape 1">
            <a:extLst>
              <a:ext uri="{0EAEE504-7A07-4CB6-A51B-0CAF2E533D3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3BE910E-4201-4485-A668-6EC21D21391A}"/>
              </a:ext>
            </a:extLst>
          </p:cNvPr>
          <p:cNvSpPr/>
          <p:nvPr userDrawn="1"/>
        </p:nvSpPr>
        <p:spPr>
          <a:xfrm>
            <a:off x="0" y="0"/>
            <a:ext cx="2286000" cy="5143500"/>
          </a:xfrm>
          <a:custGeom>
            <a:avLst/>
            <a:gdLst/>
            <a:ahLst/>
            <a:cxnLst/>
            <a:rect l="0" t="0" r="r" b="b"/>
            <a:pathLst>
              <a:path w="2286000" h="5143500">
                <a:moveTo>
                  <a:pt x="0" y="0"/>
                </a:moveTo>
                <a:lnTo>
                  <a:pt x="2286000" y="0"/>
                </a:lnTo>
                <a:lnTo>
                  <a:pt x="2286000" y="5143500"/>
                </a:lnTo>
                <a:lnTo>
                  <a:pt x="0" y="5143500"/>
                </a:lnTo>
                <a:lnTo>
                  <a:pt x="0" y="0"/>
                </a:lnTo>
              </a:path>
            </a:pathLst>
          </a:custGeom>
          <a:solidFill>
            <a:srgbClr val="4D638C"/>
          </a:solidFill>
          <a:ln>
            <a:noFill/>
          </a:ln>
        </p:spPr>
        <p:txBody>
          <a:bodyPr vert="horz" rtlCol="0" anchor="ctr">
            <a:noAutofit/>
          </a:bodyPr>
          <a:lstStyle/>
          <a:p>
            <a:pPr algn="ctr"/>
            <a:endParaRPr lang="en-US" dirty="0"/>
          </a:p>
        </p:txBody>
      </p:sp>
      <p:sp>
        <p:nvSpPr>
          <p:cNvPr id="3" name="TextBox 2">
            <a:extLst>
              <a:ext uri="{D0651691-F0A8-4B25-80BB-EBCBD29EE88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94C6C87-DE34-4DCA-B068-149B9A2D14A2}"/>
              </a:ext>
            </a:extLst>
          </p:cNvPr>
          <p:cNvSpPr txBox="1"/>
          <p:nvPr userDrawn="1"/>
        </p:nvSpPr>
        <p:spPr>
          <a:xfrm>
            <a:off x="428625" y="142875"/>
            <a:ext cx="1428750" cy="1619250"/>
          </a:xfrm>
          <a:prstGeom prst="rect">
            <a:avLst/>
          </a:prstGeom>
          <a:noFill/>
          <a:ln>
            <a:noFill/>
          </a:ln>
        </p:spPr>
        <p:txBody>
          <a:bodyPr vert="horz" lIns="0" tIns="0" rIns="0" bIns="0" rtlCol="0" anchor="ctr">
            <a:noAutofit/>
          </a:bodyPr>
          <a:lstStyle>
            <a:defPPr>
              <a:defRPr>
                <a:ln w="9525" cap="flat">
                  <a:noFill/>
                  <a:prstDash val="solid"/>
                  <a:round/>
                </a:ln>
                <a:solidFill>
                  <a:srgbClr val="FFFFFF">
                    <a:alpha val="2999"/>
                  </a:srgbClr>
                </a:solidFill>
              </a:defRPr>
            </a:defPPr>
          </a:lstStyle>
          <a:p>
            <a:pPr algn="ctr">
              <a:defRPr lang="en-US" sz="1400" dirty="0">
                <a:ln w="9525" cap="flat">
                  <a:noFill/>
                  <a:prstDash val="solid"/>
                  <a:round/>
                </a:ln>
                <a:solidFill>
                  <a:srgbClr val="FFFFFF">
                    <a:alpha val="2999"/>
                  </a:srgbClr>
                </a:solidFill>
              </a:defRPr>
            </a:pPr>
            <a:r>
              <a:rPr lang="en-US" sz="16000" b="1" dirty="0">
                <a:ln w="9525" cap="flat">
                  <a:noFill/>
                  <a:prstDash val="solid"/>
                  <a:round/>
                </a:ln>
                <a:solidFill>
                  <a:srgbClr val="FFFFFF">
                    <a:alpha val="2999"/>
                  </a:srgbClr>
                </a:solidFill>
                <a:latin typeface="Zoho Puvi-black"/>
              </a:rPr>
              <a:t>S</a:t>
            </a:r>
          </a:p>
        </p:txBody>
      </p:sp>
      <p:sp>
        <p:nvSpPr>
          <p:cNvPr id="4" name="Freeform: Shape 3">
            <a:extLst>
              <a:ext uri="{3AF4484A-1B5F-4A33-90F2-2556742DA14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80357B5-B373-4178-B66C-7BC76C2A16AD}"/>
              </a:ext>
            </a:extLst>
          </p:cNvPr>
          <p:cNvSpPr/>
          <p:nvPr userDrawn="1"/>
        </p:nvSpPr>
        <p:spPr>
          <a:xfrm>
            <a:off x="2286000" y="0"/>
            <a:ext cx="2286000" cy="5143500"/>
          </a:xfrm>
          <a:custGeom>
            <a:avLst/>
            <a:gdLst/>
            <a:ahLst/>
            <a:cxnLst/>
            <a:rect l="0" t="0" r="r" b="b"/>
            <a:pathLst>
              <a:path w="2286000" h="5143500">
                <a:moveTo>
                  <a:pt x="0" y="0"/>
                </a:moveTo>
                <a:lnTo>
                  <a:pt x="2286000" y="0"/>
                </a:lnTo>
                <a:lnTo>
                  <a:pt x="2286000" y="5143500"/>
                </a:lnTo>
                <a:lnTo>
                  <a:pt x="0" y="5143500"/>
                </a:lnTo>
                <a:lnTo>
                  <a:pt x="0" y="0"/>
                </a:lnTo>
              </a:path>
            </a:pathLst>
          </a:custGeom>
          <a:solidFill>
            <a:srgbClr val="AC77CF"/>
          </a:solidFill>
          <a:ln>
            <a:noFill/>
          </a:ln>
        </p:spPr>
        <p:txBody>
          <a:bodyPr vert="horz" rtlCol="0" anchor="ctr">
            <a:noAutofit/>
          </a:bodyPr>
          <a:lstStyle/>
          <a:p>
            <a:pPr algn="ctr"/>
            <a:endParaRPr lang="en-US" dirty="0"/>
          </a:p>
        </p:txBody>
      </p:sp>
      <p:sp>
        <p:nvSpPr>
          <p:cNvPr id="5" name="TextBox 4">
            <a:extLst>
              <a:ext uri="{5EB9D8DB-F6F9-4BF5-9E84-811AE1F7CA1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5C10CAC-F40D-4CA4-A449-599DABDA635D}"/>
              </a:ext>
            </a:extLst>
          </p:cNvPr>
          <p:cNvSpPr txBox="1"/>
          <p:nvPr userDrawn="1"/>
        </p:nvSpPr>
        <p:spPr>
          <a:xfrm>
            <a:off x="2714625" y="2047875"/>
            <a:ext cx="1428750" cy="1619250"/>
          </a:xfrm>
          <a:prstGeom prst="rect">
            <a:avLst/>
          </a:prstGeom>
          <a:noFill/>
          <a:ln>
            <a:noFill/>
          </a:ln>
        </p:spPr>
        <p:txBody>
          <a:bodyPr vert="horz" lIns="0" tIns="0" rIns="0" bIns="0" rtlCol="0" anchor="ctr">
            <a:noAutofit/>
          </a:bodyPr>
          <a:lstStyle>
            <a:defPPr>
              <a:defRPr>
                <a:ln w="9525" cap="flat">
                  <a:noFill/>
                  <a:prstDash val="solid"/>
                  <a:round/>
                </a:ln>
                <a:solidFill>
                  <a:srgbClr val="FFFFFF">
                    <a:alpha val="5000"/>
                  </a:srgbClr>
                </a:solidFill>
              </a:defRPr>
            </a:defPPr>
          </a:lstStyle>
          <a:p>
            <a:pPr algn="ctr">
              <a:defRPr lang="en-US" sz="1400" dirty="0">
                <a:ln w="9525" cap="flat">
                  <a:noFill/>
                  <a:prstDash val="solid"/>
                  <a:round/>
                </a:ln>
                <a:solidFill>
                  <a:srgbClr val="FFFFFF">
                    <a:alpha val="5000"/>
                  </a:srgbClr>
                </a:solidFill>
              </a:defRPr>
            </a:pPr>
            <a:r>
              <a:rPr lang="en-US" sz="16000" b="1" dirty="0">
                <a:ln w="9525" cap="flat">
                  <a:noFill/>
                  <a:prstDash val="solid"/>
                  <a:round/>
                </a:ln>
                <a:solidFill>
                  <a:srgbClr val="FFFFFF">
                    <a:alpha val="5000"/>
                  </a:srgbClr>
                </a:solidFill>
                <a:latin typeface="Zoho Puvi-black"/>
              </a:rPr>
              <a:t>W</a:t>
            </a:r>
          </a:p>
        </p:txBody>
      </p:sp>
      <p:sp>
        <p:nvSpPr>
          <p:cNvPr id="6" name="Freeform: Shape 5">
            <a:extLst>
              <a:ext uri="{F9E8A651-E931-483A-BA9C-C788F65BF09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446EC50-9538-4604-8DFF-674D7E0DD528}"/>
              </a:ext>
            </a:extLst>
          </p:cNvPr>
          <p:cNvSpPr/>
          <p:nvPr userDrawn="1"/>
        </p:nvSpPr>
        <p:spPr>
          <a:xfrm>
            <a:off x="4572000" y="-1181"/>
            <a:ext cx="2286000" cy="5143500"/>
          </a:xfrm>
          <a:custGeom>
            <a:avLst/>
            <a:gdLst/>
            <a:ahLst/>
            <a:cxnLst/>
            <a:rect l="0" t="0" r="r" b="b"/>
            <a:pathLst>
              <a:path w="2286000" h="5143500">
                <a:moveTo>
                  <a:pt x="0" y="0"/>
                </a:moveTo>
                <a:lnTo>
                  <a:pt x="2286000" y="0"/>
                </a:lnTo>
                <a:lnTo>
                  <a:pt x="2286000" y="5143500"/>
                </a:lnTo>
                <a:lnTo>
                  <a:pt x="0" y="5143500"/>
                </a:lnTo>
                <a:lnTo>
                  <a:pt x="0" y="0"/>
                </a:lnTo>
              </a:path>
            </a:pathLst>
          </a:custGeom>
          <a:solidFill>
            <a:srgbClr val="66BEA9"/>
          </a:solidFill>
          <a:ln>
            <a:noFill/>
          </a:ln>
        </p:spPr>
        <p:txBody>
          <a:bodyPr vert="horz" rtlCol="0" anchor="ctr">
            <a:noAutofit/>
          </a:bodyPr>
          <a:lstStyle/>
          <a:p>
            <a:pPr algn="ctr"/>
            <a:endParaRPr lang="en-US" dirty="0"/>
          </a:p>
        </p:txBody>
      </p:sp>
      <p:sp>
        <p:nvSpPr>
          <p:cNvPr id="7" name="TextBox 6">
            <a:extLst>
              <a:ext uri="{8E448270-9DEF-4308-B679-71F51B05BE6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3DA3950-7246-4181-ABF0-2E66317CFDFC}"/>
              </a:ext>
            </a:extLst>
          </p:cNvPr>
          <p:cNvSpPr txBox="1"/>
          <p:nvPr userDrawn="1"/>
        </p:nvSpPr>
        <p:spPr>
          <a:xfrm>
            <a:off x="5000625" y="142875"/>
            <a:ext cx="1428750" cy="1619250"/>
          </a:xfrm>
          <a:prstGeom prst="rect">
            <a:avLst/>
          </a:prstGeom>
          <a:noFill/>
          <a:ln>
            <a:noFill/>
          </a:ln>
        </p:spPr>
        <p:txBody>
          <a:bodyPr vert="horz" lIns="0" tIns="0" rIns="0" bIns="0" rtlCol="0" anchor="ctr">
            <a:noAutofit/>
          </a:bodyPr>
          <a:lstStyle>
            <a:defPPr>
              <a:defRPr>
                <a:ln w="9525" cap="flat">
                  <a:noFill/>
                  <a:prstDash val="solid"/>
                  <a:round/>
                </a:ln>
                <a:solidFill>
                  <a:srgbClr val="FFFFFF">
                    <a:alpha val="5000"/>
                  </a:srgbClr>
                </a:solidFill>
              </a:defRPr>
            </a:defPPr>
          </a:lstStyle>
          <a:p>
            <a:pPr algn="ctr">
              <a:defRPr lang="en-US" sz="1400" dirty="0">
                <a:ln w="9525" cap="flat">
                  <a:noFill/>
                  <a:prstDash val="solid"/>
                  <a:round/>
                </a:ln>
                <a:solidFill>
                  <a:srgbClr val="FFFFFF">
                    <a:alpha val="5000"/>
                  </a:srgbClr>
                </a:solidFill>
              </a:defRPr>
            </a:pPr>
            <a:r>
              <a:rPr lang="en-US" sz="16000" b="1" dirty="0">
                <a:ln w="9525" cap="flat">
                  <a:noFill/>
                  <a:prstDash val="solid"/>
                  <a:round/>
                </a:ln>
                <a:solidFill>
                  <a:srgbClr val="FFFFFF">
                    <a:alpha val="5000"/>
                  </a:srgbClr>
                </a:solidFill>
                <a:latin typeface="Zoho Puvi-black"/>
              </a:rPr>
              <a:t>O</a:t>
            </a:r>
          </a:p>
        </p:txBody>
      </p:sp>
      <p:sp>
        <p:nvSpPr>
          <p:cNvPr id="8" name="Freeform: Shape 7">
            <a:extLst>
              <a:ext uri="{24D94E4B-C219-48CA-9C9E-40803D85CD8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0CF104C-B0BD-4A6A-9E39-9D1DB501FE76}"/>
              </a:ext>
            </a:extLst>
          </p:cNvPr>
          <p:cNvSpPr/>
          <p:nvPr userDrawn="1"/>
        </p:nvSpPr>
        <p:spPr>
          <a:xfrm>
            <a:off x="6858000" y="0"/>
            <a:ext cx="2286000" cy="5143500"/>
          </a:xfrm>
          <a:custGeom>
            <a:avLst/>
            <a:gdLst/>
            <a:ahLst/>
            <a:cxnLst/>
            <a:rect l="0" t="0" r="r" b="b"/>
            <a:pathLst>
              <a:path w="2286000" h="5143500">
                <a:moveTo>
                  <a:pt x="0" y="0"/>
                </a:moveTo>
                <a:lnTo>
                  <a:pt x="2286000" y="0"/>
                </a:lnTo>
                <a:lnTo>
                  <a:pt x="2286000" y="5143500"/>
                </a:lnTo>
                <a:lnTo>
                  <a:pt x="0" y="5143500"/>
                </a:lnTo>
                <a:lnTo>
                  <a:pt x="0" y="0"/>
                </a:lnTo>
              </a:path>
            </a:pathLst>
          </a:custGeom>
          <a:solidFill>
            <a:srgbClr val="F18678"/>
          </a:solidFill>
          <a:ln>
            <a:noFill/>
          </a:ln>
        </p:spPr>
        <p:txBody>
          <a:bodyPr vert="horz" rtlCol="0" anchor="ctr">
            <a:noAutofit/>
          </a:bodyPr>
          <a:lstStyle/>
          <a:p>
            <a:pPr algn="ctr"/>
            <a:endParaRPr lang="en-US" dirty="0"/>
          </a:p>
        </p:txBody>
      </p:sp>
      <p:sp>
        <p:nvSpPr>
          <p:cNvPr id="9" name="TextBox 8">
            <a:extLst>
              <a:ext uri="{BA6924E2-876F-4B05-8CB7-12F90307900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059A5A7-0A18-4A7E-B62D-EBEB5E15C4FA}"/>
              </a:ext>
            </a:extLst>
          </p:cNvPr>
          <p:cNvSpPr txBox="1"/>
          <p:nvPr userDrawn="1"/>
        </p:nvSpPr>
        <p:spPr>
          <a:xfrm>
            <a:off x="7286625" y="2047875"/>
            <a:ext cx="1428750" cy="1619250"/>
          </a:xfrm>
          <a:prstGeom prst="rect">
            <a:avLst/>
          </a:prstGeom>
          <a:noFill/>
          <a:ln>
            <a:noFill/>
          </a:ln>
        </p:spPr>
        <p:txBody>
          <a:bodyPr vert="horz" lIns="0" tIns="0" rIns="0" bIns="0" rtlCol="0" anchor="ctr">
            <a:noAutofit/>
          </a:bodyPr>
          <a:lstStyle>
            <a:defPPr>
              <a:defRPr>
                <a:ln w="9525" cap="flat">
                  <a:noFill/>
                  <a:prstDash val="solid"/>
                  <a:round/>
                </a:ln>
                <a:solidFill>
                  <a:srgbClr val="FFFFFF">
                    <a:alpha val="5000"/>
                  </a:srgbClr>
                </a:solidFill>
              </a:defRPr>
            </a:defPPr>
          </a:lstStyle>
          <a:p>
            <a:pPr algn="ctr">
              <a:defRPr lang="en-US" sz="1400" dirty="0">
                <a:ln w="9525" cap="flat">
                  <a:noFill/>
                  <a:prstDash val="solid"/>
                  <a:round/>
                </a:ln>
                <a:solidFill>
                  <a:srgbClr val="FFFFFF">
                    <a:alpha val="5000"/>
                  </a:srgbClr>
                </a:solidFill>
              </a:defRPr>
            </a:pPr>
            <a:r>
              <a:rPr lang="en-US" sz="16000" b="1" dirty="0">
                <a:ln w="9525" cap="flat">
                  <a:noFill/>
                  <a:prstDash val="solid"/>
                  <a:round/>
                </a:ln>
                <a:solidFill>
                  <a:srgbClr val="FFFFFF">
                    <a:alpha val="5000"/>
                  </a:srgbClr>
                </a:solidFill>
                <a:latin typeface="Zoho Puvi-black"/>
              </a:rPr>
              <a:t>T</a:t>
            </a:r>
          </a:p>
        </p:txBody>
      </p:sp>
      <p:sp>
        <p:nvSpPr>
          <p:cNvPr id="10" name="Slide Number Placeholder 3" hidden="1">
            <a:extLst>
              <a:ext uri="{B69AF7BE-F40B-4539-9144-1E322F9B0D5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3065B99-0757-42BE-B82B-C9EC24E841D5}"/>
              </a:ext>
            </a:extLst>
          </p:cNvPr>
          <p:cNvSpPr>
            <a:spLocks noGrp="1"/>
          </p:cNvSpPr>
          <p:nvPr>
            <p:ph type="sldNum" sz="quarter"/>
          </p:nvPr>
        </p:nvSpPr>
        <p:spPr>
          <a:xfrm>
            <a:off x="7767815" y="4695033"/>
            <a:ext cx="613018" cy="285750"/>
          </a:xfrm>
          <a:noFill/>
          <a:ln>
            <a:noFill/>
          </a:ln>
        </p:spPr>
        <p:txBody>
          <a:bodyPr rtlCol="0"/>
          <a:lstStyle/>
          <a:p>
            <a:r>
              <a:rPr lang="en-US" dirty="0"/>
              <a:t>&lt;#&gt;</a:t>
            </a:r>
          </a:p>
        </p:txBody>
      </p:sp>
      <p:sp>
        <p:nvSpPr>
          <p:cNvPr id="11" name="Footer Placeholder 2" hidden="1">
            <a:extLst>
              <a:ext uri="{863D3EAF-3A3E-41C3-9BD1-0BC6F9395A6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F77F1EA-8FA2-491A-8829-6C033D29333C}"/>
              </a:ext>
            </a:extLst>
          </p:cNvPr>
          <p:cNvSpPr>
            <a:spLocks noGrp="1"/>
          </p:cNvSpPr>
          <p:nvPr>
            <p:ph type="ftr" sz="quarter" idx="1"/>
          </p:nvPr>
        </p:nvSpPr>
        <p:spPr>
          <a:xfrm>
            <a:off x="2495550" y="4686300"/>
            <a:ext cx="5181600" cy="285750"/>
          </a:xfrm>
          <a:noFill/>
          <a:ln>
            <a:noFill/>
          </a:ln>
        </p:spPr>
        <p:txBody>
          <a:bodyPr rtlCol="0"/>
          <a:lstStyle/>
          <a:p>
            <a:r>
              <a:rPr lang="en-US" dirty="0"/>
              <a:t>Footer</a:t>
            </a:r>
          </a:p>
        </p:txBody>
      </p:sp>
      <p:sp>
        <p:nvSpPr>
          <p:cNvPr id="12" name="Date Placeholder 1" hidden="1">
            <a:extLst>
              <a:ext uri="{75FE4447-1F2D-400C-89B7-CB5DA1232E0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112A835-21B0-4950-9005-EB3104F88055}"/>
              </a:ext>
            </a:extLst>
          </p:cNvPr>
          <p:cNvSpPr>
            <a:spLocks noGrp="1"/>
          </p:cNvSpPr>
          <p:nvPr>
            <p:ph type="dt" sz="half" idx="2"/>
          </p:nvPr>
        </p:nvSpPr>
        <p:spPr>
          <a:xfrm>
            <a:off x="762000" y="4695033"/>
            <a:ext cx="1639570" cy="285750"/>
          </a:xfrm>
          <a:noFill/>
          <a:ln>
            <a:noFill/>
          </a:ln>
        </p:spPr>
        <p:txBody>
          <a:bodyPr rtlCol="0"/>
          <a:lstStyle/>
          <a:p>
            <a:r>
              <a:rPr lang="en-US" dirty="0"/>
              <a:t>Date</a:t>
            </a:r>
          </a:p>
        </p:txBody>
      </p:sp>
      <p:sp>
        <p:nvSpPr>
          <p:cNvPr id="13" name="Picture Placeholder 12">
            <a:extLst>
              <a:ext uri="{CB42A2F2-6B90-48FF-A582-5FDE1646FFE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0E673B0-D292-441E-9AE1-9C1DAB3F7F48}"/>
              </a:ext>
            </a:extLst>
          </p:cNvPr>
          <p:cNvSpPr>
            <a:spLocks noGrp="1"/>
          </p:cNvSpPr>
          <p:nvPr>
            <p:ph type="pic" idx="3"/>
          </p:nvPr>
        </p:nvSpPr>
        <p:spPr>
          <a:xfrm>
            <a:off x="0" y="3238500"/>
            <a:ext cx="2286000" cy="1905000"/>
          </a:xfrm>
          <a:prstGeom prst="rect">
            <a:avLst/>
          </a:prstGeom>
          <a:noFill/>
          <a:ln>
            <a:noFill/>
          </a:ln>
        </p:spPr>
        <p:txBody>
          <a:bodyPr vert="horz" lIns="91440" tIns="93600" rIns="91440" bIns="45720" rtlCol="0">
            <a:noAutofit/>
          </a:bodyPr>
          <a:lstStyle/>
          <a:p>
            <a:pPr lvl="0"/>
            <a:r>
              <a:rPr lang="en-US" dirty="0"/>
              <a:t>Click to edit Master text styles</a:t>
            </a:r>
          </a:p>
        </p:txBody>
      </p:sp>
      <p:sp>
        <p:nvSpPr>
          <p:cNvPr id="14" name="Title 1">
            <a:extLst>
              <a:ext uri="{9BC577C3-0397-481E-8A30-83B8497CE93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82EB557-FF5F-4E3E-A5C3-DCC2A62D613A}"/>
              </a:ext>
            </a:extLst>
          </p:cNvPr>
          <p:cNvSpPr>
            <a:spLocks noGrp="1"/>
          </p:cNvSpPr>
          <p:nvPr>
            <p:ph type="title" idx="4"/>
          </p:nvPr>
        </p:nvSpPr>
        <p:spPr>
          <a:xfrm>
            <a:off x="333375" y="1095375"/>
            <a:ext cx="1619250" cy="381000"/>
          </a:xfrm>
          <a:noFill/>
          <a:ln>
            <a:noFill/>
          </a:ln>
        </p:spPr>
        <p:txBody>
          <a:bodyPr vert="horz" lIns="0" tIns="0" rIns="0" bIns="0" rtlCol="0" anchor="b"/>
          <a:lstStyle>
            <a:lvl1pPr lvl="0" algn="ctr">
              <a:defRPr lang="en-US" sz="1200" b="1" cap="all" dirty="0">
                <a:solidFill>
                  <a:srgbClr val="FFFFFF"/>
                </a:solidFill>
                <a:latin typeface="Montserrat-heavy"/>
              </a:defRPr>
            </a:lvl1pPr>
          </a:lstStyle>
          <a:p>
            <a:r>
              <a:rPr lang="en-US" dirty="0"/>
              <a:t>Click to edit Master title style</a:t>
            </a:r>
          </a:p>
        </p:txBody>
      </p:sp>
      <p:sp>
        <p:nvSpPr>
          <p:cNvPr id="15" name="Content Placeholder 14">
            <a:extLst>
              <a:ext uri="{14221569-F67B-422D-BA4D-F084D48B166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DCB55CC-2BC8-4846-9919-3438CE9A753B}"/>
              </a:ext>
            </a:extLst>
          </p:cNvPr>
          <p:cNvSpPr>
            <a:spLocks noGrp="1"/>
          </p:cNvSpPr>
          <p:nvPr>
            <p:ph idx="5"/>
          </p:nvPr>
        </p:nvSpPr>
        <p:spPr>
          <a:xfrm>
            <a:off x="333375" y="1666875"/>
            <a:ext cx="1619250" cy="1143000"/>
          </a:xfrm>
          <a:prstGeom prst="rect">
            <a:avLst/>
          </a:prstGeom>
          <a:noFill/>
          <a:ln>
            <a:noFill/>
          </a:ln>
        </p:spPr>
        <p:txBody>
          <a:bodyPr vert="horz" lIns="0" tIns="0" rIns="0" bIns="0" rtlCol="0">
            <a:noAutofit/>
          </a:bodyPr>
          <a:lstStyle>
            <a:lvl1pPr marL="0" lvl="0" indent="0" algn="ctr">
              <a:lnSpc>
                <a:spcPct val="125000"/>
              </a:lnSpc>
              <a:buNone/>
              <a:defRPr lang="en-US" sz="1000" b="0" cap="none" dirty="0">
                <a:solidFill>
                  <a:srgbClr val="FFFFFF"/>
                </a:solidFill>
                <a:latin typeface="Source Sans Pro"/>
              </a:defRPr>
            </a:lvl1pPr>
            <a:lvl2pPr marL="457200" lvl="1" indent="0" algn="ctr">
              <a:lnSpc>
                <a:spcPct val="125000"/>
              </a:lnSpc>
              <a:buNone/>
              <a:defRPr lang="en-US" sz="900" b="0" cap="none" dirty="0">
                <a:solidFill>
                  <a:srgbClr val="FFFFFF"/>
                </a:solidFill>
                <a:latin typeface="Source Sans Pro"/>
              </a:defRPr>
            </a:lvl2pPr>
            <a:lvl3pPr marL="914400" lvl="2" indent="0" algn="ctr">
              <a:lnSpc>
                <a:spcPct val="125000"/>
              </a:lnSpc>
              <a:buNone/>
              <a:defRPr lang="en-US" sz="800" b="0" cap="none" dirty="0">
                <a:solidFill>
                  <a:srgbClr val="FFFFFF"/>
                </a:solidFill>
                <a:latin typeface="Source Sans Pro"/>
              </a:defRPr>
            </a:lvl3pPr>
            <a:lvl4pPr marL="1371600" lvl="3" indent="0" algn="ctr">
              <a:lnSpc>
                <a:spcPct val="125000"/>
              </a:lnSpc>
              <a:buNone/>
              <a:defRPr lang="en-US" sz="700" b="0" cap="none" dirty="0">
                <a:solidFill>
                  <a:srgbClr val="FFFFFF"/>
                </a:solidFill>
                <a:latin typeface="Source Sans Pro"/>
              </a:defRPr>
            </a:lvl4pPr>
            <a:lvl5pPr marL="1828800" lvl="4" indent="0" algn="ctr">
              <a:lnSpc>
                <a:spcPct val="125000"/>
              </a:lnSpc>
              <a:buNone/>
              <a:defRPr lang="en-US" sz="700" b="0" cap="none" dirty="0">
                <a:solidFill>
                  <a:srgbClr val="FFFFFF"/>
                </a:solidFill>
                <a:latin typeface="Source Sans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15">
            <a:extLst>
              <a:ext uri="{6BA25F50-E4AD-4C7E-AC3D-50E5D15150C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C55B64F-ED86-46F1-8056-D1BE9024EBBC}"/>
              </a:ext>
            </a:extLst>
          </p:cNvPr>
          <p:cNvSpPr>
            <a:spLocks noGrp="1"/>
          </p:cNvSpPr>
          <p:nvPr>
            <p:ph type="pic" idx="6"/>
          </p:nvPr>
        </p:nvSpPr>
        <p:spPr>
          <a:xfrm>
            <a:off x="2286000" y="0"/>
            <a:ext cx="2286000" cy="1905000"/>
          </a:xfrm>
          <a:prstGeom prst="rect">
            <a:avLst/>
          </a:prstGeom>
          <a:noFill/>
          <a:ln>
            <a:noFill/>
          </a:ln>
        </p:spPr>
        <p:txBody>
          <a:bodyPr vert="horz" lIns="91440" tIns="93600" rIns="91440" bIns="45720" rtlCol="0">
            <a:noAutofit/>
          </a:bodyPr>
          <a:lstStyle/>
          <a:p>
            <a:pPr lvl="0"/>
            <a:r>
              <a:rPr lang="en-US" dirty="0"/>
              <a:t>Click to edit Master text styles</a:t>
            </a:r>
          </a:p>
        </p:txBody>
      </p:sp>
      <p:sp>
        <p:nvSpPr>
          <p:cNvPr id="17" name="Title 16">
            <a:extLst>
              <a:ext uri="{F203271C-118F-4620-AE28-EF448B894D3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E7E00A1-A820-46BE-92AC-D5DCB476A00B}"/>
              </a:ext>
            </a:extLst>
          </p:cNvPr>
          <p:cNvSpPr>
            <a:spLocks noGrp="1"/>
          </p:cNvSpPr>
          <p:nvPr>
            <p:ph type="title" idx="7"/>
          </p:nvPr>
        </p:nvSpPr>
        <p:spPr>
          <a:xfrm>
            <a:off x="2619375" y="2857500"/>
            <a:ext cx="1619250" cy="381000"/>
          </a:xfrm>
          <a:prstGeom prst="rect">
            <a:avLst/>
          </a:prstGeom>
          <a:noFill/>
          <a:ln>
            <a:noFill/>
          </a:ln>
        </p:spPr>
        <p:txBody>
          <a:bodyPr vert="horz" lIns="0" tIns="0" rIns="0" bIns="0" rtlCol="0" anchor="b">
            <a:noAutofit/>
          </a:bodyPr>
          <a:lstStyle>
            <a:lvl1pPr lvl="0" algn="ctr">
              <a:defRPr lang="en-US" sz="1200" b="1" cap="all" dirty="0">
                <a:solidFill>
                  <a:srgbClr val="FFFFFF"/>
                </a:solidFill>
                <a:latin typeface="Montserrat-heavy"/>
              </a:defRPr>
            </a:lvl1pPr>
          </a:lstStyle>
          <a:p>
            <a:pPr lvl="0"/>
            <a:r>
              <a:rPr lang="en-US" dirty="0"/>
              <a:t>Click to edit Master text styles</a:t>
            </a:r>
          </a:p>
        </p:txBody>
      </p:sp>
      <p:sp>
        <p:nvSpPr>
          <p:cNvPr id="18" name="Content Placeholder 17">
            <a:extLst>
              <a:ext uri="{275E0A00-8A51-4C3E-8541-1CC023242D6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C157C1E-DA23-4E7E-B726-E3406BA2C875}"/>
              </a:ext>
            </a:extLst>
          </p:cNvPr>
          <p:cNvSpPr>
            <a:spLocks noGrp="1"/>
          </p:cNvSpPr>
          <p:nvPr>
            <p:ph idx="8"/>
          </p:nvPr>
        </p:nvSpPr>
        <p:spPr>
          <a:xfrm>
            <a:off x="2619375" y="3429000"/>
            <a:ext cx="1619250" cy="1143000"/>
          </a:xfrm>
          <a:prstGeom prst="rect">
            <a:avLst/>
          </a:prstGeom>
          <a:noFill/>
          <a:ln>
            <a:noFill/>
          </a:ln>
        </p:spPr>
        <p:txBody>
          <a:bodyPr vert="horz" lIns="0" tIns="0" rIns="0" bIns="0" rtlCol="0">
            <a:noAutofit/>
          </a:bodyPr>
          <a:lstStyle>
            <a:lvl1pPr marL="0" lvl="0" indent="0" algn="ctr">
              <a:lnSpc>
                <a:spcPct val="125000"/>
              </a:lnSpc>
              <a:buNone/>
              <a:defRPr lang="en-US" sz="1000" b="0" cap="none" dirty="0">
                <a:solidFill>
                  <a:srgbClr val="FFFFFF"/>
                </a:solidFill>
                <a:latin typeface="Source Sans Pro"/>
              </a:defRPr>
            </a:lvl1pPr>
            <a:lvl2pPr marL="457200" lvl="1" indent="0" algn="ctr">
              <a:lnSpc>
                <a:spcPct val="125000"/>
              </a:lnSpc>
              <a:buNone/>
              <a:defRPr lang="en-US" sz="900" b="0" cap="none" dirty="0">
                <a:solidFill>
                  <a:srgbClr val="FFFFFF"/>
                </a:solidFill>
                <a:latin typeface="Source Sans Pro"/>
              </a:defRPr>
            </a:lvl2pPr>
            <a:lvl3pPr marL="914400" lvl="2" indent="0" algn="ctr">
              <a:lnSpc>
                <a:spcPct val="125000"/>
              </a:lnSpc>
              <a:buNone/>
              <a:defRPr lang="en-US" sz="800" b="0" cap="none" dirty="0">
                <a:solidFill>
                  <a:srgbClr val="FFFFFF"/>
                </a:solidFill>
                <a:latin typeface="Source Sans Pro"/>
              </a:defRPr>
            </a:lvl3pPr>
            <a:lvl4pPr marL="1371600" lvl="3" indent="0" algn="ctr">
              <a:lnSpc>
                <a:spcPct val="125000"/>
              </a:lnSpc>
              <a:buNone/>
              <a:defRPr lang="en-US" sz="700" b="0" cap="none" dirty="0">
                <a:solidFill>
                  <a:srgbClr val="FFFFFF"/>
                </a:solidFill>
                <a:latin typeface="Source Sans Pro"/>
              </a:defRPr>
            </a:lvl4pPr>
            <a:lvl5pPr marL="1828800" lvl="4" indent="0" algn="ctr">
              <a:lnSpc>
                <a:spcPct val="125000"/>
              </a:lnSpc>
              <a:buNone/>
              <a:defRPr lang="en-US" sz="600" b="0" cap="none" dirty="0">
                <a:solidFill>
                  <a:srgbClr val="FFFFFF"/>
                </a:solidFill>
                <a:latin typeface="Source Sans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Picture Placeholder 18">
            <a:extLst>
              <a:ext uri="{2E10F59F-8E30-40F4-B5BC-C4DCD9B4B70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5171DFB-11C9-4D5C-A80D-962A53D6C1DE}"/>
              </a:ext>
            </a:extLst>
          </p:cNvPr>
          <p:cNvSpPr>
            <a:spLocks noGrp="1"/>
          </p:cNvSpPr>
          <p:nvPr>
            <p:ph type="pic" idx="9"/>
          </p:nvPr>
        </p:nvSpPr>
        <p:spPr>
          <a:xfrm>
            <a:off x="4572000" y="3238500"/>
            <a:ext cx="2286000" cy="1905000"/>
          </a:xfrm>
          <a:prstGeom prst="rect">
            <a:avLst/>
          </a:prstGeom>
          <a:noFill/>
          <a:ln>
            <a:noFill/>
          </a:ln>
        </p:spPr>
        <p:txBody>
          <a:bodyPr vert="horz" lIns="91440" tIns="93600" rIns="91440" bIns="45720" rtlCol="0">
            <a:noAutofit/>
          </a:bodyPr>
          <a:lstStyle/>
          <a:p>
            <a:pPr lvl="0"/>
            <a:r>
              <a:rPr lang="en-US" dirty="0"/>
              <a:t>Click to edit Master text styles</a:t>
            </a:r>
          </a:p>
        </p:txBody>
      </p:sp>
      <p:sp>
        <p:nvSpPr>
          <p:cNvPr id="20" name="Title 19">
            <a:extLst>
              <a:ext uri="{E500B2D4-DFD2-4915-A063-50B9496DF74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ACC7A09-B617-4A00-B254-674CF9D96D5E}"/>
              </a:ext>
            </a:extLst>
          </p:cNvPr>
          <p:cNvSpPr>
            <a:spLocks noGrp="1"/>
          </p:cNvSpPr>
          <p:nvPr>
            <p:ph type="title" idx="10"/>
          </p:nvPr>
        </p:nvSpPr>
        <p:spPr>
          <a:xfrm>
            <a:off x="4905375" y="1095375"/>
            <a:ext cx="1619250" cy="381000"/>
          </a:xfrm>
          <a:prstGeom prst="rect">
            <a:avLst/>
          </a:prstGeom>
          <a:noFill/>
          <a:ln>
            <a:noFill/>
          </a:ln>
        </p:spPr>
        <p:txBody>
          <a:bodyPr vert="horz" lIns="0" tIns="0" rIns="0" bIns="0" rtlCol="0" anchor="b">
            <a:noAutofit/>
          </a:bodyPr>
          <a:lstStyle>
            <a:lvl1pPr lvl="0" algn="ctr">
              <a:defRPr lang="en-US" sz="1200" b="1" cap="all" dirty="0">
                <a:solidFill>
                  <a:srgbClr val="FFFFFF"/>
                </a:solidFill>
                <a:latin typeface="Montserrat-heavy"/>
              </a:defRPr>
            </a:lvl1pPr>
          </a:lstStyle>
          <a:p>
            <a:pPr lvl="0"/>
            <a:r>
              <a:rPr lang="en-US" dirty="0"/>
              <a:t>Click to edit Master text styles</a:t>
            </a:r>
          </a:p>
        </p:txBody>
      </p:sp>
      <p:sp>
        <p:nvSpPr>
          <p:cNvPr id="21" name="Content Placeholder 20">
            <a:extLst>
              <a:ext uri="{75CBDCCE-D57B-4870-A980-CFB879C17D7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0D58270-12F7-4B72-9AD0-82CFD0A2801C}"/>
              </a:ext>
            </a:extLst>
          </p:cNvPr>
          <p:cNvSpPr>
            <a:spLocks noGrp="1"/>
          </p:cNvSpPr>
          <p:nvPr>
            <p:ph idx="11"/>
          </p:nvPr>
        </p:nvSpPr>
        <p:spPr>
          <a:xfrm>
            <a:off x="4905375" y="1666875"/>
            <a:ext cx="1619250" cy="1143000"/>
          </a:xfrm>
          <a:prstGeom prst="rect">
            <a:avLst/>
          </a:prstGeom>
          <a:noFill/>
          <a:ln>
            <a:noFill/>
          </a:ln>
        </p:spPr>
        <p:txBody>
          <a:bodyPr vert="horz" lIns="0" tIns="0" rIns="0" bIns="0" rtlCol="0">
            <a:noAutofit/>
          </a:bodyPr>
          <a:lstStyle>
            <a:lvl1pPr marL="0" lvl="0" indent="0" algn="ctr">
              <a:lnSpc>
                <a:spcPct val="125000"/>
              </a:lnSpc>
              <a:buNone/>
              <a:defRPr lang="en-US" sz="1000" b="0" cap="none" dirty="0">
                <a:solidFill>
                  <a:srgbClr val="FFFFFF"/>
                </a:solidFill>
                <a:latin typeface="Source Sans Pro"/>
              </a:defRPr>
            </a:lvl1pPr>
            <a:lvl2pPr marL="457200" lvl="1" indent="0" algn="ctr">
              <a:lnSpc>
                <a:spcPct val="125000"/>
              </a:lnSpc>
              <a:buNone/>
              <a:defRPr lang="en-US" sz="900" b="0" cap="none" dirty="0">
                <a:solidFill>
                  <a:srgbClr val="FFFFFF"/>
                </a:solidFill>
                <a:latin typeface="Source Sans Pro"/>
              </a:defRPr>
            </a:lvl2pPr>
            <a:lvl3pPr marL="914400" lvl="2" indent="0" algn="ctr">
              <a:lnSpc>
                <a:spcPct val="125000"/>
              </a:lnSpc>
              <a:buNone/>
              <a:defRPr lang="en-US" sz="800" b="0" cap="none" dirty="0">
                <a:solidFill>
                  <a:srgbClr val="FFFFFF"/>
                </a:solidFill>
                <a:latin typeface="Source Sans Pro"/>
              </a:defRPr>
            </a:lvl3pPr>
            <a:lvl4pPr marL="1371600" lvl="3" indent="0" algn="ctr">
              <a:lnSpc>
                <a:spcPct val="125000"/>
              </a:lnSpc>
              <a:buNone/>
              <a:defRPr lang="en-US" sz="700" b="0" cap="none" dirty="0">
                <a:solidFill>
                  <a:srgbClr val="FFFFFF"/>
                </a:solidFill>
                <a:latin typeface="Source Sans Pro"/>
              </a:defRPr>
            </a:lvl4pPr>
            <a:lvl5pPr marL="1828800" lvl="4" indent="0" algn="ctr">
              <a:lnSpc>
                <a:spcPct val="125000"/>
              </a:lnSpc>
              <a:buNone/>
              <a:defRPr lang="en-US" sz="600" b="0" cap="none" dirty="0">
                <a:solidFill>
                  <a:srgbClr val="FFFFFF"/>
                </a:solidFill>
                <a:latin typeface="Source Sans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Picture Placeholder 21">
            <a:extLst>
              <a:ext uri="{763E70A3-1D8F-4DDD-B45A-1A5AEA35FE4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F0715F6-F2D9-48B8-9138-729A57F25A99}"/>
              </a:ext>
            </a:extLst>
          </p:cNvPr>
          <p:cNvSpPr>
            <a:spLocks noGrp="1"/>
          </p:cNvSpPr>
          <p:nvPr>
            <p:ph type="pic" idx="12"/>
          </p:nvPr>
        </p:nvSpPr>
        <p:spPr>
          <a:xfrm>
            <a:off x="6858000" y="0"/>
            <a:ext cx="2286000" cy="1905000"/>
          </a:xfrm>
          <a:prstGeom prst="rect">
            <a:avLst/>
          </a:prstGeom>
          <a:noFill/>
          <a:ln>
            <a:noFill/>
          </a:ln>
        </p:spPr>
        <p:txBody>
          <a:bodyPr vert="horz" lIns="91440" tIns="93600" rIns="91440" bIns="45720" rtlCol="0">
            <a:noAutofit/>
          </a:bodyPr>
          <a:lstStyle/>
          <a:p>
            <a:pPr lvl="0"/>
            <a:r>
              <a:rPr lang="en-US" dirty="0"/>
              <a:t>Click to edit Master text styles</a:t>
            </a:r>
          </a:p>
        </p:txBody>
      </p:sp>
      <p:sp>
        <p:nvSpPr>
          <p:cNvPr id="23" name="Title 22">
            <a:extLst>
              <a:ext uri="{4AEB5EF4-D3A2-48FF-8601-B46B76662C2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69BE71C-3963-4096-9892-0019A0CFC78E}"/>
              </a:ext>
            </a:extLst>
          </p:cNvPr>
          <p:cNvSpPr>
            <a:spLocks noGrp="1"/>
          </p:cNvSpPr>
          <p:nvPr>
            <p:ph type="title" idx="13"/>
          </p:nvPr>
        </p:nvSpPr>
        <p:spPr>
          <a:xfrm>
            <a:off x="7191374" y="2857500"/>
            <a:ext cx="1619250" cy="381000"/>
          </a:xfrm>
          <a:prstGeom prst="rect">
            <a:avLst/>
          </a:prstGeom>
          <a:noFill/>
          <a:ln>
            <a:noFill/>
          </a:ln>
        </p:spPr>
        <p:txBody>
          <a:bodyPr vert="horz" lIns="0" tIns="0" rIns="0" bIns="0" rtlCol="0" anchor="b">
            <a:noAutofit/>
          </a:bodyPr>
          <a:lstStyle>
            <a:lvl1pPr lvl="0" algn="ctr">
              <a:defRPr lang="en-US" sz="1200" b="1" cap="all" dirty="0">
                <a:solidFill>
                  <a:srgbClr val="FFFFFF"/>
                </a:solidFill>
                <a:latin typeface="Montserrat-heavy"/>
              </a:defRPr>
            </a:lvl1pPr>
          </a:lstStyle>
          <a:p>
            <a:pPr lvl="0"/>
            <a:r>
              <a:rPr lang="en-US" dirty="0"/>
              <a:t>Click to edit Master text styles</a:t>
            </a:r>
          </a:p>
        </p:txBody>
      </p:sp>
      <p:sp>
        <p:nvSpPr>
          <p:cNvPr id="24" name="Content Placeholder 23">
            <a:extLst>
              <a:ext uri="{E638D78A-8BB3-4C28-90AF-9E4A6D425B0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BFBEB10-92E6-4E64-97CD-582C186E20FB}"/>
              </a:ext>
            </a:extLst>
          </p:cNvPr>
          <p:cNvSpPr>
            <a:spLocks noGrp="1"/>
          </p:cNvSpPr>
          <p:nvPr>
            <p:ph idx="14"/>
          </p:nvPr>
        </p:nvSpPr>
        <p:spPr>
          <a:xfrm>
            <a:off x="7191374" y="3429000"/>
            <a:ext cx="1619250" cy="1143000"/>
          </a:xfrm>
          <a:prstGeom prst="rect">
            <a:avLst/>
          </a:prstGeom>
          <a:noFill/>
          <a:ln>
            <a:noFill/>
          </a:ln>
        </p:spPr>
        <p:txBody>
          <a:bodyPr vert="horz" lIns="0" tIns="0" rIns="0" bIns="0" rtlCol="0">
            <a:noAutofit/>
          </a:bodyPr>
          <a:lstStyle>
            <a:lvl1pPr marL="0" lvl="0" indent="0" algn="ctr">
              <a:lnSpc>
                <a:spcPct val="125000"/>
              </a:lnSpc>
              <a:buNone/>
              <a:defRPr lang="en-US" sz="1000" b="0" cap="none" dirty="0">
                <a:solidFill>
                  <a:srgbClr val="FFFFFF"/>
                </a:solidFill>
                <a:latin typeface="Source Sans Pro"/>
              </a:defRPr>
            </a:lvl1pPr>
            <a:lvl2pPr marL="457200" lvl="1" indent="0" algn="ctr">
              <a:lnSpc>
                <a:spcPct val="125000"/>
              </a:lnSpc>
              <a:buNone/>
              <a:defRPr lang="en-US" sz="900" b="0" cap="none" dirty="0">
                <a:solidFill>
                  <a:srgbClr val="FFFFFF"/>
                </a:solidFill>
                <a:latin typeface="Source Sans Pro"/>
              </a:defRPr>
            </a:lvl2pPr>
            <a:lvl3pPr marL="914400" lvl="2" indent="0" algn="ctr">
              <a:lnSpc>
                <a:spcPct val="125000"/>
              </a:lnSpc>
              <a:buNone/>
              <a:defRPr lang="en-US" sz="800" b="0" cap="none" dirty="0">
                <a:solidFill>
                  <a:srgbClr val="FFFFFF"/>
                </a:solidFill>
                <a:latin typeface="Source Sans Pro"/>
              </a:defRPr>
            </a:lvl3pPr>
            <a:lvl4pPr marL="1371600" lvl="3" indent="0" algn="ctr">
              <a:lnSpc>
                <a:spcPct val="125000"/>
              </a:lnSpc>
              <a:buNone/>
              <a:defRPr lang="en-US" sz="700" b="0" cap="none" dirty="0">
                <a:solidFill>
                  <a:srgbClr val="FFFFFF"/>
                </a:solidFill>
                <a:latin typeface="Source Sans Pro"/>
              </a:defRPr>
            </a:lvl4pPr>
            <a:lvl5pPr marL="1828800" lvl="4" indent="0" algn="ctr">
              <a:lnSpc>
                <a:spcPct val="125000"/>
              </a:lnSpc>
              <a:buNone/>
              <a:defRPr lang="en-US" sz="600" b="0" cap="none" dirty="0">
                <a:solidFill>
                  <a:srgbClr val="FFFFFF"/>
                </a:solidFill>
                <a:latin typeface="Source Sans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Freeform: Shape 24">
            <a:extLst>
              <a:ext uri="{88AF81BF-8C2C-4769-B7E5-3FCABFEC126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4E0EDA0-2350-48B4-A3B5-9714D5163223}"/>
              </a:ext>
            </a:extLst>
          </p:cNvPr>
          <p:cNvSpPr>
            <a:spLocks noChangeAspect="1"/>
          </p:cNvSpPr>
          <p:nvPr userDrawn="1"/>
        </p:nvSpPr>
        <p:spPr>
          <a:xfrm>
            <a:off x="981075" y="571500"/>
            <a:ext cx="317509" cy="323850"/>
          </a:xfrm>
          <a:custGeom>
            <a:avLst/>
            <a:gdLst/>
            <a:ahLst/>
            <a:cxnLst/>
            <a:rect l="0" t="0" r="r" b="b"/>
            <a:pathLst>
              <a:path w="261266" h="266483">
                <a:moveTo>
                  <a:pt x="95518" y="155100"/>
                </a:moveTo>
                <a:cubicBezTo>
                  <a:pt x="95518" y="155100"/>
                  <a:pt x="103296" y="148131"/>
                  <a:pt x="114302" y="142464"/>
                </a:cubicBezTo>
                <a:cubicBezTo>
                  <a:pt x="114302" y="142464"/>
                  <a:pt x="142178" y="128088"/>
                  <a:pt x="169473" y="149871"/>
                </a:cubicBezTo>
                <a:cubicBezTo>
                  <a:pt x="169473" y="149871"/>
                  <a:pt x="178762" y="156828"/>
                  <a:pt x="181210" y="147259"/>
                </a:cubicBezTo>
                <a:cubicBezTo>
                  <a:pt x="181210" y="147259"/>
                  <a:pt x="171528" y="86556"/>
                  <a:pt x="172702" y="79297"/>
                </a:cubicBezTo>
                <a:cubicBezTo>
                  <a:pt x="172702" y="79297"/>
                  <a:pt x="172702" y="75230"/>
                  <a:pt x="169470" y="67389"/>
                </a:cubicBezTo>
                <a:cubicBezTo>
                  <a:pt x="166243" y="59549"/>
                  <a:pt x="166243" y="59549"/>
                  <a:pt x="155678" y="46189"/>
                </a:cubicBezTo>
                <a:cubicBezTo>
                  <a:pt x="155678" y="46189"/>
                  <a:pt x="149221" y="43574"/>
                  <a:pt x="128971" y="46189"/>
                </a:cubicBezTo>
                <a:cubicBezTo>
                  <a:pt x="128971" y="46189"/>
                  <a:pt x="98452" y="48224"/>
                  <a:pt x="96688" y="42412"/>
                </a:cubicBezTo>
                <a:cubicBezTo>
                  <a:pt x="96688" y="42412"/>
                  <a:pt x="92075" y="37824"/>
                  <a:pt x="90527" y="34860"/>
                </a:cubicBezTo>
                <a:cubicBezTo>
                  <a:pt x="90527" y="34860"/>
                  <a:pt x="88765" y="31666"/>
                  <a:pt x="90233" y="30214"/>
                </a:cubicBezTo>
                <a:cubicBezTo>
                  <a:pt x="90233" y="30214"/>
                  <a:pt x="98158" y="11044"/>
                  <a:pt x="104028" y="4075"/>
                </a:cubicBezTo>
                <a:cubicBezTo>
                  <a:pt x="104028" y="4075"/>
                  <a:pt x="105629" y="8"/>
                  <a:pt x="109602" y="8"/>
                </a:cubicBezTo>
                <a:cubicBezTo>
                  <a:pt x="109602" y="8"/>
                  <a:pt x="145702" y="-571"/>
                  <a:pt x="163894" y="7848"/>
                </a:cubicBezTo>
                <a:cubicBezTo>
                  <a:pt x="163894" y="7848"/>
                  <a:pt x="178274" y="14820"/>
                  <a:pt x="184438" y="20920"/>
                </a:cubicBezTo>
                <a:cubicBezTo>
                  <a:pt x="184438" y="20920"/>
                  <a:pt x="206742" y="52287"/>
                  <a:pt x="213489" y="63322"/>
                </a:cubicBezTo>
                <a:cubicBezTo>
                  <a:pt x="213489" y="63322"/>
                  <a:pt x="244598" y="107469"/>
                  <a:pt x="246652" y="128384"/>
                </a:cubicBezTo>
                <a:cubicBezTo>
                  <a:pt x="246652" y="128384"/>
                  <a:pt x="256924" y="148427"/>
                  <a:pt x="260734" y="170496"/>
                </a:cubicBezTo>
                <a:cubicBezTo>
                  <a:pt x="260734" y="170496"/>
                  <a:pt x="262789" y="180954"/>
                  <a:pt x="258828" y="190829"/>
                </a:cubicBezTo>
                <a:cubicBezTo>
                  <a:pt x="258828" y="190829"/>
                  <a:pt x="243192" y="212030"/>
                  <a:pt x="224342" y="212030"/>
                </a:cubicBezTo>
                <a:cubicBezTo>
                  <a:pt x="224342" y="212030"/>
                  <a:pt x="192093" y="250356"/>
                  <a:pt x="148525" y="254147"/>
                </a:cubicBezTo>
                <a:cubicBezTo>
                  <a:pt x="148525" y="254147"/>
                  <a:pt x="121075" y="254147"/>
                  <a:pt x="112530" y="254147"/>
                </a:cubicBezTo>
                <a:cubicBezTo>
                  <a:pt x="112530" y="254147"/>
                  <a:pt x="102318" y="255222"/>
                  <a:pt x="96682" y="256760"/>
                </a:cubicBezTo>
                <a:cubicBezTo>
                  <a:pt x="96682" y="256760"/>
                  <a:pt x="83298" y="261209"/>
                  <a:pt x="77604" y="262741"/>
                </a:cubicBezTo>
                <a:cubicBezTo>
                  <a:pt x="71910" y="264274"/>
                  <a:pt x="62210" y="267386"/>
                  <a:pt x="55005" y="266232"/>
                </a:cubicBezTo>
                <a:cubicBezTo>
                  <a:pt x="998" y="257449"/>
                  <a:pt x="-5635" y="206252"/>
                  <a:pt x="3318" y="182122"/>
                </a:cubicBezTo>
                <a:cubicBezTo>
                  <a:pt x="12270" y="157992"/>
                  <a:pt x="32420" y="130924"/>
                  <a:pt x="95518" y="155100"/>
                </a:cubicBezTo>
                <a:close/>
              </a:path>
            </a:pathLst>
          </a:custGeom>
          <a:noFill/>
          <a:ln w="19050">
            <a:solidFill>
              <a:srgbClr val="FFFFFF"/>
            </a:solidFill>
            <a:prstDash val="solid"/>
          </a:ln>
        </p:spPr>
        <p:txBody>
          <a:bodyPr vert="horz" rtlCol="0" anchor="ctr">
            <a:noAutofit/>
          </a:bodyPr>
          <a:lstStyle/>
          <a:p>
            <a:pPr algn="ctr"/>
            <a:endParaRPr lang="en-US" dirty="0"/>
          </a:p>
        </p:txBody>
      </p:sp>
      <p:grpSp>
        <p:nvGrpSpPr>
          <p:cNvPr id="26" name="Group 25">
            <a:extLst>
              <a:ext uri="{27F15D22-CEFA-4345-93DA-EDF4660ACDF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A48FECA-9B40-4841-A182-152CF7C9563F}"/>
              </a:ext>
            </a:extLst>
          </p:cNvPr>
          <p:cNvGrpSpPr>
            <a:grpSpLocks noChangeAspect="1"/>
          </p:cNvGrpSpPr>
          <p:nvPr/>
        </p:nvGrpSpPr>
        <p:grpSpPr>
          <a:xfrm>
            <a:off x="3276600" y="2476500"/>
            <a:ext cx="304800" cy="289449"/>
            <a:chOff x="3337217" y="2428875"/>
            <a:chExt cx="304800" cy="289449"/>
          </a:xfrm>
        </p:grpSpPr>
        <p:sp>
          <p:nvSpPr>
            <p:cNvPr id="27" name="Rectangle1FE7">
              <a:extLst>
                <a:ext uri="{7282CA49-FD65-4F05-9478-4AFA78AED7C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B2AAE92-A018-41EF-8E5F-F80A603BD32E}"/>
                </a:ext>
              </a:extLst>
            </p:cNvPr>
            <p:cNvSpPr/>
            <p:nvPr/>
          </p:nvSpPr>
          <p:spPr>
            <a:xfrm>
              <a:off x="3337217" y="2601064"/>
              <a:ext cx="132610" cy="117260"/>
            </a:xfrm>
            <a:custGeom>
              <a:avLst/>
              <a:gdLst/>
              <a:ahLst/>
              <a:cxnLst/>
              <a:rect l="0" t="0" r="r" b="b"/>
              <a:pathLst>
                <a:path w="96405" h="85246">
                  <a:moveTo>
                    <a:pt x="11159" y="85246"/>
                  </a:moveTo>
                  <a:cubicBezTo>
                    <a:pt x="-3720" y="70367"/>
                    <a:pt x="-3720" y="46244"/>
                    <a:pt x="11159" y="31365"/>
                  </a:cubicBezTo>
                  <a:lnTo>
                    <a:pt x="31365" y="11159"/>
                  </a:lnTo>
                  <a:cubicBezTo>
                    <a:pt x="46244" y="-3720"/>
                    <a:pt x="70367" y="-3720"/>
                    <a:pt x="85246" y="11159"/>
                  </a:cubicBezTo>
                  <a:lnTo>
                    <a:pt x="85246" y="11159"/>
                  </a:lnTo>
                  <a:cubicBezTo>
                    <a:pt x="100125" y="26038"/>
                    <a:pt x="100125" y="50162"/>
                    <a:pt x="85246" y="65041"/>
                  </a:cubicBezTo>
                  <a:lnTo>
                    <a:pt x="65041" y="85246"/>
                  </a:lnTo>
                  <a:cubicBezTo>
                    <a:pt x="50162" y="100125"/>
                    <a:pt x="26038" y="100125"/>
                    <a:pt x="11159" y="85246"/>
                  </a:cubicBezTo>
                  <a:lnTo>
                    <a:pt x="11159" y="85246"/>
                  </a:lnTo>
                </a:path>
              </a:pathLst>
            </a:custGeom>
            <a:noFill/>
            <a:ln w="21431">
              <a:solidFill>
                <a:srgbClr val="FFFFFF"/>
              </a:solidFill>
              <a:prstDash val="solid"/>
            </a:ln>
          </p:spPr>
          <p:txBody>
            <a:bodyPr vert="horz" rtlCol="0" anchor="ctr">
              <a:noAutofit/>
            </a:bodyPr>
            <a:lstStyle/>
            <a:p>
              <a:pPr algn="ctr"/>
              <a:endParaRPr lang="en-US" dirty="0"/>
            </a:p>
          </p:txBody>
        </p:sp>
        <p:sp>
          <p:nvSpPr>
            <p:cNvPr id="28" name="Rectangle-Copy0754">
              <a:extLst>
                <a:ext uri="{8C3226AA-30DA-4832-ADCF-033022ACAFE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2BA3371-00F8-4E40-A9F9-E7CC8CB1F1FB}"/>
                </a:ext>
              </a:extLst>
            </p:cNvPr>
            <p:cNvSpPr/>
            <p:nvPr/>
          </p:nvSpPr>
          <p:spPr>
            <a:xfrm>
              <a:off x="3524756" y="2428875"/>
              <a:ext cx="117260" cy="117260"/>
            </a:xfrm>
            <a:custGeom>
              <a:avLst/>
              <a:gdLst/>
              <a:ahLst/>
              <a:cxnLst/>
              <a:rect l="0" t="0" r="r" b="b"/>
              <a:pathLst>
                <a:path w="85246" h="85246">
                  <a:moveTo>
                    <a:pt x="0" y="85246"/>
                  </a:moveTo>
                  <a:cubicBezTo>
                    <a:pt x="-14879" y="70367"/>
                    <a:pt x="-14879" y="46244"/>
                    <a:pt x="0" y="31365"/>
                  </a:cubicBezTo>
                  <a:lnTo>
                    <a:pt x="20206" y="11159"/>
                  </a:lnTo>
                  <a:cubicBezTo>
                    <a:pt x="35085" y="-3720"/>
                    <a:pt x="59208" y="-3720"/>
                    <a:pt x="74087" y="11159"/>
                  </a:cubicBezTo>
                  <a:lnTo>
                    <a:pt x="74087" y="11159"/>
                  </a:lnTo>
                  <a:cubicBezTo>
                    <a:pt x="88966" y="26038"/>
                    <a:pt x="88966" y="50162"/>
                    <a:pt x="74087" y="65041"/>
                  </a:cubicBezTo>
                  <a:lnTo>
                    <a:pt x="53882" y="85246"/>
                  </a:lnTo>
                  <a:cubicBezTo>
                    <a:pt x="39003" y="100125"/>
                    <a:pt x="14879" y="100125"/>
                    <a:pt x="0" y="85246"/>
                  </a:cubicBezTo>
                  <a:lnTo>
                    <a:pt x="0" y="85246"/>
                  </a:lnTo>
                </a:path>
              </a:pathLst>
            </a:custGeom>
            <a:noFill/>
            <a:ln w="21431">
              <a:solidFill>
                <a:srgbClr val="FFFFFF"/>
              </a:solidFill>
              <a:prstDash val="solid"/>
            </a:ln>
          </p:spPr>
          <p:txBody>
            <a:bodyPr vert="horz" rtlCol="0" anchor="ctr">
              <a:noAutofit/>
            </a:bodyPr>
            <a:lstStyle/>
            <a:p>
              <a:pPr algn="ctr"/>
              <a:endParaRPr lang="en-US" dirty="0"/>
            </a:p>
          </p:txBody>
        </p:sp>
        <p:sp>
          <p:nvSpPr>
            <p:cNvPr id="29" name="Path-29EA6">
              <a:extLst>
                <a:ext uri="{51006239-BE21-4BE2-8635-D8D164787E3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F8F614B-F4DC-4667-97BE-39434CF01524}"/>
                </a:ext>
              </a:extLst>
            </p:cNvPr>
            <p:cNvSpPr/>
            <p:nvPr/>
          </p:nvSpPr>
          <p:spPr>
            <a:xfrm>
              <a:off x="3426683" y="2597885"/>
              <a:ext cx="46322" cy="46323"/>
            </a:xfrm>
            <a:custGeom>
              <a:avLst/>
              <a:gdLst/>
              <a:ahLst/>
              <a:cxnLst/>
              <a:rect l="0" t="0" r="r" b="b"/>
              <a:pathLst>
                <a:path w="33676" h="33676">
                  <a:moveTo>
                    <a:pt x="0" y="33676"/>
                  </a:moveTo>
                  <a:lnTo>
                    <a:pt x="33676" y="0"/>
                  </a:lnTo>
                </a:path>
              </a:pathLst>
            </a:custGeom>
            <a:noFill/>
            <a:ln w="19050" cap="rnd">
              <a:solidFill>
                <a:srgbClr val="FFFFFF"/>
              </a:solidFill>
              <a:prstDash val="solid"/>
              <a:round/>
            </a:ln>
          </p:spPr>
          <p:txBody>
            <a:bodyPr vert="horz" rtlCol="0" anchor="ctr">
              <a:noAutofit/>
            </a:bodyPr>
            <a:lstStyle/>
            <a:p>
              <a:pPr algn="ctr"/>
              <a:endParaRPr lang="en-US" dirty="0"/>
            </a:p>
          </p:txBody>
        </p:sp>
        <p:sp>
          <p:nvSpPr>
            <p:cNvPr id="30" name="Path-2-Copy8053">
              <a:extLst>
                <a:ext uri="{BB95ACC4-8418-4E21-A2AE-686FD369147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4109BD8-8CD5-4662-9213-CBDF61B1D659}"/>
                </a:ext>
              </a:extLst>
            </p:cNvPr>
            <p:cNvSpPr/>
            <p:nvPr/>
          </p:nvSpPr>
          <p:spPr>
            <a:xfrm>
              <a:off x="3510065" y="2514503"/>
              <a:ext cx="46323" cy="46323"/>
            </a:xfrm>
            <a:custGeom>
              <a:avLst/>
              <a:gdLst/>
              <a:ahLst/>
              <a:cxnLst/>
              <a:rect l="0" t="0" r="r" b="b"/>
              <a:pathLst>
                <a:path w="33676" h="33676">
                  <a:moveTo>
                    <a:pt x="0" y="33676"/>
                  </a:moveTo>
                  <a:lnTo>
                    <a:pt x="33676" y="0"/>
                  </a:lnTo>
                </a:path>
              </a:pathLst>
            </a:custGeom>
            <a:noFill/>
            <a:ln w="19050" cap="rnd">
              <a:solidFill>
                <a:srgbClr val="FFFFFF"/>
              </a:solidFill>
              <a:prstDash val="solid"/>
              <a:round/>
            </a:ln>
          </p:spPr>
          <p:txBody>
            <a:bodyPr vert="horz" rtlCol="0" anchor="ctr">
              <a:noAutofit/>
            </a:bodyPr>
            <a:lstStyle/>
            <a:p>
              <a:pPr algn="ctr"/>
              <a:endParaRPr lang="en-US" dirty="0"/>
            </a:p>
          </p:txBody>
        </p:sp>
        <p:sp>
          <p:nvSpPr>
            <p:cNvPr id="31" name="Path-398E5">
              <a:extLst>
                <a:ext uri="{8B34E192-113D-4F76-9660-AE94AB33B36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ACCC181-AE2C-4A19-8331-38B0A49A78E4}"/>
                </a:ext>
              </a:extLst>
            </p:cNvPr>
            <p:cNvSpPr/>
            <p:nvPr/>
          </p:nvSpPr>
          <p:spPr>
            <a:xfrm>
              <a:off x="3498678" y="2619142"/>
              <a:ext cx="54917" cy="54994"/>
            </a:xfrm>
            <a:custGeom>
              <a:avLst/>
              <a:gdLst/>
              <a:ahLst/>
              <a:cxnLst/>
              <a:rect l="0" t="0" r="r" b="b"/>
              <a:pathLst>
                <a:path w="39924" h="39980">
                  <a:moveTo>
                    <a:pt x="0" y="0"/>
                  </a:moveTo>
                  <a:lnTo>
                    <a:pt x="17612" y="39980"/>
                  </a:lnTo>
                  <a:lnTo>
                    <a:pt x="39924" y="15139"/>
                  </a:lnTo>
                  <a:close/>
                </a:path>
              </a:pathLst>
            </a:custGeom>
            <a:solidFill>
              <a:srgbClr val="FFFFFF"/>
            </a:solidFill>
            <a:ln>
              <a:noFill/>
            </a:ln>
          </p:spPr>
          <p:txBody>
            <a:bodyPr vert="horz" rtlCol="0" anchor="ctr">
              <a:noAutofit/>
            </a:bodyPr>
            <a:lstStyle/>
            <a:p>
              <a:pPr algn="ctr"/>
              <a:endParaRPr lang="en-US" dirty="0"/>
            </a:p>
          </p:txBody>
        </p:sp>
        <p:sp>
          <p:nvSpPr>
            <p:cNvPr id="32" name="Path-3-CopyDAA3">
              <a:extLst>
                <a:ext uri="{18C61912-A1FD-4BCB-96D5-DB02EA7CAA1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85B0FD0-6122-4253-AF0E-90CFD82750D3}"/>
                </a:ext>
              </a:extLst>
            </p:cNvPr>
            <p:cNvSpPr/>
            <p:nvPr/>
          </p:nvSpPr>
          <p:spPr>
            <a:xfrm>
              <a:off x="3524300" y="2592066"/>
              <a:ext cx="34894" cy="25182"/>
            </a:xfrm>
            <a:custGeom>
              <a:avLst/>
              <a:gdLst/>
              <a:ahLst/>
              <a:cxnLst/>
              <a:rect l="0" t="0" r="r" b="b"/>
              <a:pathLst>
                <a:path w="25367" h="18307">
                  <a:moveTo>
                    <a:pt x="0" y="9832"/>
                  </a:moveTo>
                  <a:lnTo>
                    <a:pt x="23677" y="18307"/>
                  </a:lnTo>
                  <a:lnTo>
                    <a:pt x="25367" y="0"/>
                  </a:lnTo>
                  <a:close/>
                </a:path>
              </a:pathLst>
            </a:custGeom>
            <a:solidFill>
              <a:srgbClr val="FFFFFF"/>
            </a:solidFill>
            <a:ln>
              <a:noFill/>
            </a:ln>
          </p:spPr>
          <p:txBody>
            <a:bodyPr vert="horz" rtlCol="0" anchor="ctr">
              <a:noAutofit/>
            </a:bodyPr>
            <a:lstStyle/>
            <a:p>
              <a:pPr algn="ctr"/>
              <a:endParaRPr lang="en-US" dirty="0"/>
            </a:p>
          </p:txBody>
        </p:sp>
        <p:sp>
          <p:nvSpPr>
            <p:cNvPr id="33" name="Path-3-Copy-2F7E4">
              <a:extLst>
                <a:ext uri="{394B2652-65CD-4695-A5C3-E3E514E8913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49F5866-5E82-45D1-9E7A-0DD215DFFCF9}"/>
                </a:ext>
              </a:extLst>
            </p:cNvPr>
            <p:cNvSpPr/>
            <p:nvPr/>
          </p:nvSpPr>
          <p:spPr>
            <a:xfrm>
              <a:off x="3441488" y="2489003"/>
              <a:ext cx="35357" cy="58293"/>
            </a:xfrm>
            <a:custGeom>
              <a:avLst/>
              <a:gdLst/>
              <a:ahLst/>
              <a:cxnLst/>
              <a:rect l="0" t="0" r="r" b="b"/>
              <a:pathLst>
                <a:path w="25705" h="42379">
                  <a:moveTo>
                    <a:pt x="24355" y="42379"/>
                  </a:moveTo>
                  <a:lnTo>
                    <a:pt x="25705" y="0"/>
                  </a:lnTo>
                  <a:lnTo>
                    <a:pt x="0" y="6781"/>
                  </a:lnTo>
                  <a:close/>
                </a:path>
              </a:pathLst>
            </a:custGeom>
            <a:solidFill>
              <a:srgbClr val="FFFFFF"/>
            </a:solidFill>
            <a:ln>
              <a:noFill/>
            </a:ln>
          </p:spPr>
          <p:txBody>
            <a:bodyPr vert="horz" rtlCol="0" anchor="ctr">
              <a:noAutofit/>
            </a:bodyPr>
            <a:lstStyle/>
            <a:p>
              <a:pPr algn="ctr"/>
              <a:endParaRPr lang="en-US" dirty="0"/>
            </a:p>
          </p:txBody>
        </p:sp>
        <p:sp>
          <p:nvSpPr>
            <p:cNvPr id="34" name="Path-3-Copy-3B27B">
              <a:extLst>
                <a:ext uri="{1BD36F4F-0095-4621-B037-47CF136920F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F40F1B6-B0C2-4EBB-B63C-958F8E596B0D}"/>
                </a:ext>
              </a:extLst>
            </p:cNvPr>
            <p:cNvSpPr/>
            <p:nvPr/>
          </p:nvSpPr>
          <p:spPr>
            <a:xfrm>
              <a:off x="3404260" y="2543102"/>
              <a:ext cx="60020" cy="34506"/>
            </a:xfrm>
            <a:custGeom>
              <a:avLst/>
              <a:gdLst/>
              <a:ahLst/>
              <a:cxnLst/>
              <a:rect l="0" t="0" r="r" b="b"/>
              <a:pathLst>
                <a:path w="43634" h="25086">
                  <a:moveTo>
                    <a:pt x="43634" y="9494"/>
                  </a:moveTo>
                  <a:lnTo>
                    <a:pt x="4735" y="0"/>
                  </a:lnTo>
                  <a:lnTo>
                    <a:pt x="0" y="25086"/>
                  </a:lnTo>
                  <a:close/>
                </a:path>
              </a:pathLst>
            </a:custGeom>
            <a:solidFill>
              <a:srgbClr val="FFFFFF"/>
            </a:solidFill>
            <a:ln>
              <a:noFill/>
            </a:ln>
          </p:spPr>
          <p:txBody>
            <a:bodyPr vert="horz" rtlCol="0" anchor="ctr">
              <a:noAutofit/>
            </a:bodyPr>
            <a:lstStyle/>
            <a:p>
              <a:pPr algn="ctr"/>
              <a:endParaRPr lang="en-US" dirty="0"/>
            </a:p>
          </p:txBody>
        </p:sp>
      </p:grpSp>
      <p:grpSp>
        <p:nvGrpSpPr>
          <p:cNvPr id="35" name="Group 34">
            <a:extLst>
              <a:ext uri="{2D51455B-7198-4B1C-93C9-93E8E569240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CC57596-331C-4EC3-89A5-DB87E9F370FA}"/>
              </a:ext>
            </a:extLst>
          </p:cNvPr>
          <p:cNvGrpSpPr>
            <a:grpSpLocks noChangeAspect="1"/>
          </p:cNvGrpSpPr>
          <p:nvPr/>
        </p:nvGrpSpPr>
        <p:grpSpPr>
          <a:xfrm>
            <a:off x="5534025" y="571500"/>
            <a:ext cx="354330" cy="342900"/>
            <a:chOff x="5462587" y="0"/>
            <a:chExt cx="354330" cy="342900"/>
          </a:xfrm>
        </p:grpSpPr>
        <p:sp>
          <p:nvSpPr>
            <p:cNvPr id="36" name="Path6C7E">
              <a:extLst>
                <a:ext uri="{8EFDA3AF-E8AD-49A0-93FA-D5A3FDAA1E1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9780DD7-928A-4754-A367-39FE8DC520E2}"/>
                </a:ext>
              </a:extLst>
            </p:cNvPr>
            <p:cNvSpPr/>
            <p:nvPr/>
          </p:nvSpPr>
          <p:spPr>
            <a:xfrm>
              <a:off x="5624992" y="0"/>
              <a:ext cx="29527" cy="57146"/>
            </a:xfrm>
            <a:custGeom>
              <a:avLst/>
              <a:gdLst/>
              <a:ahLst/>
              <a:cxnLst/>
              <a:rect l="0" t="0" r="r" b="b"/>
              <a:pathLst>
                <a:path w="24606" h="47622">
                  <a:moveTo>
                    <a:pt x="0" y="0"/>
                  </a:moveTo>
                  <a:lnTo>
                    <a:pt x="24606" y="0"/>
                  </a:lnTo>
                  <a:lnTo>
                    <a:pt x="24606" y="47622"/>
                  </a:lnTo>
                  <a:lnTo>
                    <a:pt x="0" y="47622"/>
                  </a:lnTo>
                  <a:close/>
                </a:path>
              </a:pathLst>
            </a:custGeom>
            <a:solidFill>
              <a:srgbClr val="FFFFFF"/>
            </a:solidFill>
            <a:ln>
              <a:noFill/>
            </a:ln>
          </p:spPr>
          <p:txBody>
            <a:bodyPr vert="horz" rtlCol="0" anchor="ctr">
              <a:noAutofit/>
            </a:bodyPr>
            <a:lstStyle/>
            <a:p>
              <a:pPr algn="ctr"/>
              <a:endParaRPr lang="en-US" dirty="0"/>
            </a:p>
          </p:txBody>
        </p:sp>
        <p:sp>
          <p:nvSpPr>
            <p:cNvPr id="37" name="Path8DA9">
              <a:extLst>
                <a:ext uri="{C516BF3F-D5DF-4D21-8E7F-324FC8EF9A8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4E5EC08-23F8-44E9-86A5-895DD13C94CC}"/>
                </a:ext>
              </a:extLst>
            </p:cNvPr>
            <p:cNvSpPr/>
            <p:nvPr/>
          </p:nvSpPr>
          <p:spPr>
            <a:xfrm>
              <a:off x="5712836" y="40098"/>
              <a:ext cx="62642" cy="60618"/>
            </a:xfrm>
            <a:custGeom>
              <a:avLst/>
              <a:gdLst/>
              <a:ahLst/>
              <a:cxnLst/>
              <a:rect l="0" t="0" r="r" b="b"/>
              <a:pathLst>
                <a:path w="52202" h="50516">
                  <a:moveTo>
                    <a:pt x="0" y="33681"/>
                  </a:moveTo>
                  <a:lnTo>
                    <a:pt x="34806" y="0"/>
                  </a:lnTo>
                  <a:lnTo>
                    <a:pt x="52202" y="16835"/>
                  </a:lnTo>
                  <a:lnTo>
                    <a:pt x="17397" y="50516"/>
                  </a:lnTo>
                  <a:close/>
                </a:path>
              </a:pathLst>
            </a:custGeom>
            <a:solidFill>
              <a:srgbClr val="FFFFFF"/>
            </a:solidFill>
            <a:ln>
              <a:noFill/>
            </a:ln>
          </p:spPr>
          <p:txBody>
            <a:bodyPr vert="horz" rtlCol="0" anchor="ctr">
              <a:noAutofit/>
            </a:bodyPr>
            <a:lstStyle/>
            <a:p>
              <a:pPr algn="ctr"/>
              <a:endParaRPr lang="en-US" dirty="0"/>
            </a:p>
          </p:txBody>
        </p:sp>
        <p:sp>
          <p:nvSpPr>
            <p:cNvPr id="38" name="Path918D">
              <a:extLst>
                <a:ext uri="{360531B1-DE74-4AB3-91E0-E55754181D9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36E2597-6ED4-4FFA-98D1-24A289A477A6}"/>
                </a:ext>
              </a:extLst>
            </p:cNvPr>
            <p:cNvSpPr/>
            <p:nvPr/>
          </p:nvSpPr>
          <p:spPr>
            <a:xfrm>
              <a:off x="5757862" y="157158"/>
              <a:ext cx="59055" cy="28573"/>
            </a:xfrm>
            <a:custGeom>
              <a:avLst/>
              <a:gdLst/>
              <a:ahLst/>
              <a:cxnLst/>
              <a:rect l="0" t="0" r="r" b="b"/>
              <a:pathLst>
                <a:path w="49212" h="23811">
                  <a:moveTo>
                    <a:pt x="0" y="0"/>
                  </a:moveTo>
                  <a:lnTo>
                    <a:pt x="49212" y="0"/>
                  </a:lnTo>
                  <a:lnTo>
                    <a:pt x="49212" y="23811"/>
                  </a:lnTo>
                  <a:lnTo>
                    <a:pt x="0" y="23811"/>
                  </a:lnTo>
                  <a:close/>
                </a:path>
              </a:pathLst>
            </a:custGeom>
            <a:solidFill>
              <a:srgbClr val="FFFFFF"/>
            </a:solidFill>
            <a:ln>
              <a:noFill/>
            </a:ln>
          </p:spPr>
          <p:txBody>
            <a:bodyPr vert="horz" rtlCol="0" anchor="ctr">
              <a:noAutofit/>
            </a:bodyPr>
            <a:lstStyle/>
            <a:p>
              <a:pPr algn="ctr"/>
              <a:endParaRPr lang="en-US" dirty="0"/>
            </a:p>
          </p:txBody>
        </p:sp>
        <p:sp>
          <p:nvSpPr>
            <p:cNvPr id="39" name="Path9590">
              <a:extLst>
                <a:ext uri="{30531FCD-2DCD-43E5-9C0A-0BF6911F773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9E3B8CE-AE2E-4A7B-9B34-C39F2EFC4329}"/>
                </a:ext>
              </a:extLst>
            </p:cNvPr>
            <p:cNvSpPr/>
            <p:nvPr/>
          </p:nvSpPr>
          <p:spPr>
            <a:xfrm>
              <a:off x="5462587" y="157158"/>
              <a:ext cx="59055" cy="28573"/>
            </a:xfrm>
            <a:custGeom>
              <a:avLst/>
              <a:gdLst/>
              <a:ahLst/>
              <a:cxnLst/>
              <a:rect l="0" t="0" r="r" b="b"/>
              <a:pathLst>
                <a:path w="49213" h="23811">
                  <a:moveTo>
                    <a:pt x="0" y="0"/>
                  </a:moveTo>
                  <a:lnTo>
                    <a:pt x="49213" y="0"/>
                  </a:lnTo>
                  <a:lnTo>
                    <a:pt x="49213" y="23811"/>
                  </a:lnTo>
                  <a:lnTo>
                    <a:pt x="0" y="23811"/>
                  </a:lnTo>
                  <a:close/>
                </a:path>
              </a:pathLst>
            </a:custGeom>
            <a:solidFill>
              <a:srgbClr val="FFFFFF"/>
            </a:solidFill>
            <a:ln>
              <a:noFill/>
            </a:ln>
          </p:spPr>
          <p:txBody>
            <a:bodyPr vert="horz" rtlCol="0" anchor="ctr">
              <a:noAutofit/>
            </a:bodyPr>
            <a:lstStyle/>
            <a:p>
              <a:pPr algn="ctr"/>
              <a:endParaRPr lang="en-US" dirty="0"/>
            </a:p>
          </p:txBody>
        </p:sp>
        <p:sp>
          <p:nvSpPr>
            <p:cNvPr id="40" name="Path732B">
              <a:extLst>
                <a:ext uri="{1C695B19-81C0-4302-8810-341CC126CAE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3443121-E9ED-4901-9B58-466308B09757}"/>
                </a:ext>
              </a:extLst>
            </p:cNvPr>
            <p:cNvSpPr/>
            <p:nvPr/>
          </p:nvSpPr>
          <p:spPr>
            <a:xfrm>
              <a:off x="5504039" y="40113"/>
              <a:ext cx="62642" cy="60618"/>
            </a:xfrm>
            <a:custGeom>
              <a:avLst/>
              <a:gdLst/>
              <a:ahLst/>
              <a:cxnLst/>
              <a:rect l="0" t="0" r="r" b="b"/>
              <a:pathLst>
                <a:path w="52202" h="50516">
                  <a:moveTo>
                    <a:pt x="0" y="16835"/>
                  </a:moveTo>
                  <a:lnTo>
                    <a:pt x="17397" y="0"/>
                  </a:lnTo>
                  <a:lnTo>
                    <a:pt x="52202" y="33681"/>
                  </a:lnTo>
                  <a:lnTo>
                    <a:pt x="34806" y="50516"/>
                  </a:lnTo>
                  <a:close/>
                </a:path>
              </a:pathLst>
            </a:custGeom>
            <a:solidFill>
              <a:srgbClr val="FFFFFF"/>
            </a:solidFill>
            <a:ln>
              <a:noFill/>
            </a:ln>
          </p:spPr>
          <p:txBody>
            <a:bodyPr vert="horz" rtlCol="0" anchor="ctr">
              <a:noAutofit/>
            </a:bodyPr>
            <a:lstStyle/>
            <a:p>
              <a:pPr algn="ctr"/>
              <a:endParaRPr lang="en-US" dirty="0"/>
            </a:p>
          </p:txBody>
        </p:sp>
        <p:sp>
          <p:nvSpPr>
            <p:cNvPr id="41" name="Path57AA">
              <a:extLst>
                <a:ext uri="{DA79C9FB-63BE-4535-8BDC-D032821F420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F102F1F-F949-457E-803B-F340A306F7E3}"/>
                </a:ext>
              </a:extLst>
            </p:cNvPr>
            <p:cNvSpPr/>
            <p:nvPr/>
          </p:nvSpPr>
          <p:spPr>
            <a:xfrm>
              <a:off x="5559727" y="94320"/>
              <a:ext cx="160048" cy="168570"/>
            </a:xfrm>
            <a:custGeom>
              <a:avLst/>
              <a:gdLst/>
              <a:ahLst/>
              <a:cxnLst/>
              <a:rect l="0" t="0" r="r" b="b"/>
              <a:pathLst>
                <a:path w="133374" h="140476">
                  <a:moveTo>
                    <a:pt x="52338" y="1387"/>
                  </a:moveTo>
                  <a:cubicBezTo>
                    <a:pt x="72415" y="-2604"/>
                    <a:pt x="93065" y="2105"/>
                    <a:pt x="108776" y="14394"/>
                  </a:cubicBezTo>
                  <a:cubicBezTo>
                    <a:pt x="124370" y="26704"/>
                    <a:pt x="133374" y="44886"/>
                    <a:pt x="133374" y="64270"/>
                  </a:cubicBezTo>
                  <a:cubicBezTo>
                    <a:pt x="133374" y="79451"/>
                    <a:pt x="127846" y="94088"/>
                    <a:pt x="117666" y="105645"/>
                  </a:cubicBezTo>
                  <a:cubicBezTo>
                    <a:pt x="110472" y="113864"/>
                    <a:pt x="102384" y="125869"/>
                    <a:pt x="98642" y="140476"/>
                  </a:cubicBezTo>
                  <a:lnTo>
                    <a:pt x="98642" y="140476"/>
                  </a:lnTo>
                  <a:lnTo>
                    <a:pt x="34955" y="140476"/>
                  </a:lnTo>
                  <a:cubicBezTo>
                    <a:pt x="32261" y="127950"/>
                    <a:pt x="26607" y="116880"/>
                    <a:pt x="18271" y="108439"/>
                  </a:cubicBezTo>
                  <a:cubicBezTo>
                    <a:pt x="3678" y="93570"/>
                    <a:pt x="-2638" y="73348"/>
                    <a:pt x="1014" y="52900"/>
                  </a:cubicBezTo>
                  <a:cubicBezTo>
                    <a:pt x="3277" y="40179"/>
                    <a:pt x="9563" y="28671"/>
                    <a:pt x="18520" y="19666"/>
                  </a:cubicBezTo>
                  <a:cubicBezTo>
                    <a:pt x="27536" y="10602"/>
                    <a:pt x="39262" y="4066"/>
                    <a:pt x="52338" y="1387"/>
                  </a:cubicBezTo>
                  <a:close/>
                </a:path>
              </a:pathLst>
            </a:custGeom>
            <a:noFill/>
            <a:ln w="19050">
              <a:solidFill>
                <a:srgbClr val="FFFFFF"/>
              </a:solidFill>
              <a:prstDash val="solid"/>
            </a:ln>
          </p:spPr>
          <p:txBody>
            <a:bodyPr vert="horz" rtlCol="0" anchor="ctr">
              <a:noAutofit/>
            </a:bodyPr>
            <a:lstStyle/>
            <a:p>
              <a:pPr algn="ctr"/>
              <a:endParaRPr lang="en-US" dirty="0"/>
            </a:p>
          </p:txBody>
        </p:sp>
        <p:sp>
          <p:nvSpPr>
            <p:cNvPr id="42" name="Path4CEE">
              <a:extLst>
                <a:ext uri="{30775813-8DA6-44F4-BBCC-F094DE47F44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BEA30C7-F5C1-4A24-90D0-F13766906178}"/>
                </a:ext>
              </a:extLst>
            </p:cNvPr>
            <p:cNvSpPr/>
            <p:nvPr/>
          </p:nvSpPr>
          <p:spPr>
            <a:xfrm>
              <a:off x="5595459" y="300035"/>
              <a:ext cx="88590" cy="42864"/>
            </a:xfrm>
            <a:custGeom>
              <a:avLst/>
              <a:gdLst/>
              <a:ahLst/>
              <a:cxnLst/>
              <a:rect l="0" t="0" r="r" b="b"/>
              <a:pathLst>
                <a:path w="73825" h="35721">
                  <a:moveTo>
                    <a:pt x="36912" y="35721"/>
                  </a:moveTo>
                  <a:cubicBezTo>
                    <a:pt x="57212" y="35721"/>
                    <a:pt x="73825" y="19646"/>
                    <a:pt x="73825" y="0"/>
                  </a:cubicBezTo>
                  <a:lnTo>
                    <a:pt x="0" y="0"/>
                  </a:lnTo>
                  <a:cubicBezTo>
                    <a:pt x="6" y="19645"/>
                    <a:pt x="16611" y="35721"/>
                    <a:pt x="36913" y="35721"/>
                  </a:cubicBezTo>
                  <a:lnTo>
                    <a:pt x="36912" y="35721"/>
                  </a:lnTo>
                  <a:close/>
                </a:path>
              </a:pathLst>
            </a:custGeom>
            <a:solidFill>
              <a:srgbClr val="FFFFFF"/>
            </a:solidFill>
            <a:ln>
              <a:noFill/>
            </a:ln>
          </p:spPr>
          <p:txBody>
            <a:bodyPr vert="horz" rtlCol="0" anchor="ctr">
              <a:noAutofit/>
            </a:bodyPr>
            <a:lstStyle/>
            <a:p>
              <a:pPr algn="ctr"/>
              <a:endParaRPr lang="en-US" dirty="0"/>
            </a:p>
          </p:txBody>
        </p:sp>
      </p:grpSp>
      <p:grpSp>
        <p:nvGrpSpPr>
          <p:cNvPr id="43" name="Group 42">
            <a:extLst>
              <a:ext uri="{730EFA32-4E8B-49AB-80A7-3B77554C4FF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BC6E679-39EF-4E66-8254-CFA7E0DAB303}"/>
              </a:ext>
            </a:extLst>
          </p:cNvPr>
          <p:cNvGrpSpPr>
            <a:grpSpLocks noChangeAspect="1"/>
          </p:cNvGrpSpPr>
          <p:nvPr/>
        </p:nvGrpSpPr>
        <p:grpSpPr>
          <a:xfrm>
            <a:off x="7839074" y="2476500"/>
            <a:ext cx="319366" cy="285750"/>
            <a:chOff x="7628610" y="2428875"/>
            <a:chExt cx="319366" cy="285750"/>
          </a:xfrm>
        </p:grpSpPr>
        <p:sp>
          <p:nvSpPr>
            <p:cNvPr id="44" name="PathA4E7">
              <a:extLst>
                <a:ext uri="{C9B888C4-F9DA-42B1-BEF6-C0581948CA7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32691A2-4B87-4EB8-9A8B-26E8DF17FACA}"/>
                </a:ext>
              </a:extLst>
            </p:cNvPr>
            <p:cNvSpPr/>
            <p:nvPr/>
          </p:nvSpPr>
          <p:spPr>
            <a:xfrm>
              <a:off x="7628610" y="2428875"/>
              <a:ext cx="319366" cy="285750"/>
            </a:xfrm>
            <a:custGeom>
              <a:avLst/>
              <a:gdLst/>
              <a:ahLst/>
              <a:cxnLst/>
              <a:rect l="0" t="0" r="r" b="b"/>
              <a:pathLst>
                <a:path w="271461" h="242888">
                  <a:moveTo>
                    <a:pt x="135727" y="0"/>
                  </a:moveTo>
                  <a:cubicBezTo>
                    <a:pt x="140260" y="0"/>
                    <a:pt x="144623" y="1214"/>
                    <a:pt x="148417" y="3414"/>
                  </a:cubicBezTo>
                  <a:cubicBezTo>
                    <a:pt x="152207" y="5610"/>
                    <a:pt x="155431" y="8791"/>
                    <a:pt x="157691" y="12726"/>
                  </a:cubicBezTo>
                  <a:lnTo>
                    <a:pt x="157691" y="12726"/>
                  </a:lnTo>
                  <a:lnTo>
                    <a:pt x="268075" y="204753"/>
                  </a:lnTo>
                  <a:cubicBezTo>
                    <a:pt x="272590" y="212613"/>
                    <a:pt x="272590" y="222298"/>
                    <a:pt x="268077" y="230154"/>
                  </a:cubicBezTo>
                  <a:cubicBezTo>
                    <a:pt x="265816" y="234094"/>
                    <a:pt x="262594" y="237275"/>
                    <a:pt x="258805" y="239473"/>
                  </a:cubicBezTo>
                  <a:cubicBezTo>
                    <a:pt x="255012" y="241673"/>
                    <a:pt x="250650" y="242888"/>
                    <a:pt x="246115" y="242888"/>
                  </a:cubicBezTo>
                  <a:lnTo>
                    <a:pt x="246115" y="242888"/>
                  </a:lnTo>
                  <a:lnTo>
                    <a:pt x="25352" y="242888"/>
                  </a:lnTo>
                  <a:cubicBezTo>
                    <a:pt x="20820" y="242888"/>
                    <a:pt x="16460" y="241673"/>
                    <a:pt x="12666" y="239473"/>
                  </a:cubicBezTo>
                  <a:cubicBezTo>
                    <a:pt x="8879" y="237276"/>
                    <a:pt x="5656" y="234096"/>
                    <a:pt x="3395" y="230163"/>
                  </a:cubicBezTo>
                  <a:cubicBezTo>
                    <a:pt x="-1132" y="222300"/>
                    <a:pt x="-1132" y="212611"/>
                    <a:pt x="3393" y="204752"/>
                  </a:cubicBezTo>
                  <a:lnTo>
                    <a:pt x="3393" y="204752"/>
                  </a:lnTo>
                  <a:lnTo>
                    <a:pt x="113768" y="12729"/>
                  </a:lnTo>
                  <a:cubicBezTo>
                    <a:pt x="116031" y="8791"/>
                    <a:pt x="119254" y="5611"/>
                    <a:pt x="123041" y="3415"/>
                  </a:cubicBezTo>
                  <a:cubicBezTo>
                    <a:pt x="126835" y="1214"/>
                    <a:pt x="131195" y="0"/>
                    <a:pt x="135727" y="0"/>
                  </a:cubicBezTo>
                  <a:close/>
                </a:path>
              </a:pathLst>
            </a:custGeom>
            <a:noFill/>
            <a:ln w="19050">
              <a:solidFill>
                <a:srgbClr val="FFFFFF"/>
              </a:solidFill>
              <a:prstDash val="solid"/>
            </a:ln>
          </p:spPr>
          <p:txBody>
            <a:bodyPr vert="horz" rtlCol="0" anchor="ctr">
              <a:noAutofit/>
            </a:bodyPr>
            <a:lstStyle/>
            <a:p>
              <a:pPr algn="ctr"/>
              <a:endParaRPr lang="en-US" dirty="0"/>
            </a:p>
          </p:txBody>
        </p:sp>
        <p:sp>
          <p:nvSpPr>
            <p:cNvPr id="45" name="PathC8AE">
              <a:extLst>
                <a:ext uri="{ECB12CC8-9E8E-4F1A-B801-F4C277CD9CA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342EEE7-739E-46F2-ABD6-165FFB76BA48}"/>
                </a:ext>
              </a:extLst>
            </p:cNvPr>
            <p:cNvSpPr/>
            <p:nvPr/>
          </p:nvSpPr>
          <p:spPr>
            <a:xfrm>
              <a:off x="7766868" y="2641671"/>
              <a:ext cx="42841" cy="43031"/>
            </a:xfrm>
            <a:custGeom>
              <a:avLst/>
              <a:gdLst/>
              <a:ahLst/>
              <a:cxnLst/>
              <a:rect l="0" t="0" r="r" b="b"/>
              <a:pathLst>
                <a:path w="36415" h="36577">
                  <a:moveTo>
                    <a:pt x="18207" y="36577"/>
                  </a:moveTo>
                  <a:cubicBezTo>
                    <a:pt x="8153" y="36577"/>
                    <a:pt x="0" y="28388"/>
                    <a:pt x="0" y="18290"/>
                  </a:cubicBezTo>
                  <a:cubicBezTo>
                    <a:pt x="0" y="8189"/>
                    <a:pt x="8155" y="0"/>
                    <a:pt x="18207" y="0"/>
                  </a:cubicBezTo>
                  <a:cubicBezTo>
                    <a:pt x="28265" y="0"/>
                    <a:pt x="36415" y="8189"/>
                    <a:pt x="36415" y="18287"/>
                  </a:cubicBezTo>
                  <a:cubicBezTo>
                    <a:pt x="36417" y="28388"/>
                    <a:pt x="28265" y="36577"/>
                    <a:pt x="18207" y="36577"/>
                  </a:cubicBezTo>
                  <a:close/>
                </a:path>
              </a:pathLst>
            </a:custGeom>
            <a:solidFill>
              <a:srgbClr val="FFFFFF"/>
            </a:solidFill>
            <a:ln>
              <a:noFill/>
            </a:ln>
          </p:spPr>
          <p:txBody>
            <a:bodyPr vert="horz" rtlCol="0" anchor="ctr">
              <a:noAutofit/>
            </a:bodyPr>
            <a:lstStyle/>
            <a:p>
              <a:pPr algn="ctr"/>
              <a:endParaRPr lang="en-US" dirty="0"/>
            </a:p>
          </p:txBody>
        </p:sp>
        <p:sp>
          <p:nvSpPr>
            <p:cNvPr id="46" name="PathAB2B">
              <a:extLst>
                <a:ext uri="{AF69EA47-2D31-47F5-82EF-47F3EED2392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6BAB14E-A7C7-490D-9191-A9199EE0FE68}"/>
                </a:ext>
              </a:extLst>
            </p:cNvPr>
            <p:cNvSpPr/>
            <p:nvPr/>
          </p:nvSpPr>
          <p:spPr>
            <a:xfrm>
              <a:off x="7766872" y="2512586"/>
              <a:ext cx="42843" cy="107571"/>
            </a:xfrm>
            <a:custGeom>
              <a:avLst/>
              <a:gdLst/>
              <a:ahLst/>
              <a:cxnLst/>
              <a:rect l="0" t="0" r="r" b="b"/>
              <a:pathLst>
                <a:path w="36417" h="91436">
                  <a:moveTo>
                    <a:pt x="31864" y="91436"/>
                  </a:moveTo>
                  <a:lnTo>
                    <a:pt x="4554" y="91436"/>
                  </a:lnTo>
                  <a:lnTo>
                    <a:pt x="0" y="0"/>
                  </a:lnTo>
                  <a:lnTo>
                    <a:pt x="36417" y="0"/>
                  </a:lnTo>
                  <a:close/>
                </a:path>
              </a:pathLst>
            </a:custGeom>
            <a:solidFill>
              <a:srgbClr val="FFFFFF"/>
            </a:solidFill>
            <a:ln>
              <a:noFill/>
            </a:ln>
          </p:spPr>
          <p:txBody>
            <a:bodyPr vert="horz" rtlCol="0" anchor="ctr">
              <a:noAutofit/>
            </a:bodyPr>
            <a:lstStyle/>
            <a:p>
              <a:pPr algn="ctr"/>
              <a:endParaRPr lang="en-US" dirty="0"/>
            </a:p>
          </p:txBody>
        </p:sp>
      </p:grpSp>
    </p:spTree>
    <p:custDataLst>
      <p:tags r:id="rId1"/>
    </p:custDataLst>
    <p:extLst>
      <p:ext uri="{BB962C8B-B14F-4D97-AF65-F5344CB8AC3E}">
        <p14:creationId xmlns:p14="http://schemas.microsoft.com/office/powerpoint/2010/main" val="2916584994"/>
      </p:ext>
      <p:ext uri="{64BC9206-0A6D-47A6-9BF1-06978CC08410}">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710080603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CUSTOM 5">
    <p:bg>
      <p:bgPr>
        <a:solidFill>
          <a:schemeClr val="bg1"/>
        </a:solidFill>
        <a:effectLst/>
      </p:bgPr>
    </p:bg>
    <p:spTree>
      <p:nvGrpSpPr>
        <p:cNvPr id="1" name=""/>
        <p:cNvGrpSpPr/>
        <p:nvPr/>
      </p:nvGrpSpPr>
      <p:grpSpPr>
        <a:xfrm>
          <a:off x="0" y="0"/>
          <a:ext cx="0" cy="0"/>
          <a:chOff x="0" y="0"/>
          <a:chExt cx="0" cy="0"/>
        </a:xfrm>
      </p:grpSpPr>
      <p:sp>
        <p:nvSpPr>
          <p:cNvPr id="2" name="06-shape-1800F">
            <a:extLst>
              <a:ext uri="{647DFB3D-4390-4364-ABB8-14C3A1BED7F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2A5440C-29FF-4BE1-A337-61C0A38EBA5D}"/>
              </a:ext>
            </a:extLst>
          </p:cNvPr>
          <p:cNvSpPr/>
          <p:nvPr userDrawn="1"/>
        </p:nvSpPr>
        <p:spPr>
          <a:xfrm>
            <a:off x="0" y="0"/>
            <a:ext cx="2286000" cy="5143500"/>
          </a:xfrm>
          <a:custGeom>
            <a:avLst/>
            <a:gdLst/>
            <a:ahLst/>
            <a:cxnLst/>
            <a:rect l="0" t="0" r="r" b="b"/>
            <a:pathLst>
              <a:path w="2286000" h="5143500">
                <a:moveTo>
                  <a:pt x="0" y="0"/>
                </a:moveTo>
                <a:lnTo>
                  <a:pt x="2286000" y="0"/>
                </a:lnTo>
                <a:lnTo>
                  <a:pt x="2286000" y="5143500"/>
                </a:lnTo>
                <a:lnTo>
                  <a:pt x="0" y="5143500"/>
                </a:lnTo>
                <a:lnTo>
                  <a:pt x="0" y="0"/>
                </a:lnTo>
              </a:path>
            </a:pathLst>
          </a:custGeom>
          <a:gradFill rotWithShape="1">
            <a:gsLst>
              <a:gs pos="0">
                <a:srgbClr val="8038B0">
                  <a:alpha val="100000"/>
                </a:srgbClr>
              </a:gs>
              <a:gs pos="100000">
                <a:srgbClr val="400C62">
                  <a:alpha val="100000"/>
                </a:srgbClr>
              </a:gs>
            </a:gsLst>
            <a:lin ang="0" scaled="0"/>
          </a:gradFill>
          <a:ln>
            <a:noFill/>
          </a:ln>
        </p:spPr>
        <p:txBody>
          <a:bodyPr vert="horz" rtlCol="0" anchor="ctr">
            <a:noAutofit/>
          </a:bodyPr>
          <a:lstStyle/>
          <a:p>
            <a:pPr algn="ctr"/>
            <a:endParaRPr lang="en-US" dirty="0"/>
          </a:p>
        </p:txBody>
      </p:sp>
      <p:sp>
        <p:nvSpPr>
          <p:cNvPr id="3" name="TextBox 2">
            <a:extLst>
              <a:ext uri="{5B01937B-27EE-4E94-990C-66B10BC5055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44BA15A-FDAD-489D-88BC-4FF76F529758}"/>
              </a:ext>
            </a:extLst>
          </p:cNvPr>
          <p:cNvSpPr txBox="1"/>
          <p:nvPr userDrawn="1"/>
        </p:nvSpPr>
        <p:spPr>
          <a:xfrm>
            <a:off x="1619250" y="476250"/>
            <a:ext cx="958034" cy="1294609"/>
          </a:xfrm>
          <a:prstGeom prst="rect">
            <a:avLst/>
          </a:prstGeom>
          <a:noFill/>
          <a:ln>
            <a:noFill/>
          </a:ln>
        </p:spPr>
        <p:txBody>
          <a:bodyPr vert="horz" lIns="0" tIns="0" rIns="0" bIns="0" rtlCol="0" anchor="ctr">
            <a:noAutofit/>
          </a:bodyPr>
          <a:lstStyle>
            <a:defPPr>
              <a:defRPr>
                <a:ln w="9525" cap="flat">
                  <a:noFill/>
                  <a:prstDash val="solid"/>
                  <a:round/>
                </a:ln>
                <a:solidFill>
                  <a:srgbClr val="FFFFFF">
                    <a:alpha val="2999"/>
                  </a:srgbClr>
                </a:solidFill>
              </a:defRPr>
            </a:defPPr>
          </a:lstStyle>
          <a:p>
            <a:pPr algn="ctr">
              <a:defRPr lang="en-US" sz="1400" dirty="0">
                <a:ln w="9525" cap="flat">
                  <a:noFill/>
                  <a:prstDash val="solid"/>
                  <a:round/>
                </a:ln>
                <a:solidFill>
                  <a:srgbClr val="FFFFFF">
                    <a:alpha val="2999"/>
                  </a:srgbClr>
                </a:solidFill>
              </a:defRPr>
            </a:pPr>
            <a:r>
              <a:rPr lang="en-US" sz="14000" b="1" dirty="0">
                <a:ln w="9525" cap="flat">
                  <a:noFill/>
                  <a:prstDash val="solid"/>
                  <a:round/>
                </a:ln>
                <a:solidFill>
                  <a:srgbClr val="FFFFFF">
                    <a:alpha val="2999"/>
                  </a:srgbClr>
                </a:solidFill>
                <a:latin typeface="Zoho Puvi-black"/>
              </a:rPr>
              <a:t>S</a:t>
            </a:r>
          </a:p>
        </p:txBody>
      </p:sp>
      <p:sp>
        <p:nvSpPr>
          <p:cNvPr id="4" name="06-shape-209E8">
            <a:extLst>
              <a:ext uri="{CC8AB175-35FC-41E4-8F7D-21ABFD2C1CC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ECF6E87-CB6D-4496-AEAA-E49E85CF5DFF}"/>
              </a:ext>
            </a:extLst>
          </p:cNvPr>
          <p:cNvSpPr/>
          <p:nvPr userDrawn="1"/>
        </p:nvSpPr>
        <p:spPr>
          <a:xfrm>
            <a:off x="2286000" y="0"/>
            <a:ext cx="2286000" cy="5143500"/>
          </a:xfrm>
          <a:custGeom>
            <a:avLst/>
            <a:gdLst/>
            <a:ahLst/>
            <a:cxnLst/>
            <a:rect l="0" t="0" r="r" b="b"/>
            <a:pathLst>
              <a:path w="2286000" h="5143500">
                <a:moveTo>
                  <a:pt x="0" y="0"/>
                </a:moveTo>
                <a:lnTo>
                  <a:pt x="2286000" y="0"/>
                </a:lnTo>
                <a:lnTo>
                  <a:pt x="2286000" y="5143500"/>
                </a:lnTo>
                <a:lnTo>
                  <a:pt x="0" y="5143500"/>
                </a:lnTo>
                <a:lnTo>
                  <a:pt x="0" y="0"/>
                </a:lnTo>
              </a:path>
            </a:pathLst>
          </a:custGeom>
          <a:gradFill rotWithShape="1">
            <a:gsLst>
              <a:gs pos="0">
                <a:srgbClr val="5E3AAC">
                  <a:alpha val="100000"/>
                </a:srgbClr>
              </a:gs>
              <a:gs pos="100000">
                <a:srgbClr val="2C0D6E">
                  <a:alpha val="100000"/>
                </a:srgbClr>
              </a:gs>
            </a:gsLst>
            <a:lin ang="0" scaled="0"/>
          </a:gradFill>
          <a:ln>
            <a:noFill/>
          </a:ln>
        </p:spPr>
        <p:txBody>
          <a:bodyPr vert="horz" rtlCol="0" anchor="ctr">
            <a:noAutofit/>
          </a:bodyPr>
          <a:lstStyle/>
          <a:p>
            <a:pPr algn="ctr"/>
            <a:endParaRPr lang="en-US" dirty="0"/>
          </a:p>
        </p:txBody>
      </p:sp>
      <p:sp>
        <p:nvSpPr>
          <p:cNvPr id="5" name="TextBox 4">
            <a:extLst>
              <a:ext uri="{C34B4454-8290-4662-8DFC-596DF03A63A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41107F5-426D-4B9C-87E8-92B2E7E8E8F1}"/>
              </a:ext>
            </a:extLst>
          </p:cNvPr>
          <p:cNvSpPr txBox="1"/>
          <p:nvPr userDrawn="1"/>
        </p:nvSpPr>
        <p:spPr>
          <a:xfrm>
            <a:off x="3857625" y="476250"/>
            <a:ext cx="958034" cy="1294609"/>
          </a:xfrm>
          <a:prstGeom prst="rect">
            <a:avLst/>
          </a:prstGeom>
          <a:noFill/>
          <a:ln>
            <a:noFill/>
          </a:ln>
        </p:spPr>
        <p:txBody>
          <a:bodyPr vert="horz" lIns="0" tIns="0" rIns="0" bIns="0" rtlCol="0" anchor="ctr">
            <a:noAutofit/>
          </a:bodyPr>
          <a:lstStyle>
            <a:defPPr>
              <a:defRPr>
                <a:ln w="9525" cap="flat">
                  <a:noFill/>
                  <a:prstDash val="solid"/>
                  <a:round/>
                </a:ln>
                <a:solidFill>
                  <a:srgbClr val="FFFFFF">
                    <a:alpha val="2999"/>
                  </a:srgbClr>
                </a:solidFill>
              </a:defRPr>
            </a:defPPr>
          </a:lstStyle>
          <a:p>
            <a:pPr algn="ctr">
              <a:defRPr lang="en-US" sz="1400" dirty="0">
                <a:ln w="9525" cap="flat">
                  <a:noFill/>
                  <a:prstDash val="solid"/>
                  <a:round/>
                </a:ln>
                <a:solidFill>
                  <a:srgbClr val="FFFFFF">
                    <a:alpha val="2999"/>
                  </a:srgbClr>
                </a:solidFill>
              </a:defRPr>
            </a:pPr>
            <a:r>
              <a:rPr lang="en-US" sz="12000" b="1" dirty="0">
                <a:ln w="9525" cap="flat">
                  <a:noFill/>
                  <a:prstDash val="solid"/>
                  <a:round/>
                </a:ln>
                <a:solidFill>
                  <a:srgbClr val="FFFFFF">
                    <a:alpha val="2999"/>
                  </a:srgbClr>
                </a:solidFill>
                <a:latin typeface="Zoho Puvi-black"/>
              </a:rPr>
              <a:t>W</a:t>
            </a:r>
          </a:p>
        </p:txBody>
      </p:sp>
      <p:sp>
        <p:nvSpPr>
          <p:cNvPr id="6" name="06-shape-3A635">
            <a:extLst>
              <a:ext uri="{1CB44D28-BE7B-4533-B57F-F55B951FE67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2BA4AF4-C730-4EAA-8B34-2CF5E0ED3B44}"/>
              </a:ext>
            </a:extLst>
          </p:cNvPr>
          <p:cNvSpPr/>
          <p:nvPr userDrawn="1"/>
        </p:nvSpPr>
        <p:spPr>
          <a:xfrm>
            <a:off x="4572000" y="-1181"/>
            <a:ext cx="2286000" cy="5143500"/>
          </a:xfrm>
          <a:custGeom>
            <a:avLst/>
            <a:gdLst/>
            <a:ahLst/>
            <a:cxnLst/>
            <a:rect l="0" t="0" r="r" b="b"/>
            <a:pathLst>
              <a:path w="2286000" h="5143500">
                <a:moveTo>
                  <a:pt x="0" y="0"/>
                </a:moveTo>
                <a:lnTo>
                  <a:pt x="2286000" y="0"/>
                </a:lnTo>
                <a:lnTo>
                  <a:pt x="2286000" y="5143500"/>
                </a:lnTo>
                <a:lnTo>
                  <a:pt x="0" y="5143500"/>
                </a:lnTo>
                <a:lnTo>
                  <a:pt x="0" y="0"/>
                </a:lnTo>
              </a:path>
            </a:pathLst>
          </a:custGeom>
          <a:gradFill rotWithShape="1">
            <a:gsLst>
              <a:gs pos="0">
                <a:srgbClr val="3A4AAC">
                  <a:alpha val="100000"/>
                </a:srgbClr>
              </a:gs>
              <a:gs pos="100000">
                <a:srgbClr val="101D69">
                  <a:alpha val="100000"/>
                </a:srgbClr>
              </a:gs>
            </a:gsLst>
            <a:lin ang="0" scaled="0"/>
          </a:gradFill>
          <a:ln>
            <a:noFill/>
          </a:ln>
        </p:spPr>
        <p:txBody>
          <a:bodyPr vert="horz" rtlCol="0" anchor="ctr">
            <a:noAutofit/>
          </a:bodyPr>
          <a:lstStyle/>
          <a:p>
            <a:pPr algn="ctr"/>
            <a:endParaRPr lang="en-US" dirty="0"/>
          </a:p>
        </p:txBody>
      </p:sp>
      <p:sp>
        <p:nvSpPr>
          <p:cNvPr id="7" name="TextBox 6">
            <a:extLst>
              <a:ext uri="{9D1DEBC7-EFD4-4D64-A1D7-CA07C967162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6045E66-688B-4A9C-8728-9D9A406DB89F}"/>
              </a:ext>
            </a:extLst>
          </p:cNvPr>
          <p:cNvSpPr txBox="1"/>
          <p:nvPr userDrawn="1"/>
        </p:nvSpPr>
        <p:spPr>
          <a:xfrm>
            <a:off x="6286500" y="476250"/>
            <a:ext cx="958034" cy="1294609"/>
          </a:xfrm>
          <a:prstGeom prst="rect">
            <a:avLst/>
          </a:prstGeom>
          <a:noFill/>
          <a:ln>
            <a:noFill/>
          </a:ln>
        </p:spPr>
        <p:txBody>
          <a:bodyPr vert="horz" lIns="0" tIns="0" rIns="0" bIns="0" rtlCol="0" anchor="ctr">
            <a:noAutofit/>
          </a:bodyPr>
          <a:lstStyle>
            <a:defPPr>
              <a:defRPr>
                <a:ln w="9525" cap="flat">
                  <a:noFill/>
                  <a:prstDash val="solid"/>
                  <a:round/>
                </a:ln>
                <a:solidFill>
                  <a:srgbClr val="FFFFFF">
                    <a:alpha val="2999"/>
                  </a:srgbClr>
                </a:solidFill>
              </a:defRPr>
            </a:defPPr>
          </a:lstStyle>
          <a:p>
            <a:pPr algn="ctr">
              <a:defRPr lang="en-US" sz="1400" dirty="0">
                <a:ln w="9525" cap="flat">
                  <a:noFill/>
                  <a:prstDash val="solid"/>
                  <a:round/>
                </a:ln>
                <a:solidFill>
                  <a:srgbClr val="FFFFFF">
                    <a:alpha val="2999"/>
                  </a:srgbClr>
                </a:solidFill>
              </a:defRPr>
            </a:pPr>
            <a:r>
              <a:rPr lang="en-US" sz="14000" b="1" dirty="0">
                <a:ln w="9525" cap="flat">
                  <a:noFill/>
                  <a:prstDash val="solid"/>
                  <a:round/>
                </a:ln>
                <a:solidFill>
                  <a:srgbClr val="FFFFFF">
                    <a:alpha val="2999"/>
                  </a:srgbClr>
                </a:solidFill>
                <a:latin typeface="Zoho Puvi-black"/>
              </a:rPr>
              <a:t>O</a:t>
            </a:r>
          </a:p>
        </p:txBody>
      </p:sp>
      <p:sp>
        <p:nvSpPr>
          <p:cNvPr id="8" name="06-shape-43745">
            <a:extLst>
              <a:ext uri="{3F987A8C-9580-4A82-A6FB-1C40411B3AB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DFD12FD-0B79-478C-AE87-21F6CDF96981}"/>
              </a:ext>
            </a:extLst>
          </p:cNvPr>
          <p:cNvSpPr/>
          <p:nvPr userDrawn="1"/>
        </p:nvSpPr>
        <p:spPr>
          <a:xfrm>
            <a:off x="6858000" y="0"/>
            <a:ext cx="2286000" cy="5143500"/>
          </a:xfrm>
          <a:custGeom>
            <a:avLst/>
            <a:gdLst/>
            <a:ahLst/>
            <a:cxnLst/>
            <a:rect l="0" t="0" r="r" b="b"/>
            <a:pathLst>
              <a:path w="2286000" h="5143500">
                <a:moveTo>
                  <a:pt x="0" y="0"/>
                </a:moveTo>
                <a:lnTo>
                  <a:pt x="2286000" y="0"/>
                </a:lnTo>
                <a:lnTo>
                  <a:pt x="2286000" y="5143500"/>
                </a:lnTo>
                <a:lnTo>
                  <a:pt x="0" y="5143500"/>
                </a:lnTo>
                <a:lnTo>
                  <a:pt x="0" y="0"/>
                </a:lnTo>
              </a:path>
            </a:pathLst>
          </a:custGeom>
          <a:gradFill rotWithShape="1">
            <a:gsLst>
              <a:gs pos="0">
                <a:srgbClr val="3A7AAC">
                  <a:alpha val="100000"/>
                </a:srgbClr>
              </a:gs>
              <a:gs pos="100000">
                <a:srgbClr val="0C3E65">
                  <a:alpha val="100000"/>
                </a:srgbClr>
              </a:gs>
            </a:gsLst>
            <a:lin ang="0" scaled="0"/>
          </a:gradFill>
          <a:ln>
            <a:noFill/>
          </a:ln>
        </p:spPr>
        <p:txBody>
          <a:bodyPr vert="horz" rtlCol="0" anchor="ctr">
            <a:noAutofit/>
          </a:bodyPr>
          <a:lstStyle/>
          <a:p>
            <a:pPr algn="ctr"/>
            <a:endParaRPr lang="en-US" dirty="0"/>
          </a:p>
        </p:txBody>
      </p:sp>
      <p:sp>
        <p:nvSpPr>
          <p:cNvPr id="9" name="TextBox 8">
            <a:extLst>
              <a:ext uri="{550AFD0E-57BE-4AA5-A66A-40A5BA5E624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41B997A-BF35-4D73-8B6D-BCC4F811B4A5}"/>
              </a:ext>
            </a:extLst>
          </p:cNvPr>
          <p:cNvSpPr txBox="1"/>
          <p:nvPr userDrawn="1"/>
        </p:nvSpPr>
        <p:spPr>
          <a:xfrm>
            <a:off x="8429625" y="476250"/>
            <a:ext cx="958034" cy="1294609"/>
          </a:xfrm>
          <a:prstGeom prst="rect">
            <a:avLst/>
          </a:prstGeom>
          <a:noFill/>
          <a:ln>
            <a:noFill/>
          </a:ln>
        </p:spPr>
        <p:txBody>
          <a:bodyPr vert="horz" lIns="0" tIns="0" rIns="0" bIns="0" rtlCol="0" anchor="ctr">
            <a:noAutofit/>
          </a:bodyPr>
          <a:lstStyle>
            <a:defPPr>
              <a:defRPr>
                <a:ln w="9525" cap="flat">
                  <a:noFill/>
                  <a:prstDash val="solid"/>
                  <a:round/>
                </a:ln>
                <a:solidFill>
                  <a:srgbClr val="FFFFFF">
                    <a:alpha val="2999"/>
                  </a:srgbClr>
                </a:solidFill>
              </a:defRPr>
            </a:defPPr>
          </a:lstStyle>
          <a:p>
            <a:pPr algn="ctr">
              <a:defRPr lang="en-US" sz="1400" dirty="0">
                <a:ln w="9525" cap="flat">
                  <a:noFill/>
                  <a:prstDash val="solid"/>
                  <a:round/>
                </a:ln>
                <a:solidFill>
                  <a:srgbClr val="FFFFFF">
                    <a:alpha val="2999"/>
                  </a:srgbClr>
                </a:solidFill>
              </a:defRPr>
            </a:pPr>
            <a:r>
              <a:rPr lang="en-US" sz="12000" b="1" dirty="0">
                <a:ln w="9525" cap="flat">
                  <a:noFill/>
                  <a:prstDash val="solid"/>
                  <a:round/>
                </a:ln>
                <a:solidFill>
                  <a:srgbClr val="FFFFFF">
                    <a:alpha val="2999"/>
                  </a:srgbClr>
                </a:solidFill>
                <a:latin typeface="Zoho Puvi-black"/>
              </a:rPr>
              <a:t>T</a:t>
            </a:r>
          </a:p>
        </p:txBody>
      </p:sp>
      <p:sp>
        <p:nvSpPr>
          <p:cNvPr id="10" name="Title 1">
            <a:extLst>
              <a:ext uri="{6132997F-CAA5-4353-A792-CA17AECE6DB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766490F-05DC-4F6E-BA95-71ADEFC94EC4}"/>
              </a:ext>
            </a:extLst>
          </p:cNvPr>
          <p:cNvSpPr>
            <a:spLocks noGrp="1"/>
          </p:cNvSpPr>
          <p:nvPr>
            <p:ph type="title" idx="10"/>
          </p:nvPr>
        </p:nvSpPr>
        <p:spPr>
          <a:xfrm>
            <a:off x="381000" y="1247775"/>
            <a:ext cx="1524000" cy="238125"/>
          </a:xfrm>
          <a:noFill/>
          <a:ln>
            <a:noFill/>
          </a:ln>
        </p:spPr>
        <p:txBody>
          <a:bodyPr vert="horz" lIns="0" tIns="0" rIns="0" bIns="0" rtlCol="0" anchor="b">
            <a:noAutofit/>
          </a:bodyPr>
          <a:lstStyle>
            <a:lvl1pPr lvl="0" algn="l">
              <a:defRPr lang="en-US" sz="1400" b="1" cap="none" dirty="0">
                <a:solidFill>
                  <a:srgbClr val="FFFFFF"/>
                </a:solidFill>
                <a:latin typeface="Montserrat"/>
              </a:defRPr>
            </a:lvl1pPr>
          </a:lstStyle>
          <a:p>
            <a:r>
              <a:rPr lang="en-US" dirty="0"/>
              <a:t>Click to edit Master title style</a:t>
            </a:r>
          </a:p>
        </p:txBody>
      </p:sp>
      <p:sp>
        <p:nvSpPr>
          <p:cNvPr id="11" name="Slide Number Placeholder 3" hidden="1">
            <a:extLst>
              <a:ext uri="{4A8205BC-5359-44C2-92CD-027026FB68F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A727C35-3830-460E-A472-BA38F2E79BB5}"/>
              </a:ext>
            </a:extLst>
          </p:cNvPr>
          <p:cNvSpPr>
            <a:spLocks noGrp="1"/>
          </p:cNvSpPr>
          <p:nvPr>
            <p:ph type="sldNum" sz="quarter" idx="11"/>
          </p:nvPr>
        </p:nvSpPr>
        <p:spPr>
          <a:xfrm>
            <a:off x="7767815" y="4695033"/>
            <a:ext cx="613018" cy="285750"/>
          </a:xfrm>
          <a:noFill/>
          <a:ln>
            <a:noFill/>
          </a:ln>
        </p:spPr>
        <p:txBody>
          <a:bodyPr rtlCol="0"/>
          <a:lstStyle/>
          <a:p>
            <a:r>
              <a:rPr lang="en-US" dirty="0"/>
              <a:t>&lt;#&gt;</a:t>
            </a:r>
          </a:p>
        </p:txBody>
      </p:sp>
      <p:sp>
        <p:nvSpPr>
          <p:cNvPr id="12" name="Footer Placeholder 2" hidden="1">
            <a:extLst>
              <a:ext uri="{80D6D62D-DED3-4729-A330-57494DFFDB0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F00D763-F5AA-49BB-892E-C57DFE862DFB}"/>
              </a:ext>
            </a:extLst>
          </p:cNvPr>
          <p:cNvSpPr>
            <a:spLocks noGrp="1"/>
          </p:cNvSpPr>
          <p:nvPr>
            <p:ph type="ftr" sz="quarter" idx="12"/>
          </p:nvPr>
        </p:nvSpPr>
        <p:spPr>
          <a:xfrm>
            <a:off x="2495550" y="4686300"/>
            <a:ext cx="5181600" cy="285750"/>
          </a:xfrm>
          <a:noFill/>
          <a:ln>
            <a:noFill/>
          </a:ln>
        </p:spPr>
        <p:txBody>
          <a:bodyPr rtlCol="0"/>
          <a:lstStyle/>
          <a:p>
            <a:r>
              <a:rPr lang="en-US" dirty="0"/>
              <a:t>Footer</a:t>
            </a:r>
          </a:p>
        </p:txBody>
      </p:sp>
      <p:sp>
        <p:nvSpPr>
          <p:cNvPr id="13" name="Date Placeholder 1" hidden="1">
            <a:extLst>
              <a:ext uri="{6C6772BE-E26D-4812-AA18-ACA9ABBAFAD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6428298-E77B-47C7-B8C8-54C8194334DE}"/>
              </a:ext>
            </a:extLst>
          </p:cNvPr>
          <p:cNvSpPr>
            <a:spLocks noGrp="1"/>
          </p:cNvSpPr>
          <p:nvPr>
            <p:ph type="dt" sz="half" idx="13"/>
          </p:nvPr>
        </p:nvSpPr>
        <p:spPr>
          <a:xfrm>
            <a:off x="762000" y="4695033"/>
            <a:ext cx="1639570" cy="285750"/>
          </a:xfrm>
          <a:noFill/>
          <a:ln>
            <a:noFill/>
          </a:ln>
        </p:spPr>
        <p:txBody>
          <a:bodyPr rtlCol="0"/>
          <a:lstStyle/>
          <a:p>
            <a:r>
              <a:rPr lang="en-US" dirty="0"/>
              <a:t>Date</a:t>
            </a:r>
          </a:p>
        </p:txBody>
      </p:sp>
      <p:sp>
        <p:nvSpPr>
          <p:cNvPr id="14" name="Title 13">
            <a:extLst>
              <a:ext uri="{68BD52A0-D77B-4E96-9116-CA07C68D462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3AD064D-FD22-4AC7-B905-C1D91C8900FA}"/>
              </a:ext>
            </a:extLst>
          </p:cNvPr>
          <p:cNvSpPr>
            <a:spLocks noGrp="1"/>
          </p:cNvSpPr>
          <p:nvPr>
            <p:ph type="title" idx="14"/>
          </p:nvPr>
        </p:nvSpPr>
        <p:spPr>
          <a:xfrm>
            <a:off x="2667000" y="1247775"/>
            <a:ext cx="1524000" cy="238125"/>
          </a:xfrm>
          <a:prstGeom prst="rect">
            <a:avLst/>
          </a:prstGeom>
          <a:noFill/>
          <a:ln>
            <a:noFill/>
          </a:ln>
        </p:spPr>
        <p:txBody>
          <a:bodyPr vert="horz" lIns="0" tIns="0" rIns="0" bIns="0" rtlCol="0" anchor="b">
            <a:noAutofit/>
          </a:bodyPr>
          <a:lstStyle>
            <a:lvl1pPr lvl="0" algn="l">
              <a:defRPr lang="en-US" sz="1400" b="1" cap="none" dirty="0">
                <a:solidFill>
                  <a:srgbClr val="FFFFFF"/>
                </a:solidFill>
                <a:latin typeface="Montserrat"/>
              </a:defRPr>
            </a:lvl1pPr>
          </a:lstStyle>
          <a:p>
            <a:pPr lvl="0"/>
            <a:r>
              <a:rPr lang="en-US" dirty="0"/>
              <a:t>Click to edit Master text styles</a:t>
            </a:r>
          </a:p>
        </p:txBody>
      </p:sp>
      <p:sp>
        <p:nvSpPr>
          <p:cNvPr id="15" name="Title 14">
            <a:extLst>
              <a:ext uri="{C7772459-82E7-4458-8790-06C68ADF0D5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75FE33C-882D-49C6-BAB9-ED68146B662B}"/>
              </a:ext>
            </a:extLst>
          </p:cNvPr>
          <p:cNvSpPr>
            <a:spLocks noGrp="1"/>
          </p:cNvSpPr>
          <p:nvPr>
            <p:ph type="title" idx="15"/>
          </p:nvPr>
        </p:nvSpPr>
        <p:spPr>
          <a:xfrm>
            <a:off x="4953000" y="1247775"/>
            <a:ext cx="1524000" cy="238125"/>
          </a:xfrm>
          <a:prstGeom prst="rect">
            <a:avLst/>
          </a:prstGeom>
          <a:noFill/>
          <a:ln>
            <a:noFill/>
          </a:ln>
        </p:spPr>
        <p:txBody>
          <a:bodyPr vert="horz" lIns="0" tIns="0" rIns="0" bIns="0" rtlCol="0" anchor="b">
            <a:noAutofit/>
          </a:bodyPr>
          <a:lstStyle>
            <a:lvl1pPr lvl="0" algn="l">
              <a:defRPr lang="en-US" sz="1400" b="1" cap="none" dirty="0">
                <a:solidFill>
                  <a:srgbClr val="FFFFFF"/>
                </a:solidFill>
                <a:latin typeface="Montserrat"/>
              </a:defRPr>
            </a:lvl1pPr>
          </a:lstStyle>
          <a:p>
            <a:pPr lvl="0"/>
            <a:r>
              <a:rPr lang="en-US" dirty="0"/>
              <a:t>Click to edit Master text styles</a:t>
            </a:r>
          </a:p>
        </p:txBody>
      </p:sp>
      <p:sp>
        <p:nvSpPr>
          <p:cNvPr id="16" name="Title 15">
            <a:extLst>
              <a:ext uri="{F68D8E1F-710B-488F-9387-14C02D135BA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21CB441-6E72-4DC6-A460-6CE999DFDCEA}"/>
              </a:ext>
            </a:extLst>
          </p:cNvPr>
          <p:cNvSpPr>
            <a:spLocks noGrp="1"/>
          </p:cNvSpPr>
          <p:nvPr>
            <p:ph type="title" idx="16"/>
          </p:nvPr>
        </p:nvSpPr>
        <p:spPr>
          <a:xfrm>
            <a:off x="7239000" y="1247775"/>
            <a:ext cx="1524000" cy="238125"/>
          </a:xfrm>
          <a:prstGeom prst="rect">
            <a:avLst/>
          </a:prstGeom>
          <a:noFill/>
          <a:ln>
            <a:noFill/>
          </a:ln>
        </p:spPr>
        <p:txBody>
          <a:bodyPr vert="horz" lIns="0" tIns="0" rIns="0" bIns="0" rtlCol="0" anchor="b">
            <a:noAutofit/>
          </a:bodyPr>
          <a:lstStyle>
            <a:lvl1pPr lvl="0" algn="l">
              <a:defRPr lang="en-US" sz="1400" b="1" cap="none" dirty="0">
                <a:solidFill>
                  <a:srgbClr val="FFFFFF"/>
                </a:solidFill>
                <a:latin typeface="Montserrat"/>
              </a:defRPr>
            </a:lvl1pPr>
          </a:lstStyle>
          <a:p>
            <a:pPr lvl="0"/>
            <a:r>
              <a:rPr lang="en-US" dirty="0"/>
              <a:t>Click to edit Master text styles</a:t>
            </a:r>
          </a:p>
        </p:txBody>
      </p:sp>
      <p:sp>
        <p:nvSpPr>
          <p:cNvPr id="17" name="Content Placeholder 16">
            <a:extLst>
              <a:ext uri="{AA10066C-8C1B-4EE8-B147-7882B10606F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54B051D-3720-471B-8EAA-D95B96F835C7}"/>
              </a:ext>
            </a:extLst>
          </p:cNvPr>
          <p:cNvSpPr>
            <a:spLocks noGrp="1"/>
          </p:cNvSpPr>
          <p:nvPr>
            <p:ph idx="17"/>
          </p:nvPr>
        </p:nvSpPr>
        <p:spPr>
          <a:xfrm>
            <a:off x="381000" y="2057400"/>
            <a:ext cx="1522809" cy="2571750"/>
          </a:xfrm>
          <a:prstGeom prst="rect">
            <a:avLst/>
          </a:prstGeom>
          <a:noFill/>
          <a:ln>
            <a:noFill/>
          </a:ln>
        </p:spPr>
        <p:txBody>
          <a:bodyPr vert="horz" lIns="0" tIns="0" rIns="0" bIns="0" rtlCol="0">
            <a:noAutofit/>
          </a:bodyPr>
          <a:lstStyle>
            <a:lvl1pPr marL="0" lvl="0" indent="0" algn="l">
              <a:lnSpc>
                <a:spcPct val="125000"/>
              </a:lnSpc>
              <a:buNone/>
              <a:defRPr lang="en-US" sz="900" b="0" cap="none" dirty="0">
                <a:solidFill>
                  <a:srgbClr val="FFFFFF"/>
                </a:solidFill>
                <a:latin typeface="Source Sans Pro"/>
              </a:defRPr>
            </a:lvl1pPr>
            <a:lvl2pPr marL="457200" lvl="1" indent="0" algn="l">
              <a:lnSpc>
                <a:spcPct val="125000"/>
              </a:lnSpc>
              <a:buNone/>
              <a:defRPr lang="en-US" sz="800" b="0" cap="none" dirty="0">
                <a:solidFill>
                  <a:srgbClr val="FFFFFF"/>
                </a:solidFill>
                <a:latin typeface="Source Sans Pro"/>
              </a:defRPr>
            </a:lvl2pPr>
            <a:lvl3pPr marL="914400" lvl="2" indent="0" algn="l">
              <a:lnSpc>
                <a:spcPct val="125000"/>
              </a:lnSpc>
              <a:buNone/>
              <a:defRPr lang="en-US" sz="700" b="0" cap="none" dirty="0">
                <a:solidFill>
                  <a:srgbClr val="FFFFFF"/>
                </a:solidFill>
                <a:latin typeface="Source Sans Pro"/>
              </a:defRPr>
            </a:lvl3pPr>
            <a:lvl4pPr marL="1371600" lvl="3" indent="0" algn="l">
              <a:lnSpc>
                <a:spcPct val="125000"/>
              </a:lnSpc>
              <a:buNone/>
              <a:defRPr lang="en-US" sz="600" b="0" cap="none" dirty="0">
                <a:solidFill>
                  <a:srgbClr val="FFFFFF"/>
                </a:solidFill>
                <a:latin typeface="Source Sans Pro"/>
              </a:defRPr>
            </a:lvl4pPr>
            <a:lvl5pPr marL="1828800" lvl="4" indent="0" algn="l">
              <a:lnSpc>
                <a:spcPct val="125000"/>
              </a:lnSpc>
              <a:buNone/>
              <a:defRPr lang="en-US" sz="600" b="0" cap="none" dirty="0">
                <a:solidFill>
                  <a:srgbClr val="FFFFFF"/>
                </a:solidFill>
                <a:latin typeface="Source Sans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7">
            <a:extLst>
              <a:ext uri="{028916B9-EBC3-43E6-9B66-7BC3FFEBA97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B86AEA4-F254-4E71-A5AA-DB79E0948DB2}"/>
              </a:ext>
            </a:extLst>
          </p:cNvPr>
          <p:cNvSpPr>
            <a:spLocks noGrp="1"/>
          </p:cNvSpPr>
          <p:nvPr>
            <p:ph idx="18"/>
          </p:nvPr>
        </p:nvSpPr>
        <p:spPr>
          <a:xfrm>
            <a:off x="2667000" y="2057400"/>
            <a:ext cx="1524000" cy="2571750"/>
          </a:xfrm>
          <a:prstGeom prst="rect">
            <a:avLst/>
          </a:prstGeom>
          <a:noFill/>
          <a:ln>
            <a:noFill/>
          </a:ln>
        </p:spPr>
        <p:txBody>
          <a:bodyPr vert="horz" lIns="0" tIns="0" rIns="0" bIns="0" rtlCol="0">
            <a:noAutofit/>
          </a:bodyPr>
          <a:lstStyle>
            <a:lvl1pPr marL="0" lvl="0" indent="0" algn="l">
              <a:lnSpc>
                <a:spcPct val="125000"/>
              </a:lnSpc>
              <a:buNone/>
              <a:defRPr lang="en-US" sz="900" b="0" cap="none" dirty="0">
                <a:solidFill>
                  <a:srgbClr val="FFFFFF"/>
                </a:solidFill>
                <a:latin typeface="Source Sans Pro"/>
              </a:defRPr>
            </a:lvl1pPr>
            <a:lvl2pPr marL="457200" lvl="1" indent="0" algn="l">
              <a:lnSpc>
                <a:spcPct val="125000"/>
              </a:lnSpc>
              <a:buNone/>
              <a:defRPr lang="en-US" sz="800" b="0" cap="none" dirty="0">
                <a:solidFill>
                  <a:srgbClr val="FFFFFF"/>
                </a:solidFill>
                <a:latin typeface="Source Sans Pro"/>
              </a:defRPr>
            </a:lvl2pPr>
            <a:lvl3pPr marL="914400" lvl="2" indent="0" algn="l">
              <a:lnSpc>
                <a:spcPct val="125000"/>
              </a:lnSpc>
              <a:buNone/>
              <a:defRPr lang="en-US" sz="700" b="0" cap="none" dirty="0">
                <a:solidFill>
                  <a:srgbClr val="FFFFFF"/>
                </a:solidFill>
                <a:latin typeface="Source Sans Pro"/>
              </a:defRPr>
            </a:lvl3pPr>
            <a:lvl4pPr marL="1371600" lvl="3" indent="0" algn="l">
              <a:lnSpc>
                <a:spcPct val="125000"/>
              </a:lnSpc>
              <a:buNone/>
              <a:defRPr lang="en-US" sz="600" b="0" cap="none" dirty="0">
                <a:solidFill>
                  <a:srgbClr val="FFFFFF"/>
                </a:solidFill>
                <a:latin typeface="Source Sans Pro"/>
              </a:defRPr>
            </a:lvl4pPr>
            <a:lvl5pPr marL="1828800" lvl="4" indent="0" algn="l">
              <a:lnSpc>
                <a:spcPct val="125000"/>
              </a:lnSpc>
              <a:buNone/>
              <a:defRPr lang="en-US" sz="600" b="0" cap="none" dirty="0">
                <a:solidFill>
                  <a:srgbClr val="FFFFFF"/>
                </a:solidFill>
                <a:latin typeface="Source Sans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8">
            <a:extLst>
              <a:ext uri="{749EC8B0-9A0F-41C9-9CFA-BF718B5CB19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EFB9FEA-9001-4C2F-8FB4-AC0E4155D908}"/>
              </a:ext>
            </a:extLst>
          </p:cNvPr>
          <p:cNvSpPr>
            <a:spLocks noGrp="1"/>
          </p:cNvSpPr>
          <p:nvPr>
            <p:ph idx="19"/>
          </p:nvPr>
        </p:nvSpPr>
        <p:spPr>
          <a:xfrm>
            <a:off x="4953000" y="2057400"/>
            <a:ext cx="1524000" cy="2569388"/>
          </a:xfrm>
          <a:prstGeom prst="rect">
            <a:avLst/>
          </a:prstGeom>
          <a:noFill/>
          <a:ln>
            <a:noFill/>
          </a:ln>
        </p:spPr>
        <p:txBody>
          <a:bodyPr vert="horz" lIns="0" tIns="0" rIns="0" bIns="0" rtlCol="0">
            <a:noAutofit/>
          </a:bodyPr>
          <a:lstStyle>
            <a:lvl1pPr marL="0" lvl="0" indent="0" algn="l">
              <a:lnSpc>
                <a:spcPct val="125000"/>
              </a:lnSpc>
              <a:buNone/>
              <a:defRPr lang="en-US" sz="900" b="0" cap="none" dirty="0">
                <a:solidFill>
                  <a:srgbClr val="FFFFFF"/>
                </a:solidFill>
                <a:latin typeface="Source Sans Pro"/>
              </a:defRPr>
            </a:lvl1pPr>
            <a:lvl2pPr marL="457200" lvl="1" indent="0" algn="l">
              <a:lnSpc>
                <a:spcPct val="125000"/>
              </a:lnSpc>
              <a:buNone/>
              <a:defRPr lang="en-US" sz="800" b="0" cap="none" dirty="0">
                <a:solidFill>
                  <a:srgbClr val="FFFFFF"/>
                </a:solidFill>
                <a:latin typeface="Source Sans Pro"/>
              </a:defRPr>
            </a:lvl2pPr>
            <a:lvl3pPr marL="914400" lvl="2" indent="0" algn="l">
              <a:lnSpc>
                <a:spcPct val="125000"/>
              </a:lnSpc>
              <a:buNone/>
              <a:defRPr lang="en-US" sz="700" b="0" cap="none" dirty="0">
                <a:solidFill>
                  <a:srgbClr val="FFFFFF"/>
                </a:solidFill>
                <a:latin typeface="Source Sans Pro"/>
              </a:defRPr>
            </a:lvl3pPr>
            <a:lvl4pPr marL="1371600" lvl="3" indent="0" algn="l">
              <a:lnSpc>
                <a:spcPct val="125000"/>
              </a:lnSpc>
              <a:buNone/>
              <a:defRPr lang="en-US" sz="600" b="0" cap="none" dirty="0">
                <a:solidFill>
                  <a:srgbClr val="FFFFFF"/>
                </a:solidFill>
                <a:latin typeface="Source Sans Pro"/>
              </a:defRPr>
            </a:lvl4pPr>
            <a:lvl5pPr marL="1828800" lvl="4" indent="0" algn="l">
              <a:lnSpc>
                <a:spcPct val="125000"/>
              </a:lnSpc>
              <a:buNone/>
              <a:defRPr lang="en-US" sz="600" b="0" cap="none" dirty="0">
                <a:solidFill>
                  <a:srgbClr val="FFFFFF"/>
                </a:solidFill>
                <a:latin typeface="Source Sans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9">
            <a:extLst>
              <a:ext uri="{F50867D5-793F-40EE-B394-A08EAB0CEA2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24103E2-66E7-48F4-B3EC-21F2243965CB}"/>
              </a:ext>
            </a:extLst>
          </p:cNvPr>
          <p:cNvSpPr>
            <a:spLocks noGrp="1"/>
          </p:cNvSpPr>
          <p:nvPr>
            <p:ph idx="20"/>
          </p:nvPr>
        </p:nvSpPr>
        <p:spPr>
          <a:xfrm>
            <a:off x="7239000" y="2057400"/>
            <a:ext cx="1524000" cy="2571750"/>
          </a:xfrm>
          <a:prstGeom prst="rect">
            <a:avLst/>
          </a:prstGeom>
          <a:noFill/>
          <a:ln>
            <a:noFill/>
          </a:ln>
        </p:spPr>
        <p:txBody>
          <a:bodyPr vert="horz" lIns="0" tIns="0" rIns="0" bIns="0" rtlCol="0">
            <a:noAutofit/>
          </a:bodyPr>
          <a:lstStyle>
            <a:lvl1pPr marL="0" lvl="0" indent="0" algn="l">
              <a:lnSpc>
                <a:spcPct val="125000"/>
              </a:lnSpc>
              <a:buNone/>
              <a:defRPr lang="en-US" sz="900" b="0" cap="none" dirty="0">
                <a:solidFill>
                  <a:srgbClr val="FFFFFF"/>
                </a:solidFill>
                <a:latin typeface="Source Sans Pro"/>
              </a:defRPr>
            </a:lvl1pPr>
            <a:lvl2pPr marL="457200" lvl="1" indent="0" algn="l">
              <a:lnSpc>
                <a:spcPct val="125000"/>
              </a:lnSpc>
              <a:buNone/>
              <a:defRPr lang="en-US" sz="800" b="0" cap="none" dirty="0">
                <a:solidFill>
                  <a:srgbClr val="FFFFFF"/>
                </a:solidFill>
                <a:latin typeface="Source Sans Pro"/>
              </a:defRPr>
            </a:lvl2pPr>
            <a:lvl3pPr marL="914400" lvl="2" indent="0" algn="l">
              <a:lnSpc>
                <a:spcPct val="125000"/>
              </a:lnSpc>
              <a:buNone/>
              <a:defRPr lang="en-US" sz="700" b="0" cap="none" dirty="0">
                <a:solidFill>
                  <a:srgbClr val="FFFFFF"/>
                </a:solidFill>
                <a:latin typeface="Source Sans Pro"/>
              </a:defRPr>
            </a:lvl3pPr>
            <a:lvl4pPr marL="1371600" lvl="3" indent="0" algn="l">
              <a:lnSpc>
                <a:spcPct val="125000"/>
              </a:lnSpc>
              <a:buNone/>
              <a:defRPr lang="en-US" sz="600" b="0" cap="none" dirty="0">
                <a:solidFill>
                  <a:srgbClr val="FFFFFF"/>
                </a:solidFill>
                <a:latin typeface="Source Sans Pro"/>
              </a:defRPr>
            </a:lvl4pPr>
            <a:lvl5pPr marL="1828800" lvl="4" indent="0" algn="l">
              <a:lnSpc>
                <a:spcPct val="125000"/>
              </a:lnSpc>
              <a:buNone/>
              <a:defRPr lang="en-US" sz="600" b="0" cap="none" dirty="0">
                <a:solidFill>
                  <a:srgbClr val="FFFFFF"/>
                </a:solidFill>
                <a:latin typeface="Source Sans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1" name="Group 20">
            <a:extLst>
              <a:ext uri="{001C0F52-799D-4628-A1E6-5147BC2B695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9F063FD-6894-4237-B45D-86E683CB5F61}"/>
              </a:ext>
            </a:extLst>
          </p:cNvPr>
          <p:cNvGrpSpPr>
            <a:grpSpLocks noChangeAspect="1"/>
          </p:cNvGrpSpPr>
          <p:nvPr/>
        </p:nvGrpSpPr>
        <p:grpSpPr>
          <a:xfrm>
            <a:off x="381000" y="759314"/>
            <a:ext cx="266699" cy="266700"/>
            <a:chOff x="19050" y="19050"/>
            <a:chExt cx="266699" cy="266700"/>
          </a:xfrm>
        </p:grpSpPr>
        <p:sp>
          <p:nvSpPr>
            <p:cNvPr id="22" name="Path8E41">
              <a:extLst>
                <a:ext uri="{D9BBCFF9-38D5-4F4C-96C0-119F73E0306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3F3A2D2-CCD5-40C8-94A5-EDE2F2A7CE6B}"/>
                </a:ext>
              </a:extLst>
            </p:cNvPr>
            <p:cNvSpPr/>
            <p:nvPr/>
          </p:nvSpPr>
          <p:spPr>
            <a:xfrm>
              <a:off x="86799" y="19050"/>
              <a:ext cx="198949" cy="266700"/>
            </a:xfrm>
            <a:custGeom>
              <a:avLst/>
              <a:gdLst/>
              <a:ahLst/>
              <a:cxnLst/>
              <a:rect l="0" t="0" r="r" b="b"/>
              <a:pathLst>
                <a:path w="198950" h="266700">
                  <a:moveTo>
                    <a:pt x="94850" y="93344"/>
                  </a:moveTo>
                  <a:lnTo>
                    <a:pt x="94850" y="40004"/>
                  </a:lnTo>
                  <a:cubicBezTo>
                    <a:pt x="94850" y="17911"/>
                    <a:pt x="76650" y="0"/>
                    <a:pt x="54200" y="0"/>
                  </a:cubicBezTo>
                  <a:lnTo>
                    <a:pt x="0" y="120013"/>
                  </a:lnTo>
                  <a:lnTo>
                    <a:pt x="0" y="266698"/>
                  </a:lnTo>
                  <a:lnTo>
                    <a:pt x="152844" y="266698"/>
                  </a:lnTo>
                  <a:cubicBezTo>
                    <a:pt x="166357" y="266847"/>
                    <a:pt x="177918" y="257177"/>
                    <a:pt x="179944" y="244027"/>
                  </a:cubicBezTo>
                  <a:lnTo>
                    <a:pt x="198643" y="124014"/>
                  </a:lnTo>
                  <a:cubicBezTo>
                    <a:pt x="199836" y="116278"/>
                    <a:pt x="197517" y="108416"/>
                    <a:pt x="192300" y="102512"/>
                  </a:cubicBezTo>
                  <a:cubicBezTo>
                    <a:pt x="187082" y="96607"/>
                    <a:pt x="179493" y="93255"/>
                    <a:pt x="171543" y="93344"/>
                  </a:cubicBezTo>
                  <a:lnTo>
                    <a:pt x="94850" y="93344"/>
                  </a:lnTo>
                  <a:close/>
                </a:path>
              </a:pathLst>
            </a:custGeom>
            <a:noFill/>
            <a:ln w="20213">
              <a:solidFill>
                <a:srgbClr val="FFFFFF">
                  <a:alpha val="100000"/>
                </a:srgbClr>
              </a:solidFill>
              <a:prstDash val="solid"/>
            </a:ln>
          </p:spPr>
          <p:txBody>
            <a:bodyPr vert="horz" rtlCol="0" anchor="ctr">
              <a:noAutofit/>
            </a:bodyPr>
            <a:lstStyle/>
            <a:p>
              <a:pPr algn="ctr"/>
              <a:endParaRPr lang="en-US" dirty="0"/>
            </a:p>
          </p:txBody>
        </p:sp>
        <p:sp>
          <p:nvSpPr>
            <p:cNvPr id="23" name="PathE76D">
              <a:extLst>
                <a:ext uri="{0130BF9C-CA0D-4A3E-BC6A-BF4C63999F3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3A779B9-58B3-4F71-BBD3-9659BDD3F20D}"/>
                </a:ext>
              </a:extLst>
            </p:cNvPr>
            <p:cNvSpPr/>
            <p:nvPr/>
          </p:nvSpPr>
          <p:spPr>
            <a:xfrm>
              <a:off x="19050" y="139063"/>
              <a:ext cx="67749" cy="146683"/>
            </a:xfrm>
            <a:custGeom>
              <a:avLst/>
              <a:gdLst/>
              <a:ahLst/>
              <a:cxnLst/>
              <a:rect l="0" t="0" r="r" b="b"/>
              <a:pathLst>
                <a:path w="67750" h="146683">
                  <a:moveTo>
                    <a:pt x="67750" y="146683"/>
                  </a:moveTo>
                  <a:lnTo>
                    <a:pt x="27100" y="146683"/>
                  </a:lnTo>
                  <a:cubicBezTo>
                    <a:pt x="12133" y="146683"/>
                    <a:pt x="0" y="134743"/>
                    <a:pt x="0" y="120013"/>
                  </a:cubicBezTo>
                  <a:lnTo>
                    <a:pt x="0" y="26670"/>
                  </a:lnTo>
                  <a:cubicBezTo>
                    <a:pt x="0" y="11940"/>
                    <a:pt x="12133" y="0"/>
                    <a:pt x="27100" y="0"/>
                  </a:cubicBezTo>
                  <a:lnTo>
                    <a:pt x="67750" y="0"/>
                  </a:lnTo>
                </a:path>
              </a:pathLst>
            </a:custGeom>
            <a:noFill/>
            <a:ln w="20213">
              <a:solidFill>
                <a:srgbClr val="FFFFFF">
                  <a:alpha val="100000"/>
                </a:srgbClr>
              </a:solidFill>
              <a:prstDash val="solid"/>
            </a:ln>
          </p:spPr>
          <p:txBody>
            <a:bodyPr vert="horz" rtlCol="0" anchor="ctr">
              <a:noAutofit/>
            </a:bodyPr>
            <a:lstStyle/>
            <a:p>
              <a:pPr algn="ctr"/>
              <a:endParaRPr lang="en-US" dirty="0"/>
            </a:p>
          </p:txBody>
        </p:sp>
      </p:grpSp>
      <p:grpSp>
        <p:nvGrpSpPr>
          <p:cNvPr id="24" name="Group 23">
            <a:extLst>
              <a:ext uri="{BC4EF0B5-6B03-4AE5-B755-CD55C397648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DE72600-71F5-4E75-84E3-BA69BD9C2B71}"/>
              </a:ext>
            </a:extLst>
          </p:cNvPr>
          <p:cNvGrpSpPr>
            <a:grpSpLocks noChangeAspect="1"/>
          </p:cNvGrpSpPr>
          <p:nvPr/>
        </p:nvGrpSpPr>
        <p:grpSpPr>
          <a:xfrm>
            <a:off x="390525" y="1724025"/>
            <a:ext cx="333375" cy="9525"/>
            <a:chOff x="0" y="0"/>
            <a:chExt cx="333375" cy="9525"/>
          </a:xfrm>
        </p:grpSpPr>
        <p:sp>
          <p:nvSpPr>
            <p:cNvPr id="25" name="06-line-1A5A3">
              <a:extLst>
                <a:ext uri="{ABA8BBD6-8D8D-4804-AF7D-2001368DE19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38D6802-8255-4CE9-B2BE-A3344BDC8449}"/>
                </a:ext>
              </a:extLst>
            </p:cNvPr>
            <p:cNvSpPr/>
            <p:nvPr/>
          </p:nvSpPr>
          <p:spPr>
            <a:xfrm>
              <a:off x="0" y="0"/>
              <a:ext cx="333375" cy="9525"/>
            </a:xfrm>
            <a:custGeom>
              <a:avLst/>
              <a:gdLst/>
              <a:ahLst/>
              <a:cxnLst/>
              <a:rect l="0" t="0" r="r" b="b"/>
              <a:pathLst>
                <a:path w="333375" h="9525">
                  <a:moveTo>
                    <a:pt x="0" y="0"/>
                  </a:moveTo>
                  <a:lnTo>
                    <a:pt x="333375" y="0"/>
                  </a:lnTo>
                  <a:lnTo>
                    <a:pt x="333375" y="9525"/>
                  </a:lnTo>
                  <a:lnTo>
                    <a:pt x="0" y="9525"/>
                  </a:lnTo>
                  <a:close/>
                </a:path>
              </a:pathLst>
            </a:custGeom>
            <a:solidFill>
              <a:srgbClr val="FFFFFF">
                <a:alpha val="100000"/>
              </a:srgbClr>
            </a:solidFill>
            <a:ln>
              <a:noFill/>
            </a:ln>
          </p:spPr>
          <p:txBody>
            <a:bodyPr vert="horz" rtlCol="0" anchor="ctr">
              <a:noAutofit/>
            </a:bodyPr>
            <a:lstStyle/>
            <a:p>
              <a:pPr algn="ctr"/>
              <a:endParaRPr lang="en-US" dirty="0"/>
            </a:p>
          </p:txBody>
        </p:sp>
      </p:grpSp>
      <p:grpSp>
        <p:nvGrpSpPr>
          <p:cNvPr id="26" name="Group 25">
            <a:extLst>
              <a:ext uri="{2E43CF40-8E88-4EBA-8906-3B9CD8344DF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044DFD0-20A3-491F-8A3D-2AF7FB44D6F9}"/>
              </a:ext>
            </a:extLst>
          </p:cNvPr>
          <p:cNvGrpSpPr>
            <a:grpSpLocks noChangeAspect="1"/>
          </p:cNvGrpSpPr>
          <p:nvPr/>
        </p:nvGrpSpPr>
        <p:grpSpPr>
          <a:xfrm>
            <a:off x="2657475" y="819150"/>
            <a:ext cx="266699" cy="266700"/>
            <a:chOff x="19050" y="19050"/>
            <a:chExt cx="266699" cy="266700"/>
          </a:xfrm>
        </p:grpSpPr>
        <p:sp>
          <p:nvSpPr>
            <p:cNvPr id="27" name="PathDF3F">
              <a:extLst>
                <a:ext uri="{6EC16DB5-302E-4486-BE99-BCC5255FE13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EE4027F-1B80-4D56-9CA9-CB08D6D20702}"/>
                </a:ext>
              </a:extLst>
            </p:cNvPr>
            <p:cNvSpPr/>
            <p:nvPr/>
          </p:nvSpPr>
          <p:spPr>
            <a:xfrm>
              <a:off x="19050" y="19051"/>
              <a:ext cx="198949" cy="266698"/>
            </a:xfrm>
            <a:custGeom>
              <a:avLst/>
              <a:gdLst/>
              <a:ahLst/>
              <a:cxnLst/>
              <a:rect l="0" t="0" r="r" b="b"/>
              <a:pathLst>
                <a:path w="198950" h="266699">
                  <a:moveTo>
                    <a:pt x="104100" y="173355"/>
                  </a:moveTo>
                  <a:lnTo>
                    <a:pt x="104100" y="226694"/>
                  </a:lnTo>
                  <a:cubicBezTo>
                    <a:pt x="104100" y="248788"/>
                    <a:pt x="122300" y="266699"/>
                    <a:pt x="144750" y="266699"/>
                  </a:cubicBezTo>
                  <a:lnTo>
                    <a:pt x="198950" y="146686"/>
                  </a:lnTo>
                  <a:lnTo>
                    <a:pt x="198950" y="2"/>
                  </a:lnTo>
                  <a:lnTo>
                    <a:pt x="46106" y="2"/>
                  </a:lnTo>
                  <a:cubicBezTo>
                    <a:pt x="32593" y="-147"/>
                    <a:pt x="21032" y="9523"/>
                    <a:pt x="19006" y="22673"/>
                  </a:cubicBezTo>
                  <a:lnTo>
                    <a:pt x="307" y="142685"/>
                  </a:lnTo>
                  <a:cubicBezTo>
                    <a:pt x="-886" y="150421"/>
                    <a:pt x="1433" y="158283"/>
                    <a:pt x="6650" y="164187"/>
                  </a:cubicBezTo>
                  <a:cubicBezTo>
                    <a:pt x="11868" y="170092"/>
                    <a:pt x="19456" y="173444"/>
                    <a:pt x="27407" y="173355"/>
                  </a:cubicBezTo>
                  <a:lnTo>
                    <a:pt x="104100" y="173355"/>
                  </a:lnTo>
                  <a:close/>
                </a:path>
              </a:pathLst>
            </a:custGeom>
            <a:noFill/>
            <a:ln w="20325">
              <a:solidFill>
                <a:srgbClr val="FFFFFF">
                  <a:alpha val="100000"/>
                </a:srgbClr>
              </a:solidFill>
              <a:prstDash val="solid"/>
            </a:ln>
          </p:spPr>
          <p:txBody>
            <a:bodyPr vert="horz" rtlCol="0" anchor="ctr">
              <a:noAutofit/>
            </a:bodyPr>
            <a:lstStyle/>
            <a:p>
              <a:pPr algn="ctr"/>
              <a:endParaRPr lang="en-US" dirty="0"/>
            </a:p>
          </p:txBody>
        </p:sp>
        <p:sp>
          <p:nvSpPr>
            <p:cNvPr id="28" name="PathA838">
              <a:extLst>
                <a:ext uri="{3C986EA1-621D-49DD-BF3E-7A477587488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E8F5319-02D0-4ACE-8B8D-E0181BAB29A3}"/>
                </a:ext>
              </a:extLst>
            </p:cNvPr>
            <p:cNvSpPr/>
            <p:nvPr/>
          </p:nvSpPr>
          <p:spPr>
            <a:xfrm>
              <a:off x="218000" y="19050"/>
              <a:ext cx="67749" cy="146692"/>
            </a:xfrm>
            <a:custGeom>
              <a:avLst/>
              <a:gdLst/>
              <a:ahLst/>
              <a:cxnLst/>
              <a:rect l="0" t="0" r="r" b="b"/>
              <a:pathLst>
                <a:path w="67750" h="146692">
                  <a:moveTo>
                    <a:pt x="0" y="5"/>
                  </a:moveTo>
                  <a:lnTo>
                    <a:pt x="36178" y="5"/>
                  </a:lnTo>
                  <a:cubicBezTo>
                    <a:pt x="52052" y="-271"/>
                    <a:pt x="65622" y="11191"/>
                    <a:pt x="67750" y="26674"/>
                  </a:cubicBezTo>
                  <a:lnTo>
                    <a:pt x="67750" y="120018"/>
                  </a:lnTo>
                  <a:cubicBezTo>
                    <a:pt x="65622" y="135501"/>
                    <a:pt x="52052" y="146963"/>
                    <a:pt x="36178" y="146687"/>
                  </a:cubicBezTo>
                  <a:lnTo>
                    <a:pt x="0" y="146687"/>
                  </a:lnTo>
                </a:path>
              </a:pathLst>
            </a:custGeom>
            <a:noFill/>
            <a:ln w="20325">
              <a:solidFill>
                <a:srgbClr val="FFFFFF">
                  <a:alpha val="100000"/>
                </a:srgbClr>
              </a:solidFill>
              <a:prstDash val="solid"/>
            </a:ln>
          </p:spPr>
          <p:txBody>
            <a:bodyPr vert="horz" rtlCol="0" anchor="ctr">
              <a:noAutofit/>
            </a:bodyPr>
            <a:lstStyle/>
            <a:p>
              <a:pPr algn="ctr"/>
              <a:endParaRPr lang="en-US" dirty="0"/>
            </a:p>
          </p:txBody>
        </p:sp>
      </p:grpSp>
      <p:grpSp>
        <p:nvGrpSpPr>
          <p:cNvPr id="29" name="Group 28">
            <a:extLst>
              <a:ext uri="{06A6FE08-7CE3-4006-A587-D26DDB9E0E4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084C93C-0D78-4D79-9791-910D62BBF30B}"/>
              </a:ext>
            </a:extLst>
          </p:cNvPr>
          <p:cNvGrpSpPr>
            <a:grpSpLocks noChangeAspect="1"/>
          </p:cNvGrpSpPr>
          <p:nvPr/>
        </p:nvGrpSpPr>
        <p:grpSpPr>
          <a:xfrm>
            <a:off x="2676525" y="1724025"/>
            <a:ext cx="333375" cy="9525"/>
            <a:chOff x="0" y="0"/>
            <a:chExt cx="333375" cy="9525"/>
          </a:xfrm>
        </p:grpSpPr>
        <p:sp>
          <p:nvSpPr>
            <p:cNvPr id="30" name="06-line-1A5A3">
              <a:extLst>
                <a:ext uri="{F862A6DB-6022-4444-9390-C644FA5ED3D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CE2DF17-DD11-40CC-98B8-38E6E750EBC1}"/>
                </a:ext>
              </a:extLst>
            </p:cNvPr>
            <p:cNvSpPr/>
            <p:nvPr/>
          </p:nvSpPr>
          <p:spPr>
            <a:xfrm>
              <a:off x="0" y="0"/>
              <a:ext cx="333375" cy="9525"/>
            </a:xfrm>
            <a:custGeom>
              <a:avLst/>
              <a:gdLst/>
              <a:ahLst/>
              <a:cxnLst/>
              <a:rect l="0" t="0" r="r" b="b"/>
              <a:pathLst>
                <a:path w="333375" h="9525">
                  <a:moveTo>
                    <a:pt x="0" y="0"/>
                  </a:moveTo>
                  <a:lnTo>
                    <a:pt x="333375" y="0"/>
                  </a:lnTo>
                  <a:lnTo>
                    <a:pt x="333375" y="9525"/>
                  </a:lnTo>
                  <a:lnTo>
                    <a:pt x="0" y="9525"/>
                  </a:lnTo>
                  <a:close/>
                </a:path>
              </a:pathLst>
            </a:custGeom>
            <a:solidFill>
              <a:srgbClr val="FFFFFF">
                <a:alpha val="100000"/>
              </a:srgbClr>
            </a:solidFill>
            <a:ln>
              <a:noFill/>
            </a:ln>
          </p:spPr>
          <p:txBody>
            <a:bodyPr vert="horz" rtlCol="0" anchor="ctr">
              <a:noAutofit/>
            </a:bodyPr>
            <a:lstStyle/>
            <a:p>
              <a:pPr algn="ctr"/>
              <a:endParaRPr lang="en-US" dirty="0"/>
            </a:p>
          </p:txBody>
        </p:sp>
      </p:grpSp>
      <p:grpSp>
        <p:nvGrpSpPr>
          <p:cNvPr id="31" name="Group 30">
            <a:extLst>
              <a:ext uri="{C60536C1-871A-48BC-8163-5540CBCA041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0F7B00F-4565-4F93-9F9E-FE8CAF94F328}"/>
              </a:ext>
            </a:extLst>
          </p:cNvPr>
          <p:cNvGrpSpPr>
            <a:grpSpLocks noChangeAspect="1"/>
          </p:cNvGrpSpPr>
          <p:nvPr/>
        </p:nvGrpSpPr>
        <p:grpSpPr>
          <a:xfrm>
            <a:off x="4953000" y="771525"/>
            <a:ext cx="285752" cy="285752"/>
            <a:chOff x="4899841" y="787889"/>
            <a:chExt cx="285752" cy="285752"/>
          </a:xfrm>
        </p:grpSpPr>
        <p:sp>
          <p:nvSpPr>
            <p:cNvPr id="32" name="Oval7C80">
              <a:extLst>
                <a:ext uri="{B1F2E449-378F-433F-B30F-F1984B154C2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66F1D7D-0D45-4CE7-8AF4-9FA68F061828}"/>
                </a:ext>
              </a:extLst>
            </p:cNvPr>
            <p:cNvSpPr/>
            <p:nvPr userDrawn="1"/>
          </p:nvSpPr>
          <p:spPr>
            <a:xfrm>
              <a:off x="4991004" y="879052"/>
              <a:ext cx="103414" cy="103414"/>
            </a:xfrm>
            <a:custGeom>
              <a:avLst/>
              <a:gdLst/>
              <a:ahLst/>
              <a:cxnLst/>
              <a:rect l="0" t="0" r="r" b="b"/>
              <a:pathLst>
                <a:path w="103414" h="103414">
                  <a:moveTo>
                    <a:pt x="51707" y="51707"/>
                  </a:moveTo>
                  <a:moveTo>
                    <a:pt x="0" y="51707"/>
                  </a:moveTo>
                  <a:cubicBezTo>
                    <a:pt x="0" y="80264"/>
                    <a:pt x="23150" y="103414"/>
                    <a:pt x="51707" y="103414"/>
                  </a:cubicBezTo>
                  <a:cubicBezTo>
                    <a:pt x="80264" y="103414"/>
                    <a:pt x="103414" y="80264"/>
                    <a:pt x="103414" y="51707"/>
                  </a:cubicBezTo>
                  <a:cubicBezTo>
                    <a:pt x="103414" y="51707"/>
                    <a:pt x="103414" y="51707"/>
                    <a:pt x="103414" y="51707"/>
                  </a:cubicBezTo>
                  <a:cubicBezTo>
                    <a:pt x="103414" y="23150"/>
                    <a:pt x="80264" y="0"/>
                    <a:pt x="51707" y="0"/>
                  </a:cubicBezTo>
                  <a:cubicBezTo>
                    <a:pt x="23150" y="0"/>
                    <a:pt x="0" y="23150"/>
                    <a:pt x="0" y="51707"/>
                  </a:cubicBezTo>
                  <a:cubicBezTo>
                    <a:pt x="0" y="51707"/>
                    <a:pt x="0" y="51707"/>
                    <a:pt x="0" y="51707"/>
                  </a:cubicBezTo>
                  <a:close/>
                </a:path>
              </a:pathLst>
            </a:custGeom>
            <a:noFill/>
            <a:ln w="19050">
              <a:solidFill>
                <a:srgbClr val="FFFFFF">
                  <a:alpha val="100000"/>
                </a:srgbClr>
              </a:solidFill>
              <a:prstDash val="solid"/>
            </a:ln>
          </p:spPr>
          <p:txBody>
            <a:bodyPr vert="horz" rtlCol="0" anchor="ctr">
              <a:noAutofit/>
            </a:bodyPr>
            <a:lstStyle/>
            <a:p>
              <a:pPr algn="ctr"/>
              <a:endParaRPr lang="en-US" dirty="0"/>
            </a:p>
          </p:txBody>
        </p:sp>
        <p:sp>
          <p:nvSpPr>
            <p:cNvPr id="33" name="Path571C">
              <a:extLst>
                <a:ext uri="{66D82D40-6079-48B5-8603-E0E403FA4D9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00B803A-7513-4F13-A01E-366E42166A17}"/>
                </a:ext>
              </a:extLst>
            </p:cNvPr>
            <p:cNvSpPr/>
            <p:nvPr userDrawn="1"/>
          </p:nvSpPr>
          <p:spPr>
            <a:xfrm>
              <a:off x="5042716" y="787889"/>
              <a:ext cx="0" cy="25977"/>
            </a:xfrm>
            <a:custGeom>
              <a:avLst/>
              <a:gdLst/>
              <a:ahLst/>
              <a:cxnLst/>
              <a:rect l="0" t="0" r="r" b="b"/>
              <a:pathLst>
                <a:path h="25977">
                  <a:moveTo>
                    <a:pt x="0" y="0"/>
                  </a:moveTo>
                  <a:lnTo>
                    <a:pt x="0" y="25977"/>
                  </a:lnTo>
                </a:path>
              </a:pathLst>
            </a:custGeom>
            <a:noFill/>
            <a:ln w="23813" cap="rnd">
              <a:solidFill>
                <a:srgbClr val="FFFFFF">
                  <a:alpha val="100000"/>
                </a:srgbClr>
              </a:solidFill>
              <a:prstDash val="solid"/>
            </a:ln>
          </p:spPr>
          <p:txBody>
            <a:bodyPr vert="horz" rtlCol="0" anchor="ctr">
              <a:noAutofit/>
            </a:bodyPr>
            <a:lstStyle/>
            <a:p>
              <a:pPr algn="ctr"/>
              <a:endParaRPr lang="en-US" dirty="0"/>
            </a:p>
          </p:txBody>
        </p:sp>
        <p:sp>
          <p:nvSpPr>
            <p:cNvPr id="34" name="Path2FD5">
              <a:extLst>
                <a:ext uri="{FF720118-C9BB-4607-A154-8C1612E501C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519786A-39AB-4F88-99DF-99CA3ABCEBD3}"/>
                </a:ext>
              </a:extLst>
            </p:cNvPr>
            <p:cNvSpPr/>
            <p:nvPr userDrawn="1"/>
          </p:nvSpPr>
          <p:spPr>
            <a:xfrm>
              <a:off x="5042716" y="1047664"/>
              <a:ext cx="0" cy="25977"/>
            </a:xfrm>
            <a:custGeom>
              <a:avLst/>
              <a:gdLst/>
              <a:ahLst/>
              <a:cxnLst/>
              <a:rect l="0" t="0" r="r" b="b"/>
              <a:pathLst>
                <a:path h="25977">
                  <a:moveTo>
                    <a:pt x="0" y="0"/>
                  </a:moveTo>
                  <a:lnTo>
                    <a:pt x="0" y="25977"/>
                  </a:lnTo>
                </a:path>
              </a:pathLst>
            </a:custGeom>
            <a:noFill/>
            <a:ln w="23813" cap="rnd">
              <a:solidFill>
                <a:srgbClr val="FFFFFF">
                  <a:alpha val="100000"/>
                </a:srgbClr>
              </a:solidFill>
              <a:prstDash val="solid"/>
            </a:ln>
          </p:spPr>
          <p:txBody>
            <a:bodyPr vert="horz" rtlCol="0" anchor="ctr">
              <a:noAutofit/>
            </a:bodyPr>
            <a:lstStyle/>
            <a:p>
              <a:pPr algn="ctr"/>
              <a:endParaRPr lang="en-US" dirty="0"/>
            </a:p>
          </p:txBody>
        </p:sp>
        <p:sp>
          <p:nvSpPr>
            <p:cNvPr id="35" name="PathBEA6">
              <a:extLst>
                <a:ext uri="{F357A3B7-B9B5-49F4-8614-F70C352C476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FB26128-F817-4CA1-9B79-EF054C8ED831}"/>
                </a:ext>
              </a:extLst>
            </p:cNvPr>
            <p:cNvSpPr/>
            <p:nvPr userDrawn="1"/>
          </p:nvSpPr>
          <p:spPr>
            <a:xfrm>
              <a:off x="4941665" y="829713"/>
              <a:ext cx="18443" cy="18443"/>
            </a:xfrm>
            <a:custGeom>
              <a:avLst/>
              <a:gdLst/>
              <a:ahLst/>
              <a:cxnLst/>
              <a:rect l="0" t="0" r="r" b="b"/>
              <a:pathLst>
                <a:path w="18444" h="18444">
                  <a:moveTo>
                    <a:pt x="0" y="0"/>
                  </a:moveTo>
                  <a:lnTo>
                    <a:pt x="18444" y="18444"/>
                  </a:lnTo>
                </a:path>
              </a:pathLst>
            </a:custGeom>
            <a:noFill/>
            <a:ln w="23813" cap="rnd">
              <a:solidFill>
                <a:srgbClr val="FFFFFF">
                  <a:alpha val="100000"/>
                </a:srgbClr>
              </a:solidFill>
              <a:prstDash val="solid"/>
            </a:ln>
          </p:spPr>
          <p:txBody>
            <a:bodyPr vert="horz" rtlCol="0" anchor="ctr">
              <a:noAutofit/>
            </a:bodyPr>
            <a:lstStyle/>
            <a:p>
              <a:pPr algn="ctr"/>
              <a:endParaRPr lang="en-US" dirty="0"/>
            </a:p>
          </p:txBody>
        </p:sp>
        <p:sp>
          <p:nvSpPr>
            <p:cNvPr id="36" name="PathD543">
              <a:extLst>
                <a:ext uri="{167621F6-12EE-4C78-A441-671E4A20810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CF14939-A2E3-4376-B3C1-9B66183DC8DA}"/>
                </a:ext>
              </a:extLst>
            </p:cNvPr>
            <p:cNvSpPr/>
            <p:nvPr userDrawn="1"/>
          </p:nvSpPr>
          <p:spPr>
            <a:xfrm>
              <a:off x="5125326" y="1013374"/>
              <a:ext cx="18443" cy="18443"/>
            </a:xfrm>
            <a:custGeom>
              <a:avLst/>
              <a:gdLst/>
              <a:ahLst/>
              <a:cxnLst/>
              <a:rect l="0" t="0" r="r" b="b"/>
              <a:pathLst>
                <a:path w="18444" h="18444">
                  <a:moveTo>
                    <a:pt x="0" y="0"/>
                  </a:moveTo>
                  <a:lnTo>
                    <a:pt x="18444" y="18444"/>
                  </a:lnTo>
                </a:path>
              </a:pathLst>
            </a:custGeom>
            <a:noFill/>
            <a:ln w="23813" cap="rnd">
              <a:solidFill>
                <a:srgbClr val="FFFFFF">
                  <a:alpha val="100000"/>
                </a:srgbClr>
              </a:solidFill>
              <a:prstDash val="solid"/>
            </a:ln>
          </p:spPr>
          <p:txBody>
            <a:bodyPr vert="horz" rtlCol="0" anchor="ctr">
              <a:noAutofit/>
            </a:bodyPr>
            <a:lstStyle/>
            <a:p>
              <a:pPr algn="ctr"/>
              <a:endParaRPr lang="en-US" dirty="0"/>
            </a:p>
          </p:txBody>
        </p:sp>
        <p:sp>
          <p:nvSpPr>
            <p:cNvPr id="37" name="PathC863">
              <a:extLst>
                <a:ext uri="{455C78A6-2902-49E2-B282-CF32CDD72EC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05FDF21-DDE8-43A8-80F3-A96388382467}"/>
                </a:ext>
              </a:extLst>
            </p:cNvPr>
            <p:cNvSpPr/>
            <p:nvPr userDrawn="1"/>
          </p:nvSpPr>
          <p:spPr>
            <a:xfrm>
              <a:off x="4899841" y="930764"/>
              <a:ext cx="25977" cy="0"/>
            </a:xfrm>
            <a:custGeom>
              <a:avLst/>
              <a:gdLst/>
              <a:ahLst/>
              <a:cxnLst/>
              <a:rect l="0" t="0" r="r" b="b"/>
              <a:pathLst>
                <a:path w="25977">
                  <a:moveTo>
                    <a:pt x="0" y="0"/>
                  </a:moveTo>
                  <a:lnTo>
                    <a:pt x="25977" y="0"/>
                  </a:lnTo>
                </a:path>
              </a:pathLst>
            </a:custGeom>
            <a:noFill/>
            <a:ln w="23813" cap="rnd">
              <a:solidFill>
                <a:srgbClr val="FFFFFF">
                  <a:alpha val="100000"/>
                </a:srgbClr>
              </a:solidFill>
              <a:prstDash val="solid"/>
            </a:ln>
          </p:spPr>
          <p:txBody>
            <a:bodyPr vert="horz" rtlCol="0" anchor="ctr">
              <a:noAutofit/>
            </a:bodyPr>
            <a:lstStyle/>
            <a:p>
              <a:pPr algn="ctr"/>
              <a:endParaRPr lang="en-US" dirty="0"/>
            </a:p>
          </p:txBody>
        </p:sp>
        <p:sp>
          <p:nvSpPr>
            <p:cNvPr id="38" name="Path31DB">
              <a:extLst>
                <a:ext uri="{2FBFC932-BA5D-49FC-9864-BE7D29A6B99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8464E17-6902-40E0-92B8-1AD2AA410E71}"/>
                </a:ext>
              </a:extLst>
            </p:cNvPr>
            <p:cNvSpPr/>
            <p:nvPr userDrawn="1"/>
          </p:nvSpPr>
          <p:spPr>
            <a:xfrm>
              <a:off x="5159616" y="930764"/>
              <a:ext cx="25977" cy="0"/>
            </a:xfrm>
            <a:custGeom>
              <a:avLst/>
              <a:gdLst/>
              <a:ahLst/>
              <a:cxnLst/>
              <a:rect l="0" t="0" r="r" b="b"/>
              <a:pathLst>
                <a:path w="25977">
                  <a:moveTo>
                    <a:pt x="0" y="0"/>
                  </a:moveTo>
                  <a:lnTo>
                    <a:pt x="25977" y="0"/>
                  </a:lnTo>
                </a:path>
              </a:pathLst>
            </a:custGeom>
            <a:noFill/>
            <a:ln w="23813" cap="rnd">
              <a:solidFill>
                <a:srgbClr val="FFFFFF">
                  <a:alpha val="100000"/>
                </a:srgbClr>
              </a:solidFill>
              <a:prstDash val="solid"/>
            </a:ln>
          </p:spPr>
          <p:txBody>
            <a:bodyPr vert="horz" rtlCol="0" anchor="ctr">
              <a:noAutofit/>
            </a:bodyPr>
            <a:lstStyle/>
            <a:p>
              <a:pPr algn="ctr"/>
              <a:endParaRPr lang="en-US" dirty="0"/>
            </a:p>
          </p:txBody>
        </p:sp>
        <p:sp>
          <p:nvSpPr>
            <p:cNvPr id="39" name="PathCA31">
              <a:extLst>
                <a:ext uri="{E5545329-B153-48E6-9B4E-968FE271150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468363D-D0C8-4734-94DD-03AA282B8510}"/>
                </a:ext>
              </a:extLst>
            </p:cNvPr>
            <p:cNvSpPr/>
            <p:nvPr userDrawn="1"/>
          </p:nvSpPr>
          <p:spPr>
            <a:xfrm>
              <a:off x="4941665" y="1013374"/>
              <a:ext cx="18443" cy="18443"/>
            </a:xfrm>
            <a:custGeom>
              <a:avLst/>
              <a:gdLst/>
              <a:ahLst/>
              <a:cxnLst/>
              <a:rect l="0" t="0" r="r" b="b"/>
              <a:pathLst>
                <a:path w="18444" h="18444">
                  <a:moveTo>
                    <a:pt x="0" y="18444"/>
                  </a:moveTo>
                  <a:lnTo>
                    <a:pt x="18444" y="0"/>
                  </a:lnTo>
                </a:path>
              </a:pathLst>
            </a:custGeom>
            <a:noFill/>
            <a:ln w="23813" cap="rnd">
              <a:solidFill>
                <a:srgbClr val="FFFFFF">
                  <a:alpha val="100000"/>
                </a:srgbClr>
              </a:solidFill>
              <a:prstDash val="solid"/>
            </a:ln>
          </p:spPr>
          <p:txBody>
            <a:bodyPr vert="horz" rtlCol="0" anchor="ctr">
              <a:noAutofit/>
            </a:bodyPr>
            <a:lstStyle/>
            <a:p>
              <a:pPr algn="ctr"/>
              <a:endParaRPr lang="en-US" dirty="0"/>
            </a:p>
          </p:txBody>
        </p:sp>
        <p:sp>
          <p:nvSpPr>
            <p:cNvPr id="40" name="Path4524">
              <a:extLst>
                <a:ext uri="{220BFF2D-C1D6-4E9F-B3B7-8B73DB4DECC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0943795-1F1E-4EE0-87E8-63305EBBFD8E}"/>
                </a:ext>
              </a:extLst>
            </p:cNvPr>
            <p:cNvSpPr/>
            <p:nvPr userDrawn="1"/>
          </p:nvSpPr>
          <p:spPr>
            <a:xfrm>
              <a:off x="5125326" y="829713"/>
              <a:ext cx="18443" cy="18443"/>
            </a:xfrm>
            <a:custGeom>
              <a:avLst/>
              <a:gdLst/>
              <a:ahLst/>
              <a:cxnLst/>
              <a:rect l="0" t="0" r="r" b="b"/>
              <a:pathLst>
                <a:path w="18444" h="18444">
                  <a:moveTo>
                    <a:pt x="0" y="18444"/>
                  </a:moveTo>
                  <a:lnTo>
                    <a:pt x="18444" y="0"/>
                  </a:lnTo>
                </a:path>
              </a:pathLst>
            </a:custGeom>
            <a:noFill/>
            <a:ln w="23813" cap="rnd">
              <a:solidFill>
                <a:srgbClr val="FFFFFF">
                  <a:alpha val="100000"/>
                </a:srgbClr>
              </a:solidFill>
              <a:prstDash val="solid"/>
            </a:ln>
          </p:spPr>
          <p:txBody>
            <a:bodyPr vert="horz" rtlCol="0" anchor="ctr">
              <a:noAutofit/>
            </a:bodyPr>
            <a:lstStyle/>
            <a:p>
              <a:pPr algn="ctr"/>
              <a:endParaRPr lang="en-US" dirty="0"/>
            </a:p>
          </p:txBody>
        </p:sp>
      </p:grpSp>
      <p:grpSp>
        <p:nvGrpSpPr>
          <p:cNvPr id="41" name="Group 40">
            <a:extLst>
              <a:ext uri="{644B2C40-E269-4D0B-8416-5F851265B84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5D2267E-0FC4-40CD-BFB2-B53E7E2C25F4}"/>
              </a:ext>
            </a:extLst>
          </p:cNvPr>
          <p:cNvGrpSpPr>
            <a:grpSpLocks noChangeAspect="1"/>
          </p:cNvGrpSpPr>
          <p:nvPr/>
        </p:nvGrpSpPr>
        <p:grpSpPr>
          <a:xfrm>
            <a:off x="4962525" y="1724025"/>
            <a:ext cx="333375" cy="9525"/>
            <a:chOff x="0" y="0"/>
            <a:chExt cx="333375" cy="9525"/>
          </a:xfrm>
        </p:grpSpPr>
        <p:sp>
          <p:nvSpPr>
            <p:cNvPr id="42" name="06-line-1A5A3">
              <a:extLst>
                <a:ext uri="{7625FFCA-6FB5-4BED-A11B-B4AE9C3C27D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CD0C480-0555-4AF0-A290-117A4A0806E2}"/>
                </a:ext>
              </a:extLst>
            </p:cNvPr>
            <p:cNvSpPr/>
            <p:nvPr/>
          </p:nvSpPr>
          <p:spPr>
            <a:xfrm>
              <a:off x="0" y="0"/>
              <a:ext cx="333375" cy="9525"/>
            </a:xfrm>
            <a:custGeom>
              <a:avLst/>
              <a:gdLst/>
              <a:ahLst/>
              <a:cxnLst/>
              <a:rect l="0" t="0" r="r" b="b"/>
              <a:pathLst>
                <a:path w="333375" h="9525">
                  <a:moveTo>
                    <a:pt x="0" y="0"/>
                  </a:moveTo>
                  <a:lnTo>
                    <a:pt x="333375" y="0"/>
                  </a:lnTo>
                  <a:lnTo>
                    <a:pt x="333375" y="9525"/>
                  </a:lnTo>
                  <a:lnTo>
                    <a:pt x="0" y="9525"/>
                  </a:lnTo>
                  <a:close/>
                </a:path>
              </a:pathLst>
            </a:custGeom>
            <a:solidFill>
              <a:srgbClr val="FFFFFF">
                <a:alpha val="100000"/>
              </a:srgbClr>
            </a:solidFill>
            <a:ln>
              <a:noFill/>
            </a:ln>
          </p:spPr>
          <p:txBody>
            <a:bodyPr vert="horz" rtlCol="0" anchor="ctr">
              <a:noAutofit/>
            </a:bodyPr>
            <a:lstStyle/>
            <a:p>
              <a:pPr algn="ctr"/>
              <a:endParaRPr lang="en-US" dirty="0"/>
            </a:p>
          </p:txBody>
        </p:sp>
      </p:grpSp>
      <p:grpSp>
        <p:nvGrpSpPr>
          <p:cNvPr id="43" name="Group 42">
            <a:extLst>
              <a:ext uri="{E72424E0-9D80-4A25-A2AA-DA33B1F8F2D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9CD0FA8-311A-40B8-B8E9-11907317BCC3}"/>
              </a:ext>
            </a:extLst>
          </p:cNvPr>
          <p:cNvGrpSpPr>
            <a:grpSpLocks noChangeAspect="1"/>
          </p:cNvGrpSpPr>
          <p:nvPr/>
        </p:nvGrpSpPr>
        <p:grpSpPr>
          <a:xfrm>
            <a:off x="7248525" y="809625"/>
            <a:ext cx="276224" cy="228600"/>
            <a:chOff x="19050" y="19050"/>
            <a:chExt cx="276224" cy="228600"/>
          </a:xfrm>
        </p:grpSpPr>
        <p:sp>
          <p:nvSpPr>
            <p:cNvPr id="44" name="Path27F3">
              <a:extLst>
                <a:ext uri="{C085F725-3DF3-43CC-A8E1-E0495AFD121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988506A-EEB0-48B7-AD07-E871F5A0511F}"/>
                </a:ext>
              </a:extLst>
            </p:cNvPr>
            <p:cNvSpPr/>
            <p:nvPr/>
          </p:nvSpPr>
          <p:spPr>
            <a:xfrm>
              <a:off x="19050" y="19050"/>
              <a:ext cx="276224" cy="228600"/>
            </a:xfrm>
            <a:custGeom>
              <a:avLst/>
              <a:gdLst/>
              <a:ahLst/>
              <a:cxnLst/>
              <a:rect l="0" t="0" r="r" b="b"/>
              <a:pathLst>
                <a:path w="276224" h="228600">
                  <a:moveTo>
                    <a:pt x="115508" y="12157"/>
                  </a:moveTo>
                  <a:lnTo>
                    <a:pt x="3543" y="190716"/>
                  </a:lnTo>
                  <a:cubicBezTo>
                    <a:pt x="-1155" y="198487"/>
                    <a:pt x="-1183" y="208056"/>
                    <a:pt x="3469" y="215852"/>
                  </a:cubicBezTo>
                  <a:cubicBezTo>
                    <a:pt x="8121" y="223649"/>
                    <a:pt x="16754" y="228501"/>
                    <a:pt x="26147" y="228600"/>
                  </a:cubicBezTo>
                  <a:lnTo>
                    <a:pt x="250077" y="228600"/>
                  </a:lnTo>
                  <a:cubicBezTo>
                    <a:pt x="259470" y="228501"/>
                    <a:pt x="268104" y="223649"/>
                    <a:pt x="272755" y="215852"/>
                  </a:cubicBezTo>
                  <a:cubicBezTo>
                    <a:pt x="277407" y="208056"/>
                    <a:pt x="277379" y="198487"/>
                    <a:pt x="272682" y="190716"/>
                  </a:cubicBezTo>
                  <a:lnTo>
                    <a:pt x="160717" y="12157"/>
                  </a:lnTo>
                  <a:cubicBezTo>
                    <a:pt x="155924" y="4610"/>
                    <a:pt x="147353" y="0"/>
                    <a:pt x="138112" y="0"/>
                  </a:cubicBezTo>
                  <a:cubicBezTo>
                    <a:pt x="128871" y="0"/>
                    <a:pt x="120300" y="4610"/>
                    <a:pt x="115508" y="12157"/>
                  </a:cubicBezTo>
                  <a:close/>
                </a:path>
              </a:pathLst>
            </a:custGeom>
            <a:noFill/>
            <a:ln w="19428" cap="rnd">
              <a:solidFill>
                <a:srgbClr val="FFFFFF">
                  <a:alpha val="100000"/>
                </a:srgbClr>
              </a:solidFill>
              <a:prstDash val="solid"/>
              <a:round/>
            </a:ln>
          </p:spPr>
          <p:txBody>
            <a:bodyPr vert="horz" rtlCol="0" anchor="ctr">
              <a:noAutofit/>
            </a:bodyPr>
            <a:lstStyle/>
            <a:p>
              <a:pPr algn="ctr"/>
              <a:endParaRPr lang="en-US" dirty="0"/>
            </a:p>
          </p:txBody>
        </p:sp>
        <p:sp>
          <p:nvSpPr>
            <p:cNvPr id="45" name="Path8D3A">
              <a:extLst>
                <a:ext uri="{7F58F359-F7A5-4B69-A0E7-BC612685B94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C6212F1-1B55-495B-846A-B35A6D2C1BE6}"/>
                </a:ext>
              </a:extLst>
            </p:cNvPr>
            <p:cNvSpPr/>
            <p:nvPr/>
          </p:nvSpPr>
          <p:spPr>
            <a:xfrm>
              <a:off x="157162" y="86589"/>
              <a:ext cx="0" cy="50511"/>
            </a:xfrm>
            <a:custGeom>
              <a:avLst/>
              <a:gdLst/>
              <a:ahLst/>
              <a:cxnLst/>
              <a:rect l="0" t="0" r="r" b="b"/>
              <a:pathLst>
                <a:path h="50512">
                  <a:moveTo>
                    <a:pt x="0" y="0"/>
                  </a:moveTo>
                  <a:lnTo>
                    <a:pt x="0" y="50512"/>
                  </a:lnTo>
                </a:path>
              </a:pathLst>
            </a:custGeom>
            <a:noFill/>
            <a:ln w="19428" cap="rnd">
              <a:solidFill>
                <a:srgbClr val="FFFFFF">
                  <a:alpha val="100000"/>
                </a:srgbClr>
              </a:solidFill>
              <a:prstDash val="solid"/>
              <a:round/>
            </a:ln>
          </p:spPr>
          <p:txBody>
            <a:bodyPr vert="horz" rtlCol="0" anchor="ctr">
              <a:noAutofit/>
            </a:bodyPr>
            <a:lstStyle/>
            <a:p>
              <a:pPr algn="ctr"/>
              <a:endParaRPr lang="en-US" dirty="0"/>
            </a:p>
          </p:txBody>
        </p:sp>
        <p:sp>
          <p:nvSpPr>
            <p:cNvPr id="46" name="OvalF032">
              <a:extLst>
                <a:ext uri="{3A313056-6085-40EF-A2F8-AA6418955DE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2A41D2F-D597-4EDF-9A4C-6533F3253AEB}"/>
                </a:ext>
              </a:extLst>
            </p:cNvPr>
            <p:cNvSpPr/>
            <p:nvPr/>
          </p:nvSpPr>
          <p:spPr>
            <a:xfrm>
              <a:off x="138747" y="164962"/>
              <a:ext cx="36830" cy="36597"/>
            </a:xfrm>
            <a:custGeom>
              <a:avLst/>
              <a:gdLst/>
              <a:ahLst/>
              <a:cxnLst/>
              <a:rect l="0" t="0" r="r" b="b"/>
              <a:pathLst>
                <a:path w="36830" h="36598">
                  <a:moveTo>
                    <a:pt x="18415" y="18299"/>
                  </a:moveTo>
                  <a:moveTo>
                    <a:pt x="0" y="18299"/>
                  </a:moveTo>
                  <a:cubicBezTo>
                    <a:pt x="-6" y="28399"/>
                    <a:pt x="8234" y="36592"/>
                    <a:pt x="18404" y="36598"/>
                  </a:cubicBezTo>
                  <a:cubicBezTo>
                    <a:pt x="28575" y="36603"/>
                    <a:pt x="36824" y="28420"/>
                    <a:pt x="36830" y="18320"/>
                  </a:cubicBezTo>
                  <a:cubicBezTo>
                    <a:pt x="36830" y="18314"/>
                    <a:pt x="36830" y="18308"/>
                    <a:pt x="36830" y="18301"/>
                  </a:cubicBezTo>
                  <a:cubicBezTo>
                    <a:pt x="36836" y="8199"/>
                    <a:pt x="28596" y="6"/>
                    <a:pt x="18426" y="0"/>
                  </a:cubicBezTo>
                  <a:cubicBezTo>
                    <a:pt x="8256" y="-6"/>
                    <a:pt x="6" y="8177"/>
                    <a:pt x="0" y="18277"/>
                  </a:cubicBezTo>
                  <a:cubicBezTo>
                    <a:pt x="0" y="18284"/>
                    <a:pt x="0" y="18290"/>
                    <a:pt x="0" y="18296"/>
                  </a:cubicBezTo>
                  <a:close/>
                </a:path>
              </a:pathLst>
            </a:custGeom>
            <a:solidFill>
              <a:srgbClr val="FFFFFF">
                <a:alpha val="100000"/>
              </a:srgbClr>
            </a:solidFill>
            <a:ln>
              <a:noFill/>
            </a:ln>
          </p:spPr>
          <p:txBody>
            <a:bodyPr vert="horz" rtlCol="0" anchor="ctr">
              <a:noAutofit/>
            </a:bodyPr>
            <a:lstStyle/>
            <a:p>
              <a:pPr algn="ctr"/>
              <a:endParaRPr lang="en-US" dirty="0"/>
            </a:p>
          </p:txBody>
        </p:sp>
      </p:grpSp>
      <p:grpSp>
        <p:nvGrpSpPr>
          <p:cNvPr id="47" name="Group 46">
            <a:extLst>
              <a:ext uri="{478D6BC5-49E9-4A0C-9FEC-FDB9FACB732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1A81A62-2376-4B20-B7D7-DA576DA0806C}"/>
              </a:ext>
            </a:extLst>
          </p:cNvPr>
          <p:cNvGrpSpPr>
            <a:grpSpLocks noChangeAspect="1"/>
          </p:cNvGrpSpPr>
          <p:nvPr/>
        </p:nvGrpSpPr>
        <p:grpSpPr>
          <a:xfrm>
            <a:off x="7248525" y="1724025"/>
            <a:ext cx="333375" cy="9525"/>
            <a:chOff x="0" y="0"/>
            <a:chExt cx="333375" cy="9525"/>
          </a:xfrm>
        </p:grpSpPr>
        <p:sp>
          <p:nvSpPr>
            <p:cNvPr id="48" name="06-line-1A5A3">
              <a:extLst>
                <a:ext uri="{273E3311-5590-4524-ACCF-28206C9A0C6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165ABBA-D8BA-4A8B-A011-B47B53E1E519}"/>
                </a:ext>
              </a:extLst>
            </p:cNvPr>
            <p:cNvSpPr/>
            <p:nvPr/>
          </p:nvSpPr>
          <p:spPr>
            <a:xfrm>
              <a:off x="0" y="0"/>
              <a:ext cx="333375" cy="9525"/>
            </a:xfrm>
            <a:custGeom>
              <a:avLst/>
              <a:gdLst/>
              <a:ahLst/>
              <a:cxnLst/>
              <a:rect l="0" t="0" r="r" b="b"/>
              <a:pathLst>
                <a:path w="333375" h="9525">
                  <a:moveTo>
                    <a:pt x="0" y="0"/>
                  </a:moveTo>
                  <a:lnTo>
                    <a:pt x="333375" y="0"/>
                  </a:lnTo>
                  <a:lnTo>
                    <a:pt x="333375" y="9525"/>
                  </a:lnTo>
                  <a:lnTo>
                    <a:pt x="0" y="9525"/>
                  </a:lnTo>
                  <a:close/>
                </a:path>
              </a:pathLst>
            </a:custGeom>
            <a:solidFill>
              <a:srgbClr val="FFFFFF">
                <a:alpha val="100000"/>
              </a:srgbClr>
            </a:solidFill>
            <a:ln>
              <a:noFill/>
            </a:ln>
          </p:spPr>
          <p:txBody>
            <a:bodyPr vert="horz" rtlCol="0" anchor="ctr">
              <a:noAutofit/>
            </a:bodyPr>
            <a:lstStyle/>
            <a:p>
              <a:pPr algn="ctr"/>
              <a:endParaRPr lang="en-US" dirty="0"/>
            </a:p>
          </p:txBody>
        </p:sp>
      </p:grpSp>
    </p:spTree>
    <p:custDataLst>
      <p:tags r:id="rId1"/>
    </p:custDataLst>
    <p:extLst>
      <p:ext uri="{BB962C8B-B14F-4D97-AF65-F5344CB8AC3E}">
        <p14:creationId xmlns:p14="http://schemas.microsoft.com/office/powerpoint/2010/main" val="1655569355"/>
      </p:ext>
      <p:ext uri="{9E409075-28AF-40B9-A227-C86EEBF17601}">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710080603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CUSTOM 6">
    <p:bg>
      <p:bgPr>
        <a:solidFill>
          <a:srgbClr val="14263B"/>
        </a:solidFill>
        <a:effectLst/>
      </p:bgPr>
    </p:bg>
    <p:spTree>
      <p:nvGrpSpPr>
        <p:cNvPr id="1" name=""/>
        <p:cNvGrpSpPr/>
        <p:nvPr/>
      </p:nvGrpSpPr>
      <p:grpSpPr>
        <a:xfrm>
          <a:off x="0" y="0"/>
          <a:ext cx="0" cy="0"/>
          <a:chOff x="0" y="0"/>
          <a:chExt cx="0" cy="0"/>
        </a:xfrm>
      </p:grpSpPr>
      <p:sp>
        <p:nvSpPr>
          <p:cNvPr id="2" name="Slide Number Placeholder 3" hidden="1">
            <a:extLst>
              <a:ext uri="{7337EFA2-E944-4EEA-BBC3-AEF253562A3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428DE20-553A-4844-B56A-C792F078985C}"/>
              </a:ext>
            </a:extLst>
          </p:cNvPr>
          <p:cNvSpPr>
            <a:spLocks noGrp="1"/>
          </p:cNvSpPr>
          <p:nvPr>
            <p:ph type="sldNum" sz="quarter"/>
          </p:nvPr>
        </p:nvSpPr>
        <p:spPr>
          <a:xfrm>
            <a:off x="7767815" y="4695033"/>
            <a:ext cx="613018" cy="285750"/>
          </a:xfrm>
          <a:noFill/>
          <a:ln>
            <a:noFill/>
          </a:ln>
        </p:spPr>
        <p:txBody>
          <a:bodyPr rtlCol="0"/>
          <a:lstStyle/>
          <a:p>
            <a:r>
              <a:rPr lang="en-US" dirty="0"/>
              <a:t>&lt;#&gt;</a:t>
            </a:r>
          </a:p>
        </p:txBody>
      </p:sp>
      <p:sp>
        <p:nvSpPr>
          <p:cNvPr id="3" name="Footer Placeholder 2" hidden="1">
            <a:extLst>
              <a:ext uri="{4F4DF540-B48D-44EB-ABB7-78CAC23741F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3BF8C0D-BB02-4882-A6A6-5127CAFEE75E}"/>
              </a:ext>
            </a:extLst>
          </p:cNvPr>
          <p:cNvSpPr>
            <a:spLocks noGrp="1"/>
          </p:cNvSpPr>
          <p:nvPr>
            <p:ph type="ftr" sz="quarter" idx="1"/>
          </p:nvPr>
        </p:nvSpPr>
        <p:spPr>
          <a:xfrm>
            <a:off x="2495550" y="4686300"/>
            <a:ext cx="5181600" cy="285750"/>
          </a:xfrm>
          <a:noFill/>
          <a:ln>
            <a:noFill/>
          </a:ln>
        </p:spPr>
        <p:txBody>
          <a:bodyPr rtlCol="0"/>
          <a:lstStyle/>
          <a:p>
            <a:r>
              <a:rPr lang="en-US" dirty="0"/>
              <a:t>Footer</a:t>
            </a:r>
          </a:p>
        </p:txBody>
      </p:sp>
      <p:sp>
        <p:nvSpPr>
          <p:cNvPr id="4" name="Date Placeholder 1" hidden="1">
            <a:extLst>
              <a:ext uri="{84D3A240-A023-407E-A935-E919F3E9756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3BC193B-CFDF-4070-87BE-EED758ED50BF}"/>
              </a:ext>
            </a:extLst>
          </p:cNvPr>
          <p:cNvSpPr>
            <a:spLocks noGrp="1"/>
          </p:cNvSpPr>
          <p:nvPr>
            <p:ph type="dt" sz="half" idx="2"/>
          </p:nvPr>
        </p:nvSpPr>
        <p:spPr>
          <a:xfrm>
            <a:off x="762000" y="4695033"/>
            <a:ext cx="1639570" cy="285750"/>
          </a:xfrm>
          <a:noFill/>
          <a:ln>
            <a:noFill/>
          </a:ln>
        </p:spPr>
        <p:txBody>
          <a:bodyPr rtlCol="0"/>
          <a:lstStyle/>
          <a:p>
            <a:r>
              <a:rPr lang="en-US" dirty="0"/>
              <a:t>Date</a:t>
            </a:r>
          </a:p>
        </p:txBody>
      </p:sp>
      <p:sp>
        <p:nvSpPr>
          <p:cNvPr id="5" name="Teardrop 4">
            <a:extLst>
              <a:ext uri="{8846ADBB-6AC0-47D6-A282-4E5F6BF95E4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D4FEB20-BBF1-4E59-AEBB-4AD76027B622}"/>
              </a:ext>
            </a:extLst>
          </p:cNvPr>
          <p:cNvSpPr>
            <a:spLocks noChangeAspect="1"/>
          </p:cNvSpPr>
          <p:nvPr userDrawn="1"/>
        </p:nvSpPr>
        <p:spPr>
          <a:xfrm flipH="1">
            <a:off x="2762250" y="762000"/>
            <a:ext cx="1524000" cy="1524000"/>
          </a:xfrm>
          <a:prstGeom prst="teardrop">
            <a:avLst/>
          </a:prstGeom>
          <a:gradFill rotWithShape="1">
            <a:gsLst>
              <a:gs pos="0">
                <a:srgbClr val="19E0B7"/>
              </a:gs>
              <a:gs pos="100000">
                <a:srgbClr val="1D21E7"/>
              </a:gs>
            </a:gsLst>
            <a:lin ang="18900000" scaled="0"/>
          </a:gradFill>
          <a:ln>
            <a:noFill/>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6" name="TextBox 5">
            <a:extLst>
              <a:ext uri="{FD81B56F-35C4-471C-803E-5F1552A97AA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A170D48-41B9-4767-AA6B-A6F76107F193}"/>
              </a:ext>
            </a:extLst>
          </p:cNvPr>
          <p:cNvSpPr txBox="1"/>
          <p:nvPr userDrawn="1"/>
        </p:nvSpPr>
        <p:spPr>
          <a:xfrm>
            <a:off x="3000375" y="781840"/>
            <a:ext cx="958034" cy="1294609"/>
          </a:xfrm>
          <a:prstGeom prst="rect">
            <a:avLst/>
          </a:prstGeom>
          <a:noFill/>
          <a:ln>
            <a:noFill/>
          </a:ln>
        </p:spPr>
        <p:txBody>
          <a:bodyPr vert="horz" lIns="0" tIns="0" rIns="0" bIns="0" rtlCol="0" anchor="ctr">
            <a:noAutofit/>
          </a:bodyPr>
          <a:lstStyle>
            <a:defPPr>
              <a:defRPr>
                <a:ln w="9525" cap="flat">
                  <a:noFill/>
                  <a:prstDash val="solid"/>
                  <a:round/>
                </a:ln>
                <a:solidFill>
                  <a:srgbClr val="FFFFFF">
                    <a:alpha val="10000"/>
                  </a:srgbClr>
                </a:solidFill>
              </a:defRPr>
            </a:defPPr>
          </a:lstStyle>
          <a:p>
            <a:pPr algn="ctr">
              <a:defRPr lang="en-US" sz="1400" dirty="0">
                <a:ln w="9525" cap="flat">
                  <a:noFill/>
                  <a:prstDash val="solid"/>
                  <a:round/>
                </a:ln>
                <a:solidFill>
                  <a:srgbClr val="FFFFFF">
                    <a:alpha val="10000"/>
                  </a:srgbClr>
                </a:solidFill>
              </a:defRPr>
            </a:pPr>
            <a:r>
              <a:rPr lang="en-US" sz="10000" b="1" dirty="0">
                <a:ln w="9525" cap="flat">
                  <a:noFill/>
                  <a:prstDash val="solid"/>
                  <a:round/>
                </a:ln>
                <a:solidFill>
                  <a:srgbClr val="FFFFFF">
                    <a:alpha val="10000"/>
                  </a:srgbClr>
                </a:solidFill>
                <a:latin typeface="Zoho Puvi-black"/>
              </a:rPr>
              <a:t>S</a:t>
            </a:r>
          </a:p>
        </p:txBody>
      </p:sp>
      <p:sp>
        <p:nvSpPr>
          <p:cNvPr id="7" name="Teardrop 6">
            <a:extLst>
              <a:ext uri="{57C39BAA-6257-476B-B184-F9E9AF9EF2A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6431591-5C1E-4DA4-A4A1-B2CC4E41FE30}"/>
              </a:ext>
            </a:extLst>
          </p:cNvPr>
          <p:cNvSpPr>
            <a:spLocks noChangeAspect="1"/>
          </p:cNvSpPr>
          <p:nvPr userDrawn="1"/>
        </p:nvSpPr>
        <p:spPr>
          <a:xfrm>
            <a:off x="4857750" y="762000"/>
            <a:ext cx="1524000" cy="1524000"/>
          </a:xfrm>
          <a:prstGeom prst="teardrop">
            <a:avLst/>
          </a:prstGeom>
          <a:gradFill rotWithShape="1">
            <a:gsLst>
              <a:gs pos="0">
                <a:srgbClr val="1B5FE6"/>
              </a:gs>
              <a:gs pos="100000">
                <a:srgbClr val="B815E9"/>
              </a:gs>
            </a:gsLst>
            <a:lin ang="18900000" scaled="0"/>
          </a:gradFill>
          <a:ln w="9525" cap="flat">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sz="1800" b="0" i="0" u="none" strike="noStrike" cap="none" baseline="0" dirty="0">
              <a:solidFill>
                <a:srgbClr val="FFFFFF"/>
              </a:solidFill>
              <a:latin typeface="Open Sans"/>
            </a:endParaRPr>
          </a:p>
        </p:txBody>
      </p:sp>
      <p:sp>
        <p:nvSpPr>
          <p:cNvPr id="8" name="Teardrop 7">
            <a:extLst>
              <a:ext uri="{5A47D0E0-44FE-47D3-803D-3BF54993FC7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1A28CB2-0648-402D-943A-19693A845C6F}"/>
              </a:ext>
            </a:extLst>
          </p:cNvPr>
          <p:cNvSpPr>
            <a:spLocks noChangeAspect="1"/>
          </p:cNvSpPr>
          <p:nvPr userDrawn="1"/>
        </p:nvSpPr>
        <p:spPr>
          <a:xfrm flipV="1">
            <a:off x="4857750" y="2857500"/>
            <a:ext cx="1524000" cy="1524000"/>
          </a:xfrm>
          <a:prstGeom prst="teardrop">
            <a:avLst/>
          </a:prstGeom>
          <a:gradFill rotWithShape="1">
            <a:gsLst>
              <a:gs pos="0">
                <a:srgbClr val="F02DFF"/>
              </a:gs>
              <a:gs pos="100000">
                <a:srgbClr val="E22E5C"/>
              </a:gs>
            </a:gsLst>
            <a:lin ang="18900000" scaled="0"/>
          </a:gradFill>
          <a:ln w="9525" cap="flat">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rot="10800000" vert="horz" rtlCol="0" anchor="ctr">
            <a:noAutofit/>
          </a:bodyPr>
          <a:lstStyle/>
          <a:p>
            <a:pPr algn="ctr"/>
            <a:endParaRPr lang="en-US" sz="1800" b="0" i="0" u="none" strike="noStrike" cap="none" baseline="0" dirty="0">
              <a:solidFill>
                <a:srgbClr val="FFFFFF"/>
              </a:solidFill>
              <a:latin typeface="Open Sans"/>
            </a:endParaRPr>
          </a:p>
        </p:txBody>
      </p:sp>
      <p:sp>
        <p:nvSpPr>
          <p:cNvPr id="9" name="Teardrop 8">
            <a:extLst>
              <a:ext uri="{DFE7B16C-4D7D-4E12-BDDD-874D5B7D422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37818A9-B72F-4F57-A8E7-8523995ECD1A}"/>
              </a:ext>
            </a:extLst>
          </p:cNvPr>
          <p:cNvSpPr>
            <a:spLocks noChangeAspect="1"/>
          </p:cNvSpPr>
          <p:nvPr userDrawn="1"/>
        </p:nvSpPr>
        <p:spPr>
          <a:xfrm flipH="1" flipV="1">
            <a:off x="2762250" y="2857500"/>
            <a:ext cx="1524000" cy="1524000"/>
          </a:xfrm>
          <a:prstGeom prst="teardrop">
            <a:avLst/>
          </a:prstGeom>
          <a:gradFill rotWithShape="1">
            <a:gsLst>
              <a:gs pos="0">
                <a:srgbClr val="FFD862"/>
              </a:gs>
              <a:gs pos="100000">
                <a:srgbClr val="D14621"/>
              </a:gs>
            </a:gsLst>
            <a:lin ang="18900000" scaled="0"/>
          </a:gradFill>
          <a:ln w="9525" cap="flat">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rot="10800000" vert="horz" rtlCol="0" anchor="ctr">
            <a:noAutofit/>
          </a:bodyPr>
          <a:lstStyle/>
          <a:p>
            <a:pPr algn="ctr"/>
            <a:endParaRPr lang="en-US" sz="1800" b="0" i="0" u="none" strike="noStrike" cap="none" baseline="0" dirty="0">
              <a:solidFill>
                <a:srgbClr val="FFFFFF"/>
              </a:solidFill>
              <a:latin typeface="Open Sans"/>
            </a:endParaRPr>
          </a:p>
        </p:txBody>
      </p:sp>
      <p:sp>
        <p:nvSpPr>
          <p:cNvPr id="10" name="TextBox 9">
            <a:extLst>
              <a:ext uri="{10BF0394-4E33-4608-82B3-2D999A39337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6583A5B-2CE6-4D12-A18B-995F69F6C49B}"/>
              </a:ext>
            </a:extLst>
          </p:cNvPr>
          <p:cNvSpPr txBox="1"/>
          <p:nvPr userDrawn="1"/>
        </p:nvSpPr>
        <p:spPr>
          <a:xfrm>
            <a:off x="5238750" y="781840"/>
            <a:ext cx="958034" cy="1294609"/>
          </a:xfrm>
          <a:prstGeom prst="rect">
            <a:avLst/>
          </a:prstGeom>
          <a:noFill/>
          <a:ln>
            <a:noFill/>
          </a:ln>
        </p:spPr>
        <p:txBody>
          <a:bodyPr vert="horz" lIns="0" tIns="0" rIns="0" bIns="0" rtlCol="0" anchor="ctr">
            <a:noAutofit/>
          </a:bodyPr>
          <a:lstStyle>
            <a:defPPr>
              <a:defRPr>
                <a:ln w="9525" cap="flat">
                  <a:noFill/>
                  <a:prstDash val="solid"/>
                  <a:round/>
                </a:ln>
                <a:solidFill>
                  <a:srgbClr val="FFFFFF">
                    <a:alpha val="10000"/>
                  </a:srgbClr>
                </a:solidFill>
              </a:defRPr>
            </a:defPPr>
          </a:lstStyle>
          <a:p>
            <a:pPr algn="ctr">
              <a:defRPr lang="en-US" sz="1400" dirty="0">
                <a:ln w="9525" cap="flat">
                  <a:noFill/>
                  <a:prstDash val="solid"/>
                  <a:round/>
                </a:ln>
                <a:solidFill>
                  <a:srgbClr val="FFFFFF">
                    <a:alpha val="10000"/>
                  </a:srgbClr>
                </a:solidFill>
              </a:defRPr>
            </a:pPr>
            <a:r>
              <a:rPr lang="en-US" sz="9500" b="1" dirty="0">
                <a:ln w="9525" cap="flat">
                  <a:noFill/>
                  <a:prstDash val="solid"/>
                  <a:round/>
                </a:ln>
                <a:solidFill>
                  <a:srgbClr val="FFFFFF">
                    <a:alpha val="10000"/>
                  </a:srgbClr>
                </a:solidFill>
                <a:latin typeface="Zoho Puvi-black"/>
              </a:rPr>
              <a:t>W</a:t>
            </a:r>
          </a:p>
        </p:txBody>
      </p:sp>
      <p:sp>
        <p:nvSpPr>
          <p:cNvPr id="11" name="TextBox 10">
            <a:extLst>
              <a:ext uri="{4E512BB5-A37D-4BF3-B51A-B6EDEC92997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D4029D1-D6F7-4755-A72C-2C996848C968}"/>
              </a:ext>
            </a:extLst>
          </p:cNvPr>
          <p:cNvSpPr txBox="1"/>
          <p:nvPr userDrawn="1"/>
        </p:nvSpPr>
        <p:spPr>
          <a:xfrm>
            <a:off x="5238750" y="2991640"/>
            <a:ext cx="958034" cy="1294609"/>
          </a:xfrm>
          <a:prstGeom prst="rect">
            <a:avLst/>
          </a:prstGeom>
          <a:noFill/>
          <a:ln>
            <a:noFill/>
          </a:ln>
        </p:spPr>
        <p:txBody>
          <a:bodyPr vert="horz" lIns="0" tIns="0" rIns="0" bIns="0" rtlCol="0" anchor="ctr">
            <a:noAutofit/>
          </a:bodyPr>
          <a:lstStyle>
            <a:defPPr>
              <a:defRPr>
                <a:ln w="9525" cap="flat">
                  <a:noFill/>
                  <a:prstDash val="solid"/>
                  <a:round/>
                </a:ln>
                <a:solidFill>
                  <a:srgbClr val="FFFFFF">
                    <a:alpha val="10000"/>
                  </a:srgbClr>
                </a:solidFill>
              </a:defRPr>
            </a:defPPr>
          </a:lstStyle>
          <a:p>
            <a:pPr algn="ctr">
              <a:defRPr lang="en-US" sz="1400" dirty="0">
                <a:ln w="9525" cap="flat">
                  <a:noFill/>
                  <a:prstDash val="solid"/>
                  <a:round/>
                </a:ln>
                <a:solidFill>
                  <a:srgbClr val="FFFFFF">
                    <a:alpha val="10000"/>
                  </a:srgbClr>
                </a:solidFill>
              </a:defRPr>
            </a:pPr>
            <a:r>
              <a:rPr lang="en-US" sz="9500" b="1" dirty="0">
                <a:ln w="9525" cap="flat">
                  <a:noFill/>
                  <a:prstDash val="solid"/>
                  <a:round/>
                </a:ln>
                <a:solidFill>
                  <a:srgbClr val="FFFFFF">
                    <a:alpha val="10000"/>
                  </a:srgbClr>
                </a:solidFill>
                <a:latin typeface="Zoho Puvi-black"/>
              </a:rPr>
              <a:t>T</a:t>
            </a:r>
          </a:p>
        </p:txBody>
      </p:sp>
      <p:sp>
        <p:nvSpPr>
          <p:cNvPr id="12" name="TextBox 11">
            <a:extLst>
              <a:ext uri="{38109C7C-6A71-4B3A-A484-FD9146B3785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49B6185-9203-4B2C-A8A8-AE5233556AE2}"/>
              </a:ext>
            </a:extLst>
          </p:cNvPr>
          <p:cNvSpPr txBox="1"/>
          <p:nvPr userDrawn="1"/>
        </p:nvSpPr>
        <p:spPr>
          <a:xfrm>
            <a:off x="3000375" y="2991640"/>
            <a:ext cx="958034" cy="1294609"/>
          </a:xfrm>
          <a:prstGeom prst="rect">
            <a:avLst/>
          </a:prstGeom>
          <a:noFill/>
          <a:ln>
            <a:noFill/>
          </a:ln>
        </p:spPr>
        <p:txBody>
          <a:bodyPr vert="horz" lIns="0" tIns="0" rIns="0" bIns="0" rtlCol="0" anchor="ctr">
            <a:noAutofit/>
          </a:bodyPr>
          <a:lstStyle>
            <a:defPPr>
              <a:defRPr>
                <a:ln w="9525" cap="flat">
                  <a:noFill/>
                  <a:prstDash val="solid"/>
                  <a:round/>
                </a:ln>
                <a:solidFill>
                  <a:srgbClr val="FFFFFF">
                    <a:alpha val="10000"/>
                  </a:srgbClr>
                </a:solidFill>
              </a:defRPr>
            </a:defPPr>
          </a:lstStyle>
          <a:p>
            <a:pPr algn="ctr">
              <a:defRPr lang="en-US" sz="1400" dirty="0">
                <a:ln w="9525" cap="flat">
                  <a:noFill/>
                  <a:prstDash val="solid"/>
                  <a:round/>
                </a:ln>
                <a:solidFill>
                  <a:srgbClr val="FFFFFF">
                    <a:alpha val="10000"/>
                  </a:srgbClr>
                </a:solidFill>
              </a:defRPr>
            </a:pPr>
            <a:r>
              <a:rPr lang="en-US" sz="10000" b="1" dirty="0">
                <a:ln w="9525" cap="flat">
                  <a:noFill/>
                  <a:prstDash val="solid"/>
                  <a:round/>
                </a:ln>
                <a:solidFill>
                  <a:srgbClr val="FFFFFF">
                    <a:alpha val="10000"/>
                  </a:srgbClr>
                </a:solidFill>
                <a:latin typeface="Zoho Puvi-black"/>
              </a:rPr>
              <a:t>O</a:t>
            </a:r>
          </a:p>
        </p:txBody>
      </p:sp>
      <p:sp>
        <p:nvSpPr>
          <p:cNvPr id="13" name="Oval 12">
            <a:extLst>
              <a:ext uri="{32207BAD-9F38-48FF-A0C0-60C79996CA6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CFD3F31-DA97-4594-AE89-4DC7484B1647}"/>
              </a:ext>
            </a:extLst>
          </p:cNvPr>
          <p:cNvSpPr>
            <a:spLocks noChangeAspect="1"/>
          </p:cNvSpPr>
          <p:nvPr userDrawn="1"/>
        </p:nvSpPr>
        <p:spPr>
          <a:xfrm>
            <a:off x="3143250" y="1143000"/>
            <a:ext cx="2857500" cy="2857500"/>
          </a:xfrm>
          <a:prstGeom prst="ellipse">
            <a:avLst/>
          </a:prstGeom>
          <a:solidFill>
            <a:srgbClr val="14263B"/>
          </a:solidFill>
          <a:ln>
            <a:noFill/>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4" name="Title 1">
            <a:extLst>
              <a:ext uri="{C1A59946-ED5C-49D6-8E08-056FD9E4B22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063C7B2-04A1-438A-8DAA-348BDF5E6C42}"/>
              </a:ext>
            </a:extLst>
          </p:cNvPr>
          <p:cNvSpPr>
            <a:spLocks noGrp="1"/>
          </p:cNvSpPr>
          <p:nvPr>
            <p:ph type="title" idx="3"/>
          </p:nvPr>
        </p:nvSpPr>
        <p:spPr>
          <a:xfrm>
            <a:off x="3714750" y="2105025"/>
            <a:ext cx="1714500" cy="619125"/>
          </a:xfrm>
          <a:noFill/>
          <a:ln>
            <a:noFill/>
          </a:ln>
        </p:spPr>
        <p:txBody>
          <a:bodyPr vert="horz" lIns="0" tIns="0" rIns="0" bIns="0" rtlCol="0" anchor="b"/>
          <a:lstStyle>
            <a:lvl1pPr lvl="0" algn="ctr">
              <a:defRPr lang="en-US" sz="6000" b="1" cap="all" dirty="0">
                <a:solidFill>
                  <a:srgbClr val="3BD0FF"/>
                </a:solidFill>
                <a:latin typeface="Oswald"/>
              </a:defRPr>
            </a:lvl1pPr>
          </a:lstStyle>
          <a:p>
            <a:r>
              <a:rPr lang="en-US" dirty="0"/>
              <a:t>Click to edit Master title style</a:t>
            </a:r>
          </a:p>
        </p:txBody>
      </p:sp>
      <p:sp>
        <p:nvSpPr>
          <p:cNvPr id="15" name="Oval 14">
            <a:extLst>
              <a:ext uri="{02BA26F5-3C01-41B5-AB8E-A764557BA73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2C90DDA-EF0A-4BC2-B267-9C13CEAC9B13}"/>
              </a:ext>
            </a:extLst>
          </p:cNvPr>
          <p:cNvSpPr>
            <a:spLocks noChangeAspect="1"/>
          </p:cNvSpPr>
          <p:nvPr userDrawn="1"/>
        </p:nvSpPr>
        <p:spPr>
          <a:xfrm>
            <a:off x="3238500" y="1238250"/>
            <a:ext cx="2667000" cy="2667000"/>
          </a:xfrm>
          <a:prstGeom prst="ellipse">
            <a:avLst/>
          </a:prstGeom>
          <a:noFill/>
          <a:ln w="9525" cap="flat">
            <a:solidFill>
              <a:srgbClr val="FFFFFF">
                <a:alpha val="19999"/>
              </a:srgbClr>
            </a:solidFill>
            <a:prstDash val="lgDash"/>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6" name="Title 15">
            <a:extLst>
              <a:ext uri="{5E01F07F-A3B0-4BC4-8A4C-E3D3A488DA9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1006E8B-558A-4093-A28C-D4AFACDA4FF9}"/>
              </a:ext>
            </a:extLst>
          </p:cNvPr>
          <p:cNvSpPr>
            <a:spLocks noGrp="1"/>
          </p:cNvSpPr>
          <p:nvPr>
            <p:ph type="title" idx="4"/>
          </p:nvPr>
        </p:nvSpPr>
        <p:spPr>
          <a:xfrm>
            <a:off x="3714750" y="2762250"/>
            <a:ext cx="1714500" cy="190500"/>
          </a:xfrm>
          <a:prstGeom prst="rect">
            <a:avLst/>
          </a:prstGeom>
          <a:noFill/>
          <a:ln>
            <a:noFill/>
          </a:ln>
        </p:spPr>
        <p:txBody>
          <a:bodyPr vert="horz" lIns="0" tIns="0" rIns="0" bIns="0" rtlCol="0" anchor="t">
            <a:noAutofit/>
          </a:bodyPr>
          <a:lstStyle>
            <a:lvl1pPr lvl="0" algn="ctr">
              <a:defRPr lang="en-US" sz="900" b="0" cap="all" dirty="0">
                <a:solidFill>
                  <a:srgbClr val="FFFFFF"/>
                </a:solidFill>
                <a:latin typeface="Source Sans Pro"/>
              </a:defRPr>
            </a:lvl1pPr>
          </a:lstStyle>
          <a:p>
            <a:pPr lvl="0"/>
            <a:r>
              <a:rPr lang="en-US" dirty="0"/>
              <a:t>Click to edit Master text styles</a:t>
            </a:r>
          </a:p>
        </p:txBody>
      </p:sp>
      <p:sp>
        <p:nvSpPr>
          <p:cNvPr id="17" name="Title 16">
            <a:extLst>
              <a:ext uri="{DD0CD395-3737-4397-A21B-3FADED63502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D1E719C-A02C-4BF9-A16F-AC75D9EB9B31}"/>
              </a:ext>
            </a:extLst>
          </p:cNvPr>
          <p:cNvSpPr>
            <a:spLocks noGrp="1"/>
          </p:cNvSpPr>
          <p:nvPr>
            <p:ph type="title" idx="5"/>
          </p:nvPr>
        </p:nvSpPr>
        <p:spPr>
          <a:xfrm>
            <a:off x="428625" y="904875"/>
            <a:ext cx="2095500" cy="238125"/>
          </a:xfrm>
          <a:prstGeom prst="rect">
            <a:avLst/>
          </a:prstGeom>
          <a:noFill/>
          <a:ln>
            <a:noFill/>
          </a:ln>
        </p:spPr>
        <p:txBody>
          <a:bodyPr vert="horz" lIns="0" tIns="0" rIns="0" bIns="0" rtlCol="0" anchor="b">
            <a:noAutofit/>
          </a:bodyPr>
          <a:lstStyle>
            <a:lvl1pPr lvl="0" algn="r">
              <a:defRPr lang="en-US" sz="1200" b="1" cap="all" dirty="0">
                <a:solidFill>
                  <a:srgbClr val="1FC5FF"/>
                </a:solidFill>
                <a:latin typeface="Montserrat-heavy"/>
              </a:defRPr>
            </a:lvl1pPr>
          </a:lstStyle>
          <a:p>
            <a:pPr lvl="0"/>
            <a:r>
              <a:rPr lang="en-US" dirty="0"/>
              <a:t>Click to edit Master text styles</a:t>
            </a:r>
          </a:p>
        </p:txBody>
      </p:sp>
      <p:sp>
        <p:nvSpPr>
          <p:cNvPr id="18" name="Content Placeholder 17">
            <a:extLst>
              <a:ext uri="{EC8E8EE6-F028-42A6-8A25-F0E6CE782A9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93BE82A-49B3-44D0-B27C-ECA87399934B}"/>
              </a:ext>
            </a:extLst>
          </p:cNvPr>
          <p:cNvSpPr>
            <a:spLocks noGrp="1"/>
          </p:cNvSpPr>
          <p:nvPr>
            <p:ph idx="6"/>
          </p:nvPr>
        </p:nvSpPr>
        <p:spPr>
          <a:xfrm>
            <a:off x="428625" y="1285875"/>
            <a:ext cx="2095500" cy="762000"/>
          </a:xfrm>
          <a:prstGeom prst="rect">
            <a:avLst/>
          </a:prstGeom>
          <a:noFill/>
          <a:ln>
            <a:noFill/>
          </a:ln>
        </p:spPr>
        <p:txBody>
          <a:bodyPr vert="horz" lIns="0" tIns="0" rIns="0" bIns="0" rtlCol="0" anchor="t">
            <a:noAutofit/>
          </a:bodyPr>
          <a:lstStyle>
            <a:lvl1pPr marL="0" lvl="0" indent="0" algn="r">
              <a:lnSpc>
                <a:spcPct val="125000"/>
              </a:lnSpc>
              <a:buNone/>
              <a:defRPr lang="en-US" sz="900" b="0" cap="none" dirty="0">
                <a:solidFill>
                  <a:srgbClr val="AFCAE7"/>
                </a:solidFill>
                <a:latin typeface="Source Sans Pro"/>
              </a:defRPr>
            </a:lvl1pPr>
            <a:lvl2pPr marL="457200" lvl="1" indent="0" algn="r">
              <a:lnSpc>
                <a:spcPct val="125000"/>
              </a:lnSpc>
              <a:buNone/>
              <a:defRPr lang="en-US" sz="800" b="0" cap="none" dirty="0">
                <a:solidFill>
                  <a:srgbClr val="AFCAE7"/>
                </a:solidFill>
                <a:latin typeface="Source Sans Pro"/>
              </a:defRPr>
            </a:lvl2pPr>
            <a:lvl3pPr marL="914400" lvl="2" indent="0" algn="r">
              <a:lnSpc>
                <a:spcPct val="125000"/>
              </a:lnSpc>
              <a:buNone/>
              <a:defRPr lang="en-US" sz="700" b="0" cap="none" dirty="0">
                <a:solidFill>
                  <a:srgbClr val="AFCAE7"/>
                </a:solidFill>
                <a:latin typeface="Source Sans Pro"/>
              </a:defRPr>
            </a:lvl3pPr>
            <a:lvl4pPr marL="1371600" lvl="3" indent="0" algn="r">
              <a:lnSpc>
                <a:spcPct val="125000"/>
              </a:lnSpc>
              <a:buNone/>
              <a:defRPr lang="en-US" sz="600" b="0" cap="none" dirty="0">
                <a:solidFill>
                  <a:srgbClr val="AFCAE7"/>
                </a:solidFill>
                <a:latin typeface="Source Sans Pro"/>
              </a:defRPr>
            </a:lvl4pPr>
            <a:lvl5pPr marL="1828800" lvl="4" indent="0" algn="r">
              <a:lnSpc>
                <a:spcPct val="125000"/>
              </a:lnSpc>
              <a:buNone/>
              <a:defRPr lang="en-US" sz="600" b="0" cap="none" dirty="0">
                <a:solidFill>
                  <a:srgbClr val="AFCAE7"/>
                </a:solidFill>
                <a:latin typeface="Source Sans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8">
            <a:extLst>
              <a:ext uri="{1269CFE0-76F8-4684-A124-94D3B2B949F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8804B91-3A10-4B3C-8461-2683D304677E}"/>
              </a:ext>
            </a:extLst>
          </p:cNvPr>
          <p:cNvSpPr>
            <a:spLocks noGrp="1"/>
          </p:cNvSpPr>
          <p:nvPr>
            <p:ph type="title" idx="7"/>
          </p:nvPr>
        </p:nvSpPr>
        <p:spPr>
          <a:xfrm>
            <a:off x="6619874" y="904875"/>
            <a:ext cx="2095500" cy="238125"/>
          </a:xfrm>
          <a:prstGeom prst="rect">
            <a:avLst/>
          </a:prstGeom>
          <a:noFill/>
          <a:ln>
            <a:noFill/>
          </a:ln>
        </p:spPr>
        <p:txBody>
          <a:bodyPr vert="horz" lIns="0" tIns="0" rIns="0" bIns="0" rtlCol="0" anchor="b">
            <a:noAutofit/>
          </a:bodyPr>
          <a:lstStyle>
            <a:lvl1pPr lvl="0" algn="l">
              <a:defRPr lang="en-US" sz="1200" b="1" cap="all" dirty="0">
                <a:solidFill>
                  <a:srgbClr val="C354FF"/>
                </a:solidFill>
                <a:latin typeface="Montserrat-heavy"/>
              </a:defRPr>
            </a:lvl1pPr>
          </a:lstStyle>
          <a:p>
            <a:pPr lvl="0"/>
            <a:r>
              <a:rPr lang="en-US" dirty="0"/>
              <a:t>Click to edit Master text styles</a:t>
            </a:r>
          </a:p>
        </p:txBody>
      </p:sp>
      <p:sp>
        <p:nvSpPr>
          <p:cNvPr id="20" name="Content Placeholder 19">
            <a:extLst>
              <a:ext uri="{5532ED61-85DF-4133-96A6-2E7024B5E56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FE0350B-F45B-4AA3-B91A-C726832536DF}"/>
              </a:ext>
            </a:extLst>
          </p:cNvPr>
          <p:cNvSpPr>
            <a:spLocks noGrp="1"/>
          </p:cNvSpPr>
          <p:nvPr>
            <p:ph idx="8"/>
          </p:nvPr>
        </p:nvSpPr>
        <p:spPr>
          <a:xfrm>
            <a:off x="6619874" y="1285875"/>
            <a:ext cx="2095500" cy="762000"/>
          </a:xfrm>
          <a:prstGeom prst="rect">
            <a:avLst/>
          </a:prstGeom>
          <a:noFill/>
          <a:ln>
            <a:noFill/>
          </a:ln>
        </p:spPr>
        <p:txBody>
          <a:bodyPr vert="horz" lIns="0" tIns="0" rIns="0" bIns="0" rtlCol="0" anchor="t">
            <a:noAutofit/>
          </a:bodyPr>
          <a:lstStyle>
            <a:lvl1pPr marL="0" lvl="0" indent="0" algn="l">
              <a:lnSpc>
                <a:spcPct val="125000"/>
              </a:lnSpc>
              <a:buNone/>
              <a:defRPr lang="en-US" sz="900" b="0" cap="none" dirty="0">
                <a:solidFill>
                  <a:srgbClr val="AFCAE7"/>
                </a:solidFill>
                <a:latin typeface="Source Sans Pro"/>
              </a:defRPr>
            </a:lvl1pPr>
            <a:lvl2pPr marL="457200" lvl="1" indent="0" algn="l">
              <a:lnSpc>
                <a:spcPct val="125000"/>
              </a:lnSpc>
              <a:buNone/>
              <a:defRPr lang="en-US" sz="800" b="0" cap="none" dirty="0">
                <a:solidFill>
                  <a:srgbClr val="AFCAE7"/>
                </a:solidFill>
                <a:latin typeface="Source Sans Pro"/>
              </a:defRPr>
            </a:lvl2pPr>
            <a:lvl3pPr marL="914400" lvl="2" indent="0" algn="l">
              <a:lnSpc>
                <a:spcPct val="125000"/>
              </a:lnSpc>
              <a:buNone/>
              <a:defRPr lang="en-US" sz="700" b="0" cap="none" dirty="0">
                <a:solidFill>
                  <a:srgbClr val="AFCAE7"/>
                </a:solidFill>
                <a:latin typeface="Source Sans Pro"/>
              </a:defRPr>
            </a:lvl3pPr>
            <a:lvl4pPr marL="1371600" lvl="3" indent="0" algn="l">
              <a:lnSpc>
                <a:spcPct val="125000"/>
              </a:lnSpc>
              <a:buNone/>
              <a:defRPr lang="en-US" sz="600" b="0" cap="none" dirty="0">
                <a:solidFill>
                  <a:srgbClr val="AFCAE7"/>
                </a:solidFill>
                <a:latin typeface="Source Sans Pro"/>
              </a:defRPr>
            </a:lvl4pPr>
            <a:lvl5pPr marL="1828800" lvl="4" indent="0" algn="l">
              <a:lnSpc>
                <a:spcPct val="125000"/>
              </a:lnSpc>
              <a:buNone/>
              <a:defRPr lang="en-US" sz="600" b="0" cap="none" dirty="0">
                <a:solidFill>
                  <a:srgbClr val="AFCAE7"/>
                </a:solidFill>
                <a:latin typeface="Source Sans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20">
            <a:extLst>
              <a:ext uri="{4B98E759-E098-493C-8A98-905777D7EFD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60E6CB5-1B15-4EE5-8113-6D2C6E5F700A}"/>
              </a:ext>
            </a:extLst>
          </p:cNvPr>
          <p:cNvSpPr>
            <a:spLocks noGrp="1"/>
          </p:cNvSpPr>
          <p:nvPr>
            <p:ph type="title" idx="9"/>
          </p:nvPr>
        </p:nvSpPr>
        <p:spPr>
          <a:xfrm>
            <a:off x="428625" y="3190875"/>
            <a:ext cx="2095500" cy="238125"/>
          </a:xfrm>
          <a:prstGeom prst="rect">
            <a:avLst/>
          </a:prstGeom>
          <a:noFill/>
          <a:ln>
            <a:noFill/>
          </a:ln>
        </p:spPr>
        <p:txBody>
          <a:bodyPr vert="horz" lIns="0" tIns="0" rIns="0" bIns="0" rtlCol="0" anchor="b">
            <a:noAutofit/>
          </a:bodyPr>
          <a:lstStyle>
            <a:lvl1pPr lvl="0" algn="r">
              <a:defRPr lang="en-US" sz="1200" b="1" cap="all" dirty="0">
                <a:solidFill>
                  <a:srgbClr val="FF9444"/>
                </a:solidFill>
                <a:latin typeface="Montserrat-heavy"/>
              </a:defRPr>
            </a:lvl1pPr>
          </a:lstStyle>
          <a:p>
            <a:pPr lvl="0"/>
            <a:r>
              <a:rPr lang="en-US" dirty="0"/>
              <a:t>Click to edit Master text styles</a:t>
            </a:r>
          </a:p>
        </p:txBody>
      </p:sp>
      <p:sp>
        <p:nvSpPr>
          <p:cNvPr id="22" name="Content Placeholder 21">
            <a:extLst>
              <a:ext uri="{9EB054D7-A393-4974-8915-582FC9A2D72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4BA4E38-C351-463A-9CA3-3601CC7739E2}"/>
              </a:ext>
            </a:extLst>
          </p:cNvPr>
          <p:cNvSpPr>
            <a:spLocks noGrp="1"/>
          </p:cNvSpPr>
          <p:nvPr>
            <p:ph idx="10"/>
          </p:nvPr>
        </p:nvSpPr>
        <p:spPr>
          <a:xfrm>
            <a:off x="428625" y="3571875"/>
            <a:ext cx="2095500" cy="762000"/>
          </a:xfrm>
          <a:prstGeom prst="rect">
            <a:avLst/>
          </a:prstGeom>
          <a:noFill/>
          <a:ln>
            <a:noFill/>
          </a:ln>
        </p:spPr>
        <p:txBody>
          <a:bodyPr vert="horz" lIns="0" tIns="0" rIns="0" bIns="0" rtlCol="0" anchor="t">
            <a:noAutofit/>
          </a:bodyPr>
          <a:lstStyle>
            <a:lvl1pPr marL="0" lvl="0" indent="0" algn="r">
              <a:lnSpc>
                <a:spcPct val="125000"/>
              </a:lnSpc>
              <a:buNone/>
              <a:defRPr lang="en-US" sz="900" b="0" cap="none" dirty="0">
                <a:solidFill>
                  <a:srgbClr val="AFCAE7"/>
                </a:solidFill>
                <a:latin typeface="Source Sans Pro"/>
              </a:defRPr>
            </a:lvl1pPr>
            <a:lvl2pPr marL="457200" lvl="1" indent="0" algn="r">
              <a:lnSpc>
                <a:spcPct val="125000"/>
              </a:lnSpc>
              <a:buNone/>
              <a:defRPr lang="en-US" sz="800" b="0" cap="none" dirty="0">
                <a:solidFill>
                  <a:srgbClr val="AFCAE7"/>
                </a:solidFill>
                <a:latin typeface="Source Sans Pro"/>
              </a:defRPr>
            </a:lvl2pPr>
            <a:lvl3pPr marL="914400" lvl="2" indent="0" algn="r">
              <a:lnSpc>
                <a:spcPct val="125000"/>
              </a:lnSpc>
              <a:buNone/>
              <a:defRPr lang="en-US" sz="700" b="0" cap="none" dirty="0">
                <a:solidFill>
                  <a:srgbClr val="AFCAE7"/>
                </a:solidFill>
                <a:latin typeface="Source Sans Pro"/>
              </a:defRPr>
            </a:lvl3pPr>
            <a:lvl4pPr marL="1371600" lvl="3" indent="0" algn="r">
              <a:lnSpc>
                <a:spcPct val="125000"/>
              </a:lnSpc>
              <a:buNone/>
              <a:defRPr lang="en-US" sz="600" b="0" cap="none" dirty="0">
                <a:solidFill>
                  <a:srgbClr val="AFCAE7"/>
                </a:solidFill>
                <a:latin typeface="Source Sans Pro"/>
              </a:defRPr>
            </a:lvl4pPr>
            <a:lvl5pPr marL="1828800" lvl="4" indent="0" algn="r">
              <a:lnSpc>
                <a:spcPct val="125000"/>
              </a:lnSpc>
              <a:buNone/>
              <a:defRPr lang="en-US" sz="600" b="0" cap="none" dirty="0">
                <a:solidFill>
                  <a:srgbClr val="AFCAE7"/>
                </a:solidFill>
                <a:latin typeface="Source Sans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itle 22">
            <a:extLst>
              <a:ext uri="{04962E82-0DE1-4657-B5AE-439B4B30FC7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72CF2EC-6E5E-4A56-9B66-4BEFE6FAF7E8}"/>
              </a:ext>
            </a:extLst>
          </p:cNvPr>
          <p:cNvSpPr>
            <a:spLocks noGrp="1"/>
          </p:cNvSpPr>
          <p:nvPr>
            <p:ph type="title" idx="11"/>
          </p:nvPr>
        </p:nvSpPr>
        <p:spPr>
          <a:xfrm>
            <a:off x="6619874" y="3190875"/>
            <a:ext cx="2095500" cy="238125"/>
          </a:xfrm>
          <a:prstGeom prst="rect">
            <a:avLst/>
          </a:prstGeom>
          <a:noFill/>
          <a:ln>
            <a:noFill/>
          </a:ln>
        </p:spPr>
        <p:txBody>
          <a:bodyPr vert="horz" lIns="0" tIns="0" rIns="0" bIns="0" rtlCol="0" anchor="b">
            <a:noAutofit/>
          </a:bodyPr>
          <a:lstStyle>
            <a:lvl1pPr lvl="0" algn="l">
              <a:defRPr lang="en-US" sz="1200" b="1" cap="all" dirty="0">
                <a:solidFill>
                  <a:srgbClr val="F54A49"/>
                </a:solidFill>
                <a:latin typeface="Montserrat-heavy"/>
              </a:defRPr>
            </a:lvl1pPr>
          </a:lstStyle>
          <a:p>
            <a:pPr lvl="0"/>
            <a:r>
              <a:rPr lang="en-US" dirty="0"/>
              <a:t>Click to edit Master text styles</a:t>
            </a:r>
          </a:p>
        </p:txBody>
      </p:sp>
      <p:sp>
        <p:nvSpPr>
          <p:cNvPr id="24" name="Content Placeholder 23">
            <a:extLst>
              <a:ext uri="{303A66C4-7F7B-4757-998F-9F5B861A074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6895F04-75B4-40D9-ABF6-D214CEC6FEAC}"/>
              </a:ext>
            </a:extLst>
          </p:cNvPr>
          <p:cNvSpPr>
            <a:spLocks noGrp="1"/>
          </p:cNvSpPr>
          <p:nvPr>
            <p:ph idx="12"/>
          </p:nvPr>
        </p:nvSpPr>
        <p:spPr>
          <a:xfrm>
            <a:off x="6619874" y="3571875"/>
            <a:ext cx="2095500" cy="762000"/>
          </a:xfrm>
          <a:prstGeom prst="rect">
            <a:avLst/>
          </a:prstGeom>
          <a:noFill/>
          <a:ln>
            <a:noFill/>
          </a:ln>
        </p:spPr>
        <p:txBody>
          <a:bodyPr vert="horz" lIns="0" tIns="0" rIns="0" bIns="0" rtlCol="0" anchor="t">
            <a:noAutofit/>
          </a:bodyPr>
          <a:lstStyle>
            <a:lvl1pPr marL="0" lvl="0" indent="0" algn="l">
              <a:lnSpc>
                <a:spcPct val="125000"/>
              </a:lnSpc>
              <a:buNone/>
              <a:defRPr lang="en-US" sz="900" b="0" cap="none" dirty="0">
                <a:solidFill>
                  <a:srgbClr val="AFCAE7"/>
                </a:solidFill>
                <a:latin typeface="Source Sans Pro"/>
              </a:defRPr>
            </a:lvl1pPr>
            <a:lvl2pPr marL="457200" lvl="1" indent="0" algn="l">
              <a:lnSpc>
                <a:spcPct val="125000"/>
              </a:lnSpc>
              <a:buNone/>
              <a:defRPr lang="en-US" sz="800" b="0" cap="none" dirty="0">
                <a:solidFill>
                  <a:srgbClr val="AFCAE7"/>
                </a:solidFill>
                <a:latin typeface="Source Sans Pro"/>
              </a:defRPr>
            </a:lvl2pPr>
            <a:lvl3pPr marL="914400" lvl="2" indent="0" algn="l">
              <a:lnSpc>
                <a:spcPct val="125000"/>
              </a:lnSpc>
              <a:buNone/>
              <a:defRPr lang="en-US" sz="700" b="0" cap="none" dirty="0">
                <a:solidFill>
                  <a:srgbClr val="AFCAE7"/>
                </a:solidFill>
                <a:latin typeface="Source Sans Pro"/>
              </a:defRPr>
            </a:lvl3pPr>
            <a:lvl4pPr marL="1371600" lvl="3" indent="0" algn="l">
              <a:lnSpc>
                <a:spcPct val="125000"/>
              </a:lnSpc>
              <a:buNone/>
              <a:defRPr lang="en-US" sz="600" b="0" cap="none" dirty="0">
                <a:solidFill>
                  <a:srgbClr val="AFCAE7"/>
                </a:solidFill>
                <a:latin typeface="Source Sans Pro"/>
              </a:defRPr>
            </a:lvl4pPr>
            <a:lvl5pPr marL="1828800" lvl="4" indent="0" algn="l">
              <a:lnSpc>
                <a:spcPct val="125000"/>
              </a:lnSpc>
              <a:buNone/>
              <a:defRPr lang="en-US" sz="600" b="0" cap="none" dirty="0">
                <a:solidFill>
                  <a:srgbClr val="AFCAE7"/>
                </a:solidFill>
                <a:latin typeface="Source Sans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5" name="Straight Connector 24">
            <a:extLst>
              <a:ext uri="{6C41C35C-7567-44B3-821D-C9A76E23CE9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472C4BC-1BE8-4AAA-ADBC-7CB83532F09F}"/>
              </a:ext>
            </a:extLst>
          </p:cNvPr>
          <p:cNvCxnSpPr/>
          <p:nvPr/>
        </p:nvCxnSpPr>
        <p:spPr>
          <a:xfrm rot="10800000" flipH="1" flipV="1">
            <a:off x="3743325" y="3084233"/>
            <a:ext cx="1666875" cy="0"/>
          </a:xfrm>
          <a:prstGeom prst="line">
            <a:avLst/>
          </a:prstGeom>
          <a:ln w="9525" cap="flat">
            <a:solidFill>
              <a:srgbClr val="355377"/>
            </a:solidFill>
            <a:prstDash val="solid"/>
            <a:round/>
          </a:ln>
        </p:spPr>
        <p:style>
          <a:lnRef idx="1">
            <a:schemeClr val="accent1"/>
          </a:lnRef>
          <a:fillRef idx="1">
            <a:schemeClr val="accent1"/>
          </a:fillRef>
          <a:effectRef idx="0">
            <a:schemeClr val="accent1"/>
          </a:effectRef>
          <a:fontRef idx="minor">
            <a:srgbClr val="FFFFFF"/>
          </a:fontRef>
        </p:style>
      </p:cxnSp>
      <p:cxnSp>
        <p:nvCxnSpPr>
          <p:cNvPr id="26" name="Straight Connector 25">
            <a:extLst>
              <a:ext uri="{7CF26942-4182-4529-A2D3-E37DE20E88B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726E0DB-46E0-4645-AB60-A132BBD8D43D}"/>
              </a:ext>
            </a:extLst>
          </p:cNvPr>
          <p:cNvCxnSpPr/>
          <p:nvPr/>
        </p:nvCxnSpPr>
        <p:spPr>
          <a:xfrm rot="10800000" flipH="1" flipV="1">
            <a:off x="4286250" y="3084233"/>
            <a:ext cx="571500" cy="0"/>
          </a:xfrm>
          <a:prstGeom prst="line">
            <a:avLst/>
          </a:prstGeom>
          <a:ln w="28575" cap="flat">
            <a:solidFill>
              <a:srgbClr val="F7C362"/>
            </a:solidFill>
            <a:prstDash val="solid"/>
            <a:round/>
          </a:ln>
        </p:spPr>
        <p:style>
          <a:lnRef idx="1">
            <a:schemeClr val="accent1"/>
          </a:lnRef>
          <a:fillRef idx="1">
            <a:schemeClr val="accent1"/>
          </a:fillRef>
          <a:effectRef idx="0">
            <a:schemeClr val="accent1"/>
          </a:effectRef>
          <a:fontRef idx="minor">
            <a:srgbClr val="FFFFFF"/>
          </a:fontRef>
        </p:style>
      </p:cxnSp>
    </p:spTree>
    <p:custDataLst>
      <p:tags r:id="rId1"/>
    </p:custDataLst>
    <p:extLst>
      <p:ext uri="{BB962C8B-B14F-4D97-AF65-F5344CB8AC3E}">
        <p14:creationId xmlns:p14="http://schemas.microsoft.com/office/powerpoint/2010/main" val="1919629759"/>
      </p:ext>
      <p:ext uri="{9129D482-70E3-4A3F-880A-018698DC7FD5}">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710080603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CUSTOM 7">
    <p:bg>
      <p:bgPr>
        <a:solidFill>
          <a:srgbClr val="204676"/>
        </a:solidFill>
        <a:effectLst/>
      </p:bgPr>
    </p:bg>
    <p:spTree>
      <p:nvGrpSpPr>
        <p:cNvPr id="1" name=""/>
        <p:cNvGrpSpPr/>
        <p:nvPr/>
      </p:nvGrpSpPr>
      <p:grpSpPr>
        <a:xfrm>
          <a:off x="0" y="0"/>
          <a:ext cx="0" cy="0"/>
          <a:chOff x="0" y="0"/>
          <a:chExt cx="0" cy="0"/>
        </a:xfrm>
      </p:grpSpPr>
      <p:sp>
        <p:nvSpPr>
          <p:cNvPr id="2" name="Rectangle 1">
            <a:extLst>
              <a:ext uri="{A7873867-692A-45DF-A94E-47112BB695A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8991844-5E1A-453F-9D3B-36894E4D978A}"/>
              </a:ext>
            </a:extLst>
          </p:cNvPr>
          <p:cNvSpPr/>
          <p:nvPr userDrawn="1"/>
        </p:nvSpPr>
        <p:spPr>
          <a:xfrm>
            <a:off x="476250" y="666750"/>
            <a:ext cx="1847850" cy="3810000"/>
          </a:xfrm>
          <a:prstGeom prst="rect">
            <a:avLst/>
          </a:prstGeom>
          <a:solidFill>
            <a:srgbClr val="F3F6F9"/>
          </a:solidFill>
          <a:ln w="76200" cap="flat">
            <a:solidFill>
              <a:srgbClr val="FFFFFF"/>
            </a:solidFill>
            <a:prstDash val="solid"/>
            <a:miter lim="800000"/>
          </a:ln>
          <a:effectLst>
            <a:outerShdw blurRad="50800" dist="95250" dir="5400000">
              <a:srgbClr val="3F3F3F">
                <a:alpha val="19999"/>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Slide Number Placeholder 3" hidden="1">
            <a:extLst>
              <a:ext uri="{E2025C48-8991-4AF2-B716-982C82CC27E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0401CA1-C73A-48B1-B25F-FF24B2A7309F}"/>
              </a:ext>
            </a:extLst>
          </p:cNvPr>
          <p:cNvSpPr>
            <a:spLocks noGrp="1"/>
          </p:cNvSpPr>
          <p:nvPr>
            <p:ph type="sldNum" sz="quarter"/>
          </p:nvPr>
        </p:nvSpPr>
        <p:spPr>
          <a:xfrm>
            <a:off x="7767815" y="4695033"/>
            <a:ext cx="613018" cy="285750"/>
          </a:xfrm>
          <a:noFill/>
          <a:ln>
            <a:noFill/>
          </a:ln>
        </p:spPr>
        <p:txBody>
          <a:bodyPr rtlCol="0"/>
          <a:lstStyle/>
          <a:p>
            <a:r>
              <a:rPr lang="en-US" dirty="0"/>
              <a:t>&lt;#&gt;</a:t>
            </a:r>
          </a:p>
        </p:txBody>
      </p:sp>
      <p:sp>
        <p:nvSpPr>
          <p:cNvPr id="4" name="Footer Placeholder 2" hidden="1">
            <a:extLst>
              <a:ext uri="{7C81C5A0-040E-41E6-BBDB-551027D2CEB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B5248DE-FBF1-494D-9918-A8B154016E99}"/>
              </a:ext>
            </a:extLst>
          </p:cNvPr>
          <p:cNvSpPr>
            <a:spLocks noGrp="1"/>
          </p:cNvSpPr>
          <p:nvPr>
            <p:ph type="ftr" sz="quarter" idx="1"/>
          </p:nvPr>
        </p:nvSpPr>
        <p:spPr>
          <a:xfrm>
            <a:off x="2495550" y="4686300"/>
            <a:ext cx="5181600" cy="285750"/>
          </a:xfrm>
          <a:noFill/>
          <a:ln>
            <a:noFill/>
          </a:ln>
        </p:spPr>
        <p:txBody>
          <a:bodyPr rtlCol="0"/>
          <a:lstStyle/>
          <a:p>
            <a:r>
              <a:rPr lang="en-US" dirty="0"/>
              <a:t>Footer</a:t>
            </a:r>
          </a:p>
        </p:txBody>
      </p:sp>
      <p:sp>
        <p:nvSpPr>
          <p:cNvPr id="5" name="Date Placeholder 1" hidden="1">
            <a:extLst>
              <a:ext uri="{F698CAF9-6CA7-46F4-8BFA-2854D7F0C3A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6538510-C8B9-499D-8CB8-F0C532839888}"/>
              </a:ext>
            </a:extLst>
          </p:cNvPr>
          <p:cNvSpPr>
            <a:spLocks noGrp="1"/>
          </p:cNvSpPr>
          <p:nvPr>
            <p:ph type="dt" sz="half" idx="2"/>
          </p:nvPr>
        </p:nvSpPr>
        <p:spPr>
          <a:xfrm>
            <a:off x="762000" y="4695033"/>
            <a:ext cx="1639570" cy="285750"/>
          </a:xfrm>
          <a:noFill/>
          <a:ln>
            <a:noFill/>
          </a:ln>
        </p:spPr>
        <p:txBody>
          <a:bodyPr rtlCol="0"/>
          <a:lstStyle/>
          <a:p>
            <a:r>
              <a:rPr lang="en-US" dirty="0"/>
              <a:t>Date</a:t>
            </a:r>
          </a:p>
        </p:txBody>
      </p:sp>
      <p:sp>
        <p:nvSpPr>
          <p:cNvPr id="6" name="Rectangle 5">
            <a:extLst>
              <a:ext uri="{EF12F30D-DF8B-4277-BB80-C3842B0DFA0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E30B659-2B81-4A10-A540-54B742818416}"/>
              </a:ext>
            </a:extLst>
          </p:cNvPr>
          <p:cNvSpPr/>
          <p:nvPr userDrawn="1"/>
        </p:nvSpPr>
        <p:spPr>
          <a:xfrm>
            <a:off x="2590800" y="666750"/>
            <a:ext cx="1847850" cy="3810000"/>
          </a:xfrm>
          <a:prstGeom prst="rect">
            <a:avLst/>
          </a:prstGeom>
          <a:solidFill>
            <a:srgbClr val="F3F6F9"/>
          </a:solidFill>
          <a:ln w="76200" cap="flat">
            <a:solidFill>
              <a:srgbClr val="FFFFFF"/>
            </a:solidFill>
            <a:prstDash val="solid"/>
            <a:miter lim="800000"/>
          </a:ln>
          <a:effectLst>
            <a:outerShdw blurRad="50800" dist="95250" dir="5400000">
              <a:srgbClr val="3F3F3F">
                <a:alpha val="19999"/>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7" name="Rectangle 6">
            <a:extLst>
              <a:ext uri="{C7E5176C-129D-4AEB-A7FF-0C81DE464DF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F3B43B5-360D-41CC-91C1-E3C157CA94F6}"/>
              </a:ext>
            </a:extLst>
          </p:cNvPr>
          <p:cNvSpPr/>
          <p:nvPr userDrawn="1"/>
        </p:nvSpPr>
        <p:spPr>
          <a:xfrm>
            <a:off x="4705350" y="666750"/>
            <a:ext cx="1847850" cy="3810000"/>
          </a:xfrm>
          <a:prstGeom prst="rect">
            <a:avLst/>
          </a:prstGeom>
          <a:solidFill>
            <a:srgbClr val="F3F6F9"/>
          </a:solidFill>
          <a:ln w="76200" cap="flat">
            <a:solidFill>
              <a:srgbClr val="FFFFFF"/>
            </a:solidFill>
            <a:prstDash val="solid"/>
            <a:miter lim="800000"/>
          </a:ln>
          <a:effectLst>
            <a:outerShdw blurRad="50800" dist="95250" dir="5400000">
              <a:srgbClr val="3F3F3F">
                <a:alpha val="19999"/>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8" name="Rectangle 7">
            <a:extLst>
              <a:ext uri="{FDCBE873-D9A6-49EF-9D0B-705E3C2F989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06D66ED-0080-4F8E-B806-243C6879B857}"/>
              </a:ext>
            </a:extLst>
          </p:cNvPr>
          <p:cNvSpPr/>
          <p:nvPr userDrawn="1"/>
        </p:nvSpPr>
        <p:spPr>
          <a:xfrm>
            <a:off x="6819900" y="666750"/>
            <a:ext cx="1847850" cy="3810000"/>
          </a:xfrm>
          <a:prstGeom prst="rect">
            <a:avLst/>
          </a:prstGeom>
          <a:solidFill>
            <a:srgbClr val="F3F6F9"/>
          </a:solidFill>
          <a:ln w="76200" cap="flat">
            <a:solidFill>
              <a:srgbClr val="FFFFFF"/>
            </a:solidFill>
            <a:prstDash val="solid"/>
            <a:miter lim="800000"/>
          </a:ln>
          <a:effectLst>
            <a:outerShdw blurRad="50800" dist="95250" dir="5400000">
              <a:srgbClr val="3F3F3F">
                <a:alpha val="19999"/>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9" name="Picture Placeholder 8">
            <a:extLst>
              <a:ext uri="{14725134-CC15-46B9-ABA8-1D4C17CA8CB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E940925-DFDC-461D-832D-F89DD28CCB7C}"/>
              </a:ext>
            </a:extLst>
          </p:cNvPr>
          <p:cNvSpPr>
            <a:spLocks noGrp="1"/>
          </p:cNvSpPr>
          <p:nvPr>
            <p:ph type="pic" idx="3"/>
          </p:nvPr>
        </p:nvSpPr>
        <p:spPr>
          <a:xfrm>
            <a:off x="514350" y="704850"/>
            <a:ext cx="1781175" cy="1809750"/>
          </a:xfrm>
          <a:prstGeom prst="rect">
            <a:avLst/>
          </a:prstGeom>
          <a:noFill/>
          <a:ln>
            <a:noFill/>
          </a:ln>
        </p:spPr>
        <p:txBody>
          <a:bodyPr vert="horz" lIns="91440" tIns="93600" rIns="91440" bIns="45720" rtlCol="0">
            <a:noAutofit/>
          </a:bodyPr>
          <a:lstStyle/>
          <a:p>
            <a:pPr lvl="0"/>
            <a:r>
              <a:rPr lang="en-US" dirty="0"/>
              <a:t>Click to edit Master text styles</a:t>
            </a:r>
          </a:p>
        </p:txBody>
      </p:sp>
      <p:sp>
        <p:nvSpPr>
          <p:cNvPr id="10" name="Title 1">
            <a:extLst>
              <a:ext uri="{4FA4E738-63A7-4896-95CF-BA9B1404F08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6E4B35E-4D27-4F4A-BB6C-AC3F5DF6ECA1}"/>
              </a:ext>
            </a:extLst>
          </p:cNvPr>
          <p:cNvSpPr>
            <a:spLocks noGrp="1"/>
          </p:cNvSpPr>
          <p:nvPr>
            <p:ph type="title" idx="4"/>
          </p:nvPr>
        </p:nvSpPr>
        <p:spPr>
          <a:xfrm>
            <a:off x="733425" y="1952625"/>
            <a:ext cx="1333500" cy="381000"/>
          </a:xfrm>
          <a:noFill/>
          <a:ln>
            <a:noFill/>
          </a:ln>
        </p:spPr>
        <p:txBody>
          <a:bodyPr vert="horz" lIns="0" tIns="0" rIns="0" bIns="0" rtlCol="0" anchor="b"/>
          <a:lstStyle>
            <a:lvl1pPr lvl="0" algn="l">
              <a:defRPr lang="en-US" sz="2000" b="0" cap="all" dirty="0">
                <a:solidFill>
                  <a:srgbClr val="FFFFFF"/>
                </a:solidFill>
                <a:latin typeface="OSP DIN"/>
              </a:defRPr>
            </a:lvl1pPr>
          </a:lstStyle>
          <a:p>
            <a:r>
              <a:rPr lang="en-US" dirty="0"/>
              <a:t>Click to edit Master title style</a:t>
            </a:r>
          </a:p>
        </p:txBody>
      </p:sp>
      <p:sp>
        <p:nvSpPr>
          <p:cNvPr id="11" name="Content Placeholder 10">
            <a:extLst>
              <a:ext uri="{2212827C-EE23-4CD4-B663-8D7D08F0A68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73342A5-14A8-4A27-A135-83D9C9856816}"/>
              </a:ext>
            </a:extLst>
          </p:cNvPr>
          <p:cNvSpPr>
            <a:spLocks noGrp="1"/>
          </p:cNvSpPr>
          <p:nvPr>
            <p:ph idx="5"/>
          </p:nvPr>
        </p:nvSpPr>
        <p:spPr>
          <a:xfrm>
            <a:off x="742911" y="2762250"/>
            <a:ext cx="1333500" cy="1476375"/>
          </a:xfrm>
          <a:prstGeom prst="rect">
            <a:avLst/>
          </a:prstGeom>
          <a:noFill/>
          <a:ln>
            <a:noFill/>
          </a:ln>
        </p:spPr>
        <p:txBody>
          <a:bodyPr vert="horz" lIns="0" tIns="0" rIns="0" bIns="0" rtlCol="0">
            <a:noAutofit/>
          </a:bodyPr>
          <a:lstStyle>
            <a:lvl1pPr marL="0" lvl="0" indent="0" algn="l">
              <a:lnSpc>
                <a:spcPct val="110000"/>
              </a:lnSpc>
              <a:buNone/>
              <a:defRPr lang="en-US" sz="1000" b="0" cap="none" dirty="0">
                <a:solidFill>
                  <a:srgbClr val="262626"/>
                </a:solidFill>
                <a:latin typeface="Source Sans Pro"/>
              </a:defRPr>
            </a:lvl1pPr>
            <a:lvl2pPr marL="457200" lvl="1" indent="0" algn="l">
              <a:lnSpc>
                <a:spcPct val="110000"/>
              </a:lnSpc>
              <a:buNone/>
              <a:defRPr lang="en-US" sz="900" b="0" cap="none" dirty="0">
                <a:solidFill>
                  <a:srgbClr val="262626"/>
                </a:solidFill>
                <a:latin typeface="Source Sans Pro"/>
              </a:defRPr>
            </a:lvl2pPr>
            <a:lvl3pPr marL="914400" lvl="2" indent="0" algn="l">
              <a:lnSpc>
                <a:spcPct val="110000"/>
              </a:lnSpc>
              <a:buNone/>
              <a:defRPr lang="en-US" sz="800" b="0" cap="none" dirty="0">
                <a:solidFill>
                  <a:srgbClr val="262626"/>
                </a:solidFill>
                <a:latin typeface="Source Sans Pro"/>
              </a:defRPr>
            </a:lvl3pPr>
            <a:lvl4pPr marL="1371600" lvl="3" indent="0" algn="l">
              <a:lnSpc>
                <a:spcPct val="110000"/>
              </a:lnSpc>
              <a:buNone/>
              <a:defRPr lang="en-US" sz="700" b="0" cap="none" dirty="0">
                <a:solidFill>
                  <a:srgbClr val="262626"/>
                </a:solidFill>
                <a:latin typeface="Source Sans Pro"/>
              </a:defRPr>
            </a:lvl4pPr>
            <a:lvl5pPr marL="1828800" lvl="4" indent="0" algn="l">
              <a:lnSpc>
                <a:spcPct val="110000"/>
              </a:lnSpc>
              <a:buNone/>
              <a:defRPr lang="en-US" sz="700" b="0" cap="none" dirty="0">
                <a:solidFill>
                  <a:srgbClr val="262626"/>
                </a:solidFill>
                <a:latin typeface="Source Sans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a:extLst>
              <a:ext uri="{F717A6CA-E01E-48A7-B9BD-C4E7B20CA76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EE94630-1242-491C-B614-269A98A4CC27}"/>
              </a:ext>
            </a:extLst>
          </p:cNvPr>
          <p:cNvSpPr>
            <a:spLocks noGrp="1"/>
          </p:cNvSpPr>
          <p:nvPr>
            <p:ph type="pic" idx="6"/>
          </p:nvPr>
        </p:nvSpPr>
        <p:spPr>
          <a:xfrm>
            <a:off x="2628900" y="704850"/>
            <a:ext cx="1781175" cy="1809750"/>
          </a:xfrm>
          <a:prstGeom prst="rect">
            <a:avLst/>
          </a:prstGeom>
          <a:noFill/>
          <a:ln>
            <a:noFill/>
          </a:ln>
        </p:spPr>
        <p:txBody>
          <a:bodyPr vert="horz" lIns="91440" tIns="93600" rIns="91440" bIns="45720" rtlCol="0">
            <a:noAutofit/>
          </a:bodyPr>
          <a:lstStyle/>
          <a:p>
            <a:pPr lvl="0"/>
            <a:r>
              <a:rPr lang="en-US" dirty="0"/>
              <a:t>Click to edit Master text styles</a:t>
            </a:r>
          </a:p>
        </p:txBody>
      </p:sp>
      <p:sp>
        <p:nvSpPr>
          <p:cNvPr id="13" name="Title 12">
            <a:extLst>
              <a:ext uri="{E2A2A24B-D5EF-44D8-B4CE-298F50F5E42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1F2274F-FE26-4FB6-BED2-4B72068DE9D1}"/>
              </a:ext>
            </a:extLst>
          </p:cNvPr>
          <p:cNvSpPr>
            <a:spLocks noGrp="1"/>
          </p:cNvSpPr>
          <p:nvPr>
            <p:ph type="title" idx="7"/>
          </p:nvPr>
        </p:nvSpPr>
        <p:spPr>
          <a:xfrm>
            <a:off x="2847975" y="1952625"/>
            <a:ext cx="1333500" cy="381000"/>
          </a:xfrm>
          <a:prstGeom prst="rect">
            <a:avLst/>
          </a:prstGeom>
          <a:noFill/>
          <a:ln>
            <a:noFill/>
          </a:ln>
        </p:spPr>
        <p:txBody>
          <a:bodyPr vert="horz" lIns="0" tIns="0" rIns="0" bIns="0" rtlCol="0" anchor="b">
            <a:noAutofit/>
          </a:bodyPr>
          <a:lstStyle>
            <a:lvl1pPr lvl="0" algn="l">
              <a:defRPr lang="en-US" sz="2000" b="0" cap="all" dirty="0">
                <a:solidFill>
                  <a:srgbClr val="FFFFFF"/>
                </a:solidFill>
                <a:latin typeface="OSP DIN"/>
              </a:defRPr>
            </a:lvl1pPr>
          </a:lstStyle>
          <a:p>
            <a:pPr lvl="0"/>
            <a:r>
              <a:rPr lang="en-US" dirty="0"/>
              <a:t>Click to edit Master text styles</a:t>
            </a:r>
          </a:p>
        </p:txBody>
      </p:sp>
      <p:sp>
        <p:nvSpPr>
          <p:cNvPr id="14" name="Content Placeholder 13">
            <a:extLst>
              <a:ext uri="{74C62C59-0088-45A2-8D3F-CE4EFC34797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6B4E7BE-F236-40B1-8BB0-41836ED89DF7}"/>
              </a:ext>
            </a:extLst>
          </p:cNvPr>
          <p:cNvSpPr>
            <a:spLocks noGrp="1"/>
          </p:cNvSpPr>
          <p:nvPr>
            <p:ph idx="8"/>
          </p:nvPr>
        </p:nvSpPr>
        <p:spPr>
          <a:xfrm>
            <a:off x="2857462" y="2762250"/>
            <a:ext cx="1333500" cy="1476375"/>
          </a:xfrm>
          <a:prstGeom prst="rect">
            <a:avLst/>
          </a:prstGeom>
          <a:noFill/>
          <a:ln>
            <a:noFill/>
          </a:ln>
        </p:spPr>
        <p:txBody>
          <a:bodyPr vert="horz" lIns="0" tIns="0" rIns="0" bIns="0" rtlCol="0">
            <a:noAutofit/>
          </a:bodyPr>
          <a:lstStyle>
            <a:lvl1pPr marL="0" lvl="0" indent="0" algn="l">
              <a:lnSpc>
                <a:spcPct val="110000"/>
              </a:lnSpc>
              <a:buNone/>
              <a:defRPr lang="en-US" sz="1000" b="0" cap="none" dirty="0">
                <a:solidFill>
                  <a:srgbClr val="262626"/>
                </a:solidFill>
                <a:latin typeface="Source Sans Pro"/>
              </a:defRPr>
            </a:lvl1pPr>
            <a:lvl2pPr marL="457200" lvl="1" indent="0" algn="l">
              <a:lnSpc>
                <a:spcPct val="110000"/>
              </a:lnSpc>
              <a:buNone/>
              <a:defRPr lang="en-US" sz="900" b="0" cap="none" dirty="0">
                <a:solidFill>
                  <a:srgbClr val="262626"/>
                </a:solidFill>
                <a:latin typeface="Source Sans Pro"/>
              </a:defRPr>
            </a:lvl2pPr>
            <a:lvl3pPr marL="914400" lvl="2" indent="0" algn="l">
              <a:lnSpc>
                <a:spcPct val="110000"/>
              </a:lnSpc>
              <a:buNone/>
              <a:defRPr lang="en-US" sz="800" b="0" cap="none" dirty="0">
                <a:solidFill>
                  <a:srgbClr val="262626"/>
                </a:solidFill>
                <a:latin typeface="Source Sans Pro"/>
              </a:defRPr>
            </a:lvl3pPr>
            <a:lvl4pPr marL="1371600" lvl="3" indent="0" algn="l">
              <a:lnSpc>
                <a:spcPct val="110000"/>
              </a:lnSpc>
              <a:buNone/>
              <a:defRPr lang="en-US" sz="700" b="0" cap="none" dirty="0">
                <a:solidFill>
                  <a:srgbClr val="262626"/>
                </a:solidFill>
                <a:latin typeface="Source Sans Pro"/>
              </a:defRPr>
            </a:lvl4pPr>
            <a:lvl5pPr marL="1828800" lvl="4" indent="0" algn="l">
              <a:lnSpc>
                <a:spcPct val="110000"/>
              </a:lnSpc>
              <a:buNone/>
              <a:defRPr lang="en-US" sz="600" b="0" cap="none" dirty="0">
                <a:solidFill>
                  <a:srgbClr val="262626"/>
                </a:solidFill>
                <a:latin typeface="Source Sans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57169334-1F76-4796-8BB3-A1B25B77403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2973C01-BBB7-4FA0-A5E9-B9EC6D9A2614}"/>
              </a:ext>
            </a:extLst>
          </p:cNvPr>
          <p:cNvSpPr>
            <a:spLocks noGrp="1"/>
          </p:cNvSpPr>
          <p:nvPr>
            <p:ph type="pic" idx="9"/>
          </p:nvPr>
        </p:nvSpPr>
        <p:spPr>
          <a:xfrm>
            <a:off x="4733925" y="704850"/>
            <a:ext cx="1781175" cy="1809750"/>
          </a:xfrm>
          <a:prstGeom prst="rect">
            <a:avLst/>
          </a:prstGeom>
          <a:noFill/>
          <a:ln>
            <a:noFill/>
          </a:ln>
        </p:spPr>
        <p:txBody>
          <a:bodyPr vert="horz" lIns="91440" tIns="93600" rIns="91440" bIns="45720" rtlCol="0">
            <a:noAutofit/>
          </a:bodyPr>
          <a:lstStyle/>
          <a:p>
            <a:pPr lvl="0"/>
            <a:r>
              <a:rPr lang="en-US" dirty="0"/>
              <a:t>Click to edit Master text styles</a:t>
            </a:r>
          </a:p>
        </p:txBody>
      </p:sp>
      <p:sp>
        <p:nvSpPr>
          <p:cNvPr id="16" name="Title 15">
            <a:extLst>
              <a:ext uri="{FC204776-D3D0-494C-A35A-D19864A8F6C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6C554AE-699C-41B4-B791-C7C579336884}"/>
              </a:ext>
            </a:extLst>
          </p:cNvPr>
          <p:cNvSpPr>
            <a:spLocks noGrp="1"/>
          </p:cNvSpPr>
          <p:nvPr>
            <p:ph type="title" idx="10"/>
          </p:nvPr>
        </p:nvSpPr>
        <p:spPr>
          <a:xfrm>
            <a:off x="4962525" y="1952625"/>
            <a:ext cx="1333500" cy="381000"/>
          </a:xfrm>
          <a:prstGeom prst="rect">
            <a:avLst/>
          </a:prstGeom>
          <a:noFill/>
          <a:ln>
            <a:noFill/>
          </a:ln>
        </p:spPr>
        <p:txBody>
          <a:bodyPr vert="horz" lIns="0" tIns="0" rIns="0" bIns="0" rtlCol="0" anchor="b">
            <a:noAutofit/>
          </a:bodyPr>
          <a:lstStyle>
            <a:lvl1pPr lvl="0" algn="l">
              <a:defRPr lang="en-US" sz="2000" b="0" cap="all" dirty="0">
                <a:solidFill>
                  <a:srgbClr val="FFFFFF"/>
                </a:solidFill>
                <a:latin typeface="OSP DIN"/>
              </a:defRPr>
            </a:lvl1pPr>
          </a:lstStyle>
          <a:p>
            <a:pPr lvl="0"/>
            <a:r>
              <a:rPr lang="en-US" dirty="0"/>
              <a:t>Click to edit Master text styles</a:t>
            </a:r>
          </a:p>
        </p:txBody>
      </p:sp>
      <p:sp>
        <p:nvSpPr>
          <p:cNvPr id="17" name="Content Placeholder 16">
            <a:extLst>
              <a:ext uri="{8606D2BD-659B-440A-9BC9-80F608438D2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4C76C6E-C200-49A8-93DF-9897913D04BB}"/>
              </a:ext>
            </a:extLst>
          </p:cNvPr>
          <p:cNvSpPr>
            <a:spLocks noGrp="1"/>
          </p:cNvSpPr>
          <p:nvPr>
            <p:ph idx="11"/>
          </p:nvPr>
        </p:nvSpPr>
        <p:spPr>
          <a:xfrm>
            <a:off x="4972011" y="2762250"/>
            <a:ext cx="1333500" cy="1476375"/>
          </a:xfrm>
          <a:prstGeom prst="rect">
            <a:avLst/>
          </a:prstGeom>
          <a:noFill/>
          <a:ln>
            <a:noFill/>
          </a:ln>
        </p:spPr>
        <p:txBody>
          <a:bodyPr vert="horz" lIns="0" tIns="0" rIns="0" bIns="0" rtlCol="0">
            <a:noAutofit/>
          </a:bodyPr>
          <a:lstStyle>
            <a:lvl1pPr marL="0" lvl="0" indent="0" algn="l">
              <a:lnSpc>
                <a:spcPct val="110000"/>
              </a:lnSpc>
              <a:buNone/>
              <a:defRPr lang="en-US" sz="1000" b="0" cap="none" dirty="0">
                <a:solidFill>
                  <a:srgbClr val="262626"/>
                </a:solidFill>
                <a:latin typeface="Source Sans Pro"/>
              </a:defRPr>
            </a:lvl1pPr>
            <a:lvl2pPr marL="457200" lvl="1" indent="0" algn="l">
              <a:lnSpc>
                <a:spcPct val="110000"/>
              </a:lnSpc>
              <a:buNone/>
              <a:defRPr lang="en-US" sz="900" b="0" cap="none" dirty="0">
                <a:solidFill>
                  <a:srgbClr val="262626"/>
                </a:solidFill>
                <a:latin typeface="Source Sans Pro"/>
              </a:defRPr>
            </a:lvl2pPr>
            <a:lvl3pPr marL="914400" lvl="2" indent="0" algn="l">
              <a:lnSpc>
                <a:spcPct val="110000"/>
              </a:lnSpc>
              <a:buNone/>
              <a:defRPr lang="en-US" sz="800" b="0" cap="none" dirty="0">
                <a:solidFill>
                  <a:srgbClr val="262626"/>
                </a:solidFill>
                <a:latin typeface="Source Sans Pro"/>
              </a:defRPr>
            </a:lvl3pPr>
            <a:lvl4pPr marL="1371600" lvl="3" indent="0" algn="l">
              <a:lnSpc>
                <a:spcPct val="110000"/>
              </a:lnSpc>
              <a:buNone/>
              <a:defRPr lang="en-US" sz="700" b="0" cap="none" dirty="0">
                <a:solidFill>
                  <a:srgbClr val="262626"/>
                </a:solidFill>
                <a:latin typeface="Source Sans Pro"/>
              </a:defRPr>
            </a:lvl4pPr>
            <a:lvl5pPr marL="1828800" lvl="4" indent="0" algn="l">
              <a:lnSpc>
                <a:spcPct val="110000"/>
              </a:lnSpc>
              <a:buNone/>
              <a:defRPr lang="en-US" sz="600" b="0" cap="none" dirty="0">
                <a:solidFill>
                  <a:srgbClr val="262626"/>
                </a:solidFill>
                <a:latin typeface="Source Sans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7">
            <a:extLst>
              <a:ext uri="{E7FFC147-7E7A-48C1-B6CA-C2E5907070D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1F26BD7-B1AE-4E35-8834-92375AB1B211}"/>
              </a:ext>
            </a:extLst>
          </p:cNvPr>
          <p:cNvSpPr>
            <a:spLocks noGrp="1"/>
          </p:cNvSpPr>
          <p:nvPr>
            <p:ph type="pic" idx="12"/>
          </p:nvPr>
        </p:nvSpPr>
        <p:spPr>
          <a:xfrm>
            <a:off x="6858000" y="704850"/>
            <a:ext cx="1781175" cy="1809750"/>
          </a:xfrm>
          <a:prstGeom prst="rect">
            <a:avLst/>
          </a:prstGeom>
          <a:noFill/>
          <a:ln>
            <a:noFill/>
          </a:ln>
        </p:spPr>
        <p:txBody>
          <a:bodyPr vert="horz" lIns="91440" tIns="93600" rIns="91440" bIns="45720" rtlCol="0">
            <a:noAutofit/>
          </a:bodyPr>
          <a:lstStyle/>
          <a:p>
            <a:pPr lvl="0"/>
            <a:r>
              <a:rPr lang="en-US" dirty="0"/>
              <a:t>Click to edit Master text styles</a:t>
            </a:r>
          </a:p>
        </p:txBody>
      </p:sp>
      <p:sp>
        <p:nvSpPr>
          <p:cNvPr id="19" name="Title 18">
            <a:extLst>
              <a:ext uri="{27C9F6CD-3A04-410A-87EC-B8DBC99DBE6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D3C9A2C-21AB-43B3-BAFB-6E955D78C034}"/>
              </a:ext>
            </a:extLst>
          </p:cNvPr>
          <p:cNvSpPr>
            <a:spLocks noGrp="1"/>
          </p:cNvSpPr>
          <p:nvPr>
            <p:ph type="title" idx="13"/>
          </p:nvPr>
        </p:nvSpPr>
        <p:spPr>
          <a:xfrm>
            <a:off x="7077074" y="1952625"/>
            <a:ext cx="1333500" cy="381000"/>
          </a:xfrm>
          <a:prstGeom prst="rect">
            <a:avLst/>
          </a:prstGeom>
          <a:noFill/>
          <a:ln>
            <a:noFill/>
          </a:ln>
        </p:spPr>
        <p:txBody>
          <a:bodyPr vert="horz" lIns="0" tIns="0" rIns="0" bIns="0" rtlCol="0" anchor="b">
            <a:noAutofit/>
          </a:bodyPr>
          <a:lstStyle>
            <a:lvl1pPr lvl="0" algn="l">
              <a:defRPr lang="en-US" sz="2000" b="0" cap="all" dirty="0">
                <a:solidFill>
                  <a:srgbClr val="FFFFFF"/>
                </a:solidFill>
                <a:latin typeface="OSP DIN"/>
              </a:defRPr>
            </a:lvl1pPr>
          </a:lstStyle>
          <a:p>
            <a:pPr lvl="0"/>
            <a:r>
              <a:rPr lang="en-US" dirty="0"/>
              <a:t>Click to edit Master text styles</a:t>
            </a:r>
          </a:p>
        </p:txBody>
      </p:sp>
      <p:sp>
        <p:nvSpPr>
          <p:cNvPr id="20" name="Content Placeholder 19">
            <a:extLst>
              <a:ext uri="{C10B00FA-B104-413D-8467-BF0BDF12DE8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1600E86-24FE-4F16-93F3-7316450A1DCB}"/>
              </a:ext>
            </a:extLst>
          </p:cNvPr>
          <p:cNvSpPr>
            <a:spLocks noGrp="1"/>
          </p:cNvSpPr>
          <p:nvPr>
            <p:ph idx="14"/>
          </p:nvPr>
        </p:nvSpPr>
        <p:spPr>
          <a:xfrm>
            <a:off x="7077074" y="2762250"/>
            <a:ext cx="1333500" cy="1476375"/>
          </a:xfrm>
          <a:prstGeom prst="rect">
            <a:avLst/>
          </a:prstGeom>
          <a:noFill/>
          <a:ln>
            <a:noFill/>
          </a:ln>
        </p:spPr>
        <p:txBody>
          <a:bodyPr vert="horz" lIns="0" tIns="0" rIns="0" bIns="0" rtlCol="0">
            <a:noAutofit/>
          </a:bodyPr>
          <a:lstStyle>
            <a:lvl1pPr marL="0" lvl="0" indent="0" algn="l">
              <a:lnSpc>
                <a:spcPct val="110000"/>
              </a:lnSpc>
              <a:buNone/>
              <a:defRPr lang="en-US" sz="1000" b="0" cap="none" dirty="0">
                <a:solidFill>
                  <a:srgbClr val="262626"/>
                </a:solidFill>
                <a:latin typeface="Source Sans Pro"/>
              </a:defRPr>
            </a:lvl1pPr>
            <a:lvl2pPr marL="457200" lvl="1" indent="0" algn="l">
              <a:lnSpc>
                <a:spcPct val="110000"/>
              </a:lnSpc>
              <a:buNone/>
              <a:defRPr lang="en-US" sz="900" b="0" cap="none" dirty="0">
                <a:solidFill>
                  <a:srgbClr val="262626"/>
                </a:solidFill>
                <a:latin typeface="Source Sans Pro"/>
              </a:defRPr>
            </a:lvl2pPr>
            <a:lvl3pPr marL="914400" lvl="2" indent="0" algn="l">
              <a:lnSpc>
                <a:spcPct val="110000"/>
              </a:lnSpc>
              <a:buNone/>
              <a:defRPr lang="en-US" sz="800" b="0" cap="none" dirty="0">
                <a:solidFill>
                  <a:srgbClr val="262626"/>
                </a:solidFill>
                <a:latin typeface="Source Sans Pro"/>
              </a:defRPr>
            </a:lvl3pPr>
            <a:lvl4pPr marL="1371600" lvl="3" indent="0" algn="l">
              <a:lnSpc>
                <a:spcPct val="110000"/>
              </a:lnSpc>
              <a:buNone/>
              <a:defRPr lang="en-US" sz="700" b="0" cap="none" dirty="0">
                <a:solidFill>
                  <a:srgbClr val="262626"/>
                </a:solidFill>
                <a:latin typeface="Source Sans Pro"/>
              </a:defRPr>
            </a:lvl4pPr>
            <a:lvl5pPr marL="1828800" lvl="4" indent="0" algn="l">
              <a:lnSpc>
                <a:spcPct val="110000"/>
              </a:lnSpc>
              <a:buNone/>
              <a:defRPr lang="en-US" sz="600" b="0" cap="none" dirty="0">
                <a:solidFill>
                  <a:srgbClr val="262626"/>
                </a:solidFill>
                <a:latin typeface="Source Sans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6290057"/>
      </p:ext>
      <p:ext uri="{640B235B-A66A-42CC-82D4-967D0167E2DC}">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710080603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CUSTOM 8">
    <p:bg>
      <p:bgPr>
        <a:solidFill>
          <a:srgbClr val="0A1A32"/>
        </a:solidFill>
        <a:effectLst/>
      </p:bgPr>
    </p:bg>
    <p:spTree>
      <p:nvGrpSpPr>
        <p:cNvPr id="1" name=""/>
        <p:cNvGrpSpPr/>
        <p:nvPr/>
      </p:nvGrpSpPr>
      <p:grpSpPr>
        <a:xfrm>
          <a:off x="0" y="0"/>
          <a:ext cx="0" cy="0"/>
          <a:chOff x="0" y="0"/>
          <a:chExt cx="0" cy="0"/>
        </a:xfrm>
      </p:grpSpPr>
      <p:sp>
        <p:nvSpPr>
          <p:cNvPr id="2" name="Title 1">
            <a:extLst>
              <a:ext uri="{CB31F7DE-02E9-47B5-B0F5-17B3EDAD504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956F3FE-0BD1-4FCE-9CA2-BDC5FDDDA933}"/>
              </a:ext>
            </a:extLst>
          </p:cNvPr>
          <p:cNvSpPr>
            <a:spLocks noGrp="1"/>
          </p:cNvSpPr>
          <p:nvPr>
            <p:ph type="title" idx="10"/>
          </p:nvPr>
        </p:nvSpPr>
        <p:spPr>
          <a:xfrm>
            <a:off x="1714500" y="476250"/>
            <a:ext cx="5715000" cy="285750"/>
          </a:xfrm>
          <a:noFill/>
          <a:ln>
            <a:noFill/>
          </a:ln>
        </p:spPr>
        <p:txBody>
          <a:bodyPr vert="horz" lIns="0" tIns="0" rIns="0" bIns="0" rtlCol="0" anchor="b"/>
          <a:lstStyle>
            <a:lvl1pPr lvl="0" algn="ctr">
              <a:defRPr lang="en-US" sz="1800" b="1" cap="none" dirty="0">
                <a:solidFill>
                  <a:srgbClr val="FFFFFF"/>
                </a:solidFill>
                <a:latin typeface="Zoho Puvi"/>
              </a:defRPr>
            </a:lvl1pPr>
          </a:lstStyle>
          <a:p>
            <a:r>
              <a:rPr lang="en-US" dirty="0"/>
              <a:t>Click to edit Master title style</a:t>
            </a:r>
          </a:p>
        </p:txBody>
      </p:sp>
      <p:sp>
        <p:nvSpPr>
          <p:cNvPr id="3" name="Slide Number Placeholder 3" hidden="1">
            <a:extLst>
              <a:ext uri="{64F2CCF7-3150-476D-81DF-614B335C649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15B4205-AA1F-4312-858A-BD44633F3ABD}"/>
              </a:ext>
            </a:extLst>
          </p:cNvPr>
          <p:cNvSpPr>
            <a:spLocks noGrp="1"/>
          </p:cNvSpPr>
          <p:nvPr>
            <p:ph type="sldNum" sz="quarter" idx="11"/>
          </p:nvPr>
        </p:nvSpPr>
        <p:spPr>
          <a:xfrm>
            <a:off x="7767815" y="4695033"/>
            <a:ext cx="613018" cy="285750"/>
          </a:xfrm>
          <a:noFill/>
          <a:ln>
            <a:noFill/>
          </a:ln>
        </p:spPr>
        <p:txBody>
          <a:bodyPr rtlCol="0"/>
          <a:lstStyle/>
          <a:p>
            <a:fld id="{EDE8CB0A-D1BB-474A-9E2E-727560582778}" type="slidenum">
              <a:t>‹#›</a:t>
            </a:fld>
            <a:endParaRPr lang="en-US" dirty="0"/>
          </a:p>
        </p:txBody>
      </p:sp>
      <p:sp>
        <p:nvSpPr>
          <p:cNvPr id="4" name="Footer Placeholder 2" hidden="1">
            <a:extLst>
              <a:ext uri="{F4F36A59-3B23-48E0-8DC3-CFD1491AB9A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90B701C-2437-4BB5-80F1-F52F7285E4A1}"/>
              </a:ext>
            </a:extLst>
          </p:cNvPr>
          <p:cNvSpPr>
            <a:spLocks noGrp="1"/>
          </p:cNvSpPr>
          <p:nvPr>
            <p:ph type="ftr" sz="quarter" idx="12"/>
          </p:nvPr>
        </p:nvSpPr>
        <p:spPr>
          <a:xfrm>
            <a:off x="2495550" y="4686300"/>
            <a:ext cx="5181600" cy="285750"/>
          </a:xfrm>
          <a:noFill/>
          <a:ln>
            <a:noFill/>
          </a:ln>
        </p:spPr>
        <p:txBody>
          <a:bodyPr rtlCol="0"/>
          <a:lstStyle/>
          <a:p>
            <a:r>
              <a:rPr lang="en-US" dirty="0"/>
              <a:t>Footer</a:t>
            </a:r>
          </a:p>
        </p:txBody>
      </p:sp>
      <p:sp>
        <p:nvSpPr>
          <p:cNvPr id="5" name="Date Placeholder 1" hidden="1">
            <a:extLst>
              <a:ext uri="{741C08A4-FF25-4A0D-95CE-D39753421B2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5517C6F-6933-4E27-9E84-E74BA978C99F}"/>
              </a:ext>
            </a:extLst>
          </p:cNvPr>
          <p:cNvSpPr>
            <a:spLocks noGrp="1"/>
          </p:cNvSpPr>
          <p:nvPr>
            <p:ph type="dt" sz="half" idx="13"/>
          </p:nvPr>
        </p:nvSpPr>
        <p:spPr>
          <a:xfrm>
            <a:off x="762000" y="4695033"/>
            <a:ext cx="1639570" cy="285750"/>
          </a:xfrm>
          <a:noFill/>
          <a:ln>
            <a:noFill/>
          </a:ln>
        </p:spPr>
        <p:txBody>
          <a:bodyPr rtlCol="0"/>
          <a:lstStyle/>
          <a:p>
            <a:r>
              <a:rPr lang="en-US" dirty="0"/>
              <a:t>Date</a:t>
            </a:r>
          </a:p>
        </p:txBody>
      </p:sp>
      <p:sp>
        <p:nvSpPr>
          <p:cNvPr id="6" name="Title 5">
            <a:extLst>
              <a:ext uri="{79833769-1140-43CC-BCBB-595B6BB349A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02B4AD7-D49B-4D9A-B9D0-0C0B511CBEB5}"/>
              </a:ext>
            </a:extLst>
          </p:cNvPr>
          <p:cNvSpPr>
            <a:spLocks noGrp="1"/>
          </p:cNvSpPr>
          <p:nvPr>
            <p:ph type="title" idx="14"/>
          </p:nvPr>
        </p:nvSpPr>
        <p:spPr>
          <a:xfrm>
            <a:off x="1238250" y="857250"/>
            <a:ext cx="6667500" cy="285750"/>
          </a:xfrm>
          <a:prstGeom prst="rect">
            <a:avLst/>
          </a:prstGeom>
          <a:noFill/>
          <a:ln>
            <a:noFill/>
          </a:ln>
        </p:spPr>
        <p:txBody>
          <a:bodyPr vert="horz" lIns="0" tIns="0" rIns="0" bIns="0" rtlCol="0" anchor="t">
            <a:noAutofit/>
          </a:bodyPr>
          <a:lstStyle>
            <a:lvl1pPr lvl="0" algn="ctr">
              <a:defRPr lang="en-US" sz="1000" b="0" cap="none" dirty="0">
                <a:solidFill>
                  <a:srgbClr val="FFFFFF"/>
                </a:solidFill>
                <a:latin typeface="Zoho Puvi"/>
              </a:defRPr>
            </a:lvl1pPr>
          </a:lstStyle>
          <a:p>
            <a:pPr lvl="0"/>
            <a:r>
              <a:rPr lang="en-US" dirty="0"/>
              <a:t>Click to edit Master text styles</a:t>
            </a:r>
          </a:p>
        </p:txBody>
      </p:sp>
      <p:sp>
        <p:nvSpPr>
          <p:cNvPr id="7" name="Freeform: Shape 6">
            <a:extLst>
              <a:ext uri="{8A2B1B43-951D-401B-8842-A623C606122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F55FF7B-D017-4AAA-B355-267CBB85174B}"/>
              </a:ext>
            </a:extLst>
          </p:cNvPr>
          <p:cNvSpPr>
            <a:spLocks noChangeAspect="1"/>
          </p:cNvSpPr>
          <p:nvPr userDrawn="1"/>
        </p:nvSpPr>
        <p:spPr>
          <a:xfrm>
            <a:off x="6334125" y="1695450"/>
            <a:ext cx="733425" cy="733425"/>
          </a:xfrm>
          <a:custGeom>
            <a:avLst/>
            <a:gdLst/>
            <a:ahLst/>
            <a:cxnLst/>
            <a:rect l="0" t="0" r="r" b="b"/>
            <a:pathLst>
              <a:path w="571500" h="571500">
                <a:moveTo>
                  <a:pt x="285750" y="285750"/>
                </a:moveTo>
                <a:moveTo>
                  <a:pt x="0" y="285750"/>
                </a:moveTo>
                <a:cubicBezTo>
                  <a:pt x="0" y="443565"/>
                  <a:pt x="127935" y="571500"/>
                  <a:pt x="285750" y="571500"/>
                </a:cubicBezTo>
                <a:cubicBezTo>
                  <a:pt x="443565" y="571500"/>
                  <a:pt x="571500" y="443565"/>
                  <a:pt x="571500" y="285750"/>
                </a:cubicBezTo>
                <a:cubicBezTo>
                  <a:pt x="571500" y="285750"/>
                  <a:pt x="571500" y="285750"/>
                  <a:pt x="571500" y="285750"/>
                </a:cubicBezTo>
                <a:cubicBezTo>
                  <a:pt x="571500" y="127935"/>
                  <a:pt x="443565" y="0"/>
                  <a:pt x="285750" y="0"/>
                </a:cubicBezTo>
                <a:cubicBezTo>
                  <a:pt x="127935" y="0"/>
                  <a:pt x="0" y="127935"/>
                  <a:pt x="0" y="285750"/>
                </a:cubicBezTo>
                <a:cubicBezTo>
                  <a:pt x="0" y="285750"/>
                  <a:pt x="0" y="285750"/>
                  <a:pt x="0" y="285750"/>
                </a:cubicBezTo>
                <a:close/>
              </a:path>
            </a:pathLst>
          </a:custGeom>
          <a:solidFill>
            <a:srgbClr val="152C56"/>
          </a:solidFill>
          <a:ln w="9525" cap="flat">
            <a:noFill/>
            <a:prstDash val="solid"/>
            <a:round/>
          </a:ln>
          <a:effectLst/>
        </p:spPr>
        <p:txBody>
          <a:bodyPr vert="horz" rtlCol="0" anchor="ctr">
            <a:noAutofit/>
          </a:bodyPr>
          <a:lstStyle/>
          <a:p>
            <a:pPr algn="ctr"/>
            <a:endParaRPr lang="en-US" dirty="0"/>
          </a:p>
        </p:txBody>
      </p:sp>
      <p:sp>
        <p:nvSpPr>
          <p:cNvPr id="8" name="Freeform: Shape 7">
            <a:extLst>
              <a:ext uri="{B7277CCA-BC56-48AF-AD75-D1B0DC2463F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19887E9-3B28-464B-8EA0-2C986FAF7BE7}"/>
              </a:ext>
            </a:extLst>
          </p:cNvPr>
          <p:cNvSpPr>
            <a:spLocks noChangeAspect="1"/>
          </p:cNvSpPr>
          <p:nvPr userDrawn="1"/>
        </p:nvSpPr>
        <p:spPr>
          <a:xfrm>
            <a:off x="6334125" y="3067050"/>
            <a:ext cx="733425" cy="733425"/>
          </a:xfrm>
          <a:custGeom>
            <a:avLst/>
            <a:gdLst/>
            <a:ahLst/>
            <a:cxnLst/>
            <a:rect l="0" t="0" r="r" b="b"/>
            <a:pathLst>
              <a:path w="571500" h="571500">
                <a:moveTo>
                  <a:pt x="285750" y="285750"/>
                </a:moveTo>
                <a:moveTo>
                  <a:pt x="0" y="285750"/>
                </a:moveTo>
                <a:cubicBezTo>
                  <a:pt x="0" y="443565"/>
                  <a:pt x="127935" y="571500"/>
                  <a:pt x="285750" y="571500"/>
                </a:cubicBezTo>
                <a:cubicBezTo>
                  <a:pt x="443565" y="571500"/>
                  <a:pt x="571500" y="443565"/>
                  <a:pt x="571500" y="285750"/>
                </a:cubicBezTo>
                <a:cubicBezTo>
                  <a:pt x="571500" y="285750"/>
                  <a:pt x="571500" y="285750"/>
                  <a:pt x="571500" y="285750"/>
                </a:cubicBezTo>
                <a:cubicBezTo>
                  <a:pt x="571500" y="127935"/>
                  <a:pt x="443565" y="0"/>
                  <a:pt x="285750" y="0"/>
                </a:cubicBezTo>
                <a:cubicBezTo>
                  <a:pt x="127935" y="0"/>
                  <a:pt x="0" y="127935"/>
                  <a:pt x="0" y="285750"/>
                </a:cubicBezTo>
                <a:cubicBezTo>
                  <a:pt x="0" y="285750"/>
                  <a:pt x="0" y="285750"/>
                  <a:pt x="0" y="285750"/>
                </a:cubicBezTo>
                <a:close/>
              </a:path>
            </a:pathLst>
          </a:custGeom>
          <a:solidFill>
            <a:srgbClr val="152C56"/>
          </a:solidFill>
          <a:ln w="9525" cap="flat">
            <a:noFill/>
            <a:prstDash val="solid"/>
            <a:round/>
          </a:ln>
          <a:effectLst/>
        </p:spPr>
        <p:txBody>
          <a:bodyPr vert="horz" rtlCol="0" anchor="ctr">
            <a:noAutofit/>
          </a:bodyPr>
          <a:lstStyle/>
          <a:p>
            <a:pPr algn="ctr"/>
            <a:endParaRPr lang="en-US" dirty="0"/>
          </a:p>
        </p:txBody>
      </p:sp>
      <p:sp>
        <p:nvSpPr>
          <p:cNvPr id="9" name="Freeform: Shape 8">
            <a:extLst>
              <a:ext uri="{08D96A4F-3846-4A67-B22A-102FC852940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EC32695-592C-4BC5-9C83-D828BD4BF002}"/>
              </a:ext>
            </a:extLst>
          </p:cNvPr>
          <p:cNvSpPr>
            <a:spLocks noChangeAspect="1"/>
          </p:cNvSpPr>
          <p:nvPr userDrawn="1"/>
        </p:nvSpPr>
        <p:spPr>
          <a:xfrm>
            <a:off x="2076450" y="3067050"/>
            <a:ext cx="733425" cy="733425"/>
          </a:xfrm>
          <a:custGeom>
            <a:avLst/>
            <a:gdLst/>
            <a:ahLst/>
            <a:cxnLst/>
            <a:rect l="0" t="0" r="r" b="b"/>
            <a:pathLst>
              <a:path w="571500" h="571500">
                <a:moveTo>
                  <a:pt x="285750" y="285750"/>
                </a:moveTo>
                <a:moveTo>
                  <a:pt x="0" y="285750"/>
                </a:moveTo>
                <a:cubicBezTo>
                  <a:pt x="0" y="443565"/>
                  <a:pt x="127935" y="571500"/>
                  <a:pt x="285750" y="571500"/>
                </a:cubicBezTo>
                <a:cubicBezTo>
                  <a:pt x="443565" y="571500"/>
                  <a:pt x="571500" y="443565"/>
                  <a:pt x="571500" y="285750"/>
                </a:cubicBezTo>
                <a:cubicBezTo>
                  <a:pt x="571500" y="285750"/>
                  <a:pt x="571500" y="285750"/>
                  <a:pt x="571500" y="285750"/>
                </a:cubicBezTo>
                <a:cubicBezTo>
                  <a:pt x="571500" y="127935"/>
                  <a:pt x="443565" y="0"/>
                  <a:pt x="285750" y="0"/>
                </a:cubicBezTo>
                <a:cubicBezTo>
                  <a:pt x="127935" y="0"/>
                  <a:pt x="0" y="127935"/>
                  <a:pt x="0" y="285750"/>
                </a:cubicBezTo>
                <a:cubicBezTo>
                  <a:pt x="0" y="285750"/>
                  <a:pt x="0" y="285750"/>
                  <a:pt x="0" y="285750"/>
                </a:cubicBezTo>
                <a:close/>
              </a:path>
            </a:pathLst>
          </a:custGeom>
          <a:solidFill>
            <a:srgbClr val="152C56"/>
          </a:solidFill>
          <a:ln w="9525" cap="flat">
            <a:noFill/>
            <a:prstDash val="solid"/>
            <a:round/>
          </a:ln>
          <a:effectLst/>
        </p:spPr>
        <p:txBody>
          <a:bodyPr vert="horz" rtlCol="0" anchor="ctr">
            <a:noAutofit/>
          </a:bodyPr>
          <a:lstStyle/>
          <a:p>
            <a:pPr algn="ctr"/>
            <a:endParaRPr lang="en-US" dirty="0"/>
          </a:p>
        </p:txBody>
      </p:sp>
      <p:sp>
        <p:nvSpPr>
          <p:cNvPr id="10" name="Freeform: Shape 9">
            <a:extLst>
              <a:ext uri="{3FDB891E-45FF-451B-A1D3-B35BD8B7917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A6FA8BF-2C7C-4F44-8C43-7A20FA2F2FBF}"/>
              </a:ext>
            </a:extLst>
          </p:cNvPr>
          <p:cNvSpPr>
            <a:spLocks noChangeAspect="1"/>
          </p:cNvSpPr>
          <p:nvPr userDrawn="1"/>
        </p:nvSpPr>
        <p:spPr>
          <a:xfrm>
            <a:off x="2076450" y="1695450"/>
            <a:ext cx="733425" cy="733425"/>
          </a:xfrm>
          <a:custGeom>
            <a:avLst/>
            <a:gdLst/>
            <a:ahLst/>
            <a:cxnLst/>
            <a:rect l="0" t="0" r="r" b="b"/>
            <a:pathLst>
              <a:path w="571500" h="571500">
                <a:moveTo>
                  <a:pt x="285750" y="285750"/>
                </a:moveTo>
                <a:moveTo>
                  <a:pt x="0" y="285750"/>
                </a:moveTo>
                <a:cubicBezTo>
                  <a:pt x="0" y="443565"/>
                  <a:pt x="127935" y="571500"/>
                  <a:pt x="285750" y="571500"/>
                </a:cubicBezTo>
                <a:cubicBezTo>
                  <a:pt x="443565" y="571500"/>
                  <a:pt x="571500" y="443565"/>
                  <a:pt x="571500" y="285750"/>
                </a:cubicBezTo>
                <a:cubicBezTo>
                  <a:pt x="571500" y="285750"/>
                  <a:pt x="571500" y="285750"/>
                  <a:pt x="571500" y="285750"/>
                </a:cubicBezTo>
                <a:cubicBezTo>
                  <a:pt x="571500" y="127935"/>
                  <a:pt x="443565" y="0"/>
                  <a:pt x="285750" y="0"/>
                </a:cubicBezTo>
                <a:cubicBezTo>
                  <a:pt x="127935" y="0"/>
                  <a:pt x="0" y="127935"/>
                  <a:pt x="0" y="285750"/>
                </a:cubicBezTo>
                <a:cubicBezTo>
                  <a:pt x="0" y="285750"/>
                  <a:pt x="0" y="285750"/>
                  <a:pt x="0" y="285750"/>
                </a:cubicBezTo>
                <a:close/>
              </a:path>
            </a:pathLst>
          </a:custGeom>
          <a:solidFill>
            <a:srgbClr val="152C56"/>
          </a:solidFill>
          <a:ln w="9525" cap="flat">
            <a:noFill/>
            <a:prstDash val="solid"/>
            <a:round/>
          </a:ln>
          <a:effectLst/>
        </p:spPr>
        <p:txBody>
          <a:bodyPr vert="horz" rtlCol="0" anchor="ctr">
            <a:noAutofit/>
          </a:bodyPr>
          <a:lstStyle/>
          <a:p>
            <a:pPr algn="ctr"/>
            <a:endParaRPr lang="en-US" dirty="0"/>
          </a:p>
        </p:txBody>
      </p:sp>
      <p:sp>
        <p:nvSpPr>
          <p:cNvPr id="11" name="Title 10">
            <a:extLst>
              <a:ext uri="{5F9ABF4B-C6AE-4062-859B-C28CD14C922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CFD5787-8705-45BC-800F-73CBDBF4C965}"/>
              </a:ext>
            </a:extLst>
          </p:cNvPr>
          <p:cNvSpPr>
            <a:spLocks noGrp="1"/>
          </p:cNvSpPr>
          <p:nvPr>
            <p:ph type="title" idx="15"/>
          </p:nvPr>
        </p:nvSpPr>
        <p:spPr>
          <a:xfrm>
            <a:off x="7219950" y="1781175"/>
            <a:ext cx="1428750" cy="285750"/>
          </a:xfrm>
          <a:prstGeom prst="rect">
            <a:avLst/>
          </a:prstGeom>
          <a:noFill/>
          <a:ln>
            <a:noFill/>
          </a:ln>
        </p:spPr>
        <p:txBody>
          <a:bodyPr vert="horz" lIns="0" tIns="0" rIns="0" bIns="0" rtlCol="0" anchor="b">
            <a:noAutofit/>
          </a:bodyPr>
          <a:lstStyle>
            <a:lvl1pPr lvl="0" algn="l">
              <a:defRPr lang="en-US" sz="1800" b="1" cap="none" dirty="0">
                <a:solidFill>
                  <a:srgbClr val="FFFFFF"/>
                </a:solidFill>
                <a:latin typeface="Abel"/>
              </a:defRPr>
            </a:lvl1pPr>
          </a:lstStyle>
          <a:p>
            <a:pPr lvl="0"/>
            <a:r>
              <a:rPr lang="en-US" dirty="0"/>
              <a:t>Click to edit Master text styles</a:t>
            </a:r>
          </a:p>
        </p:txBody>
      </p:sp>
      <p:sp>
        <p:nvSpPr>
          <p:cNvPr id="12" name="Title 11">
            <a:extLst>
              <a:ext uri="{A6BD8E50-121B-485D-916A-74ACF0873AB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B634965-8F9A-4318-9900-7F1ACB37C59C}"/>
              </a:ext>
            </a:extLst>
          </p:cNvPr>
          <p:cNvSpPr>
            <a:spLocks noGrp="1"/>
          </p:cNvSpPr>
          <p:nvPr>
            <p:ph type="title" idx="16"/>
          </p:nvPr>
        </p:nvSpPr>
        <p:spPr>
          <a:xfrm>
            <a:off x="476250" y="1781175"/>
            <a:ext cx="1428750" cy="285750"/>
          </a:xfrm>
          <a:prstGeom prst="rect">
            <a:avLst/>
          </a:prstGeom>
          <a:noFill/>
          <a:ln>
            <a:noFill/>
          </a:ln>
        </p:spPr>
        <p:txBody>
          <a:bodyPr vert="horz" lIns="0" tIns="0" rIns="0" bIns="0" rtlCol="0" anchor="b">
            <a:noAutofit/>
          </a:bodyPr>
          <a:lstStyle>
            <a:lvl1pPr lvl="0" algn="r">
              <a:defRPr lang="en-US" sz="1800" b="1" cap="none" dirty="0">
                <a:solidFill>
                  <a:srgbClr val="FFFFFF"/>
                </a:solidFill>
                <a:latin typeface="Abel"/>
              </a:defRPr>
            </a:lvl1pPr>
          </a:lstStyle>
          <a:p>
            <a:pPr lvl="0"/>
            <a:r>
              <a:rPr lang="en-US" dirty="0"/>
              <a:t>Click to edit Master text styles</a:t>
            </a:r>
          </a:p>
        </p:txBody>
      </p:sp>
      <p:sp>
        <p:nvSpPr>
          <p:cNvPr id="13" name="Title 12">
            <a:extLst>
              <a:ext uri="{81B39A4A-56C6-46E9-9BF1-E620E3EFF85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12129B4-4CF0-47D6-8B9C-56594376CE61}"/>
              </a:ext>
            </a:extLst>
          </p:cNvPr>
          <p:cNvSpPr>
            <a:spLocks noGrp="1"/>
          </p:cNvSpPr>
          <p:nvPr>
            <p:ph type="title" idx="17"/>
          </p:nvPr>
        </p:nvSpPr>
        <p:spPr>
          <a:xfrm>
            <a:off x="285750" y="2124075"/>
            <a:ext cx="1619250" cy="238125"/>
          </a:xfrm>
          <a:prstGeom prst="rect">
            <a:avLst/>
          </a:prstGeom>
          <a:noFill/>
          <a:ln>
            <a:noFill/>
          </a:ln>
        </p:spPr>
        <p:txBody>
          <a:bodyPr vert="horz" lIns="0" tIns="0" rIns="0" bIns="0" rtlCol="0" anchor="t">
            <a:noAutofit/>
          </a:bodyPr>
          <a:lstStyle>
            <a:lvl1pPr lvl="0" algn="r">
              <a:defRPr lang="en-US" sz="1000" b="0" cap="none" dirty="0">
                <a:solidFill>
                  <a:srgbClr val="FFFFFF"/>
                </a:solidFill>
                <a:latin typeface="Source Sans Pro"/>
              </a:defRPr>
            </a:lvl1pPr>
          </a:lstStyle>
          <a:p>
            <a:pPr lvl="0"/>
            <a:r>
              <a:rPr lang="en-US" dirty="0"/>
              <a:t>Click to edit Master text styles</a:t>
            </a:r>
          </a:p>
        </p:txBody>
      </p:sp>
      <p:sp>
        <p:nvSpPr>
          <p:cNvPr id="14" name="Title 13">
            <a:extLst>
              <a:ext uri="{7098283C-F1C3-4EB2-95D5-C01E8FFA39F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724EEF8-561C-4514-B581-8D33240DE8F6}"/>
              </a:ext>
            </a:extLst>
          </p:cNvPr>
          <p:cNvSpPr>
            <a:spLocks noGrp="1"/>
          </p:cNvSpPr>
          <p:nvPr>
            <p:ph type="title" idx="18"/>
          </p:nvPr>
        </p:nvSpPr>
        <p:spPr>
          <a:xfrm>
            <a:off x="7219950" y="2124075"/>
            <a:ext cx="1619250" cy="238125"/>
          </a:xfrm>
          <a:prstGeom prst="rect">
            <a:avLst/>
          </a:prstGeom>
          <a:noFill/>
          <a:ln>
            <a:noFill/>
          </a:ln>
        </p:spPr>
        <p:txBody>
          <a:bodyPr vert="horz" lIns="0" tIns="0" rIns="0" bIns="0" rtlCol="0" anchor="t">
            <a:noAutofit/>
          </a:bodyPr>
          <a:lstStyle>
            <a:lvl1pPr lvl="0" algn="l">
              <a:defRPr lang="en-US" sz="1000" b="0" cap="none" dirty="0">
                <a:solidFill>
                  <a:srgbClr val="FFFFFF"/>
                </a:solidFill>
                <a:latin typeface="Source Sans Pro"/>
              </a:defRPr>
            </a:lvl1pPr>
          </a:lstStyle>
          <a:p>
            <a:pPr lvl="0"/>
            <a:r>
              <a:rPr lang="en-US" dirty="0"/>
              <a:t>Click to edit Master text styles</a:t>
            </a:r>
          </a:p>
        </p:txBody>
      </p:sp>
      <p:sp>
        <p:nvSpPr>
          <p:cNvPr id="15" name="Title 14">
            <a:extLst>
              <a:ext uri="{8D86F6D4-103B-4097-B833-2E26DCF1649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A1CFBB6-0E96-4832-BBF3-27DC5A52C3E4}"/>
              </a:ext>
            </a:extLst>
          </p:cNvPr>
          <p:cNvSpPr>
            <a:spLocks noGrp="1"/>
          </p:cNvSpPr>
          <p:nvPr>
            <p:ph type="title" idx="19"/>
          </p:nvPr>
        </p:nvSpPr>
        <p:spPr>
          <a:xfrm>
            <a:off x="7219950" y="3190875"/>
            <a:ext cx="1428750" cy="285750"/>
          </a:xfrm>
          <a:prstGeom prst="rect">
            <a:avLst/>
          </a:prstGeom>
          <a:noFill/>
          <a:ln>
            <a:noFill/>
          </a:ln>
        </p:spPr>
        <p:txBody>
          <a:bodyPr vert="horz" lIns="0" tIns="0" rIns="0" bIns="0" rtlCol="0" anchor="b">
            <a:noAutofit/>
          </a:bodyPr>
          <a:lstStyle>
            <a:lvl1pPr lvl="0" algn="l">
              <a:defRPr lang="en-US" sz="1800" b="1" cap="none" dirty="0">
                <a:solidFill>
                  <a:srgbClr val="FFFFFF"/>
                </a:solidFill>
                <a:latin typeface="Abel"/>
              </a:defRPr>
            </a:lvl1pPr>
          </a:lstStyle>
          <a:p>
            <a:pPr lvl="0"/>
            <a:r>
              <a:rPr lang="en-US" dirty="0"/>
              <a:t>Click to edit Master text styles</a:t>
            </a:r>
          </a:p>
        </p:txBody>
      </p:sp>
      <p:sp>
        <p:nvSpPr>
          <p:cNvPr id="16" name="Title 15">
            <a:extLst>
              <a:ext uri="{B0A18025-09FB-4E67-ACA7-9B95C3571D2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D8922BB-374B-420C-9F4B-4252636C0255}"/>
              </a:ext>
            </a:extLst>
          </p:cNvPr>
          <p:cNvSpPr>
            <a:spLocks noGrp="1"/>
          </p:cNvSpPr>
          <p:nvPr>
            <p:ph type="title" idx="20"/>
          </p:nvPr>
        </p:nvSpPr>
        <p:spPr>
          <a:xfrm>
            <a:off x="476250" y="3190875"/>
            <a:ext cx="1428750" cy="285750"/>
          </a:xfrm>
          <a:prstGeom prst="rect">
            <a:avLst/>
          </a:prstGeom>
          <a:noFill/>
          <a:ln>
            <a:noFill/>
          </a:ln>
        </p:spPr>
        <p:txBody>
          <a:bodyPr vert="horz" lIns="0" tIns="0" rIns="0" bIns="0" rtlCol="0" anchor="b">
            <a:noAutofit/>
          </a:bodyPr>
          <a:lstStyle>
            <a:lvl1pPr lvl="0" algn="r">
              <a:defRPr lang="en-US" sz="1800" b="1" cap="none" dirty="0">
                <a:solidFill>
                  <a:srgbClr val="FFFFFF"/>
                </a:solidFill>
                <a:latin typeface="Abel"/>
              </a:defRPr>
            </a:lvl1pPr>
          </a:lstStyle>
          <a:p>
            <a:pPr lvl="0"/>
            <a:r>
              <a:rPr lang="en-US" dirty="0"/>
              <a:t>Click to edit Master text styles</a:t>
            </a:r>
          </a:p>
        </p:txBody>
      </p:sp>
      <p:sp>
        <p:nvSpPr>
          <p:cNvPr id="17" name="Title 16">
            <a:extLst>
              <a:ext uri="{30103BDD-9D75-4CD7-AEB7-4212A0E2773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1A0A405-AABE-4D5B-AF3E-EACDF0E1013C}"/>
              </a:ext>
            </a:extLst>
          </p:cNvPr>
          <p:cNvSpPr>
            <a:spLocks noGrp="1"/>
          </p:cNvSpPr>
          <p:nvPr>
            <p:ph type="title" idx="21"/>
          </p:nvPr>
        </p:nvSpPr>
        <p:spPr>
          <a:xfrm>
            <a:off x="7219950" y="3524250"/>
            <a:ext cx="1619250" cy="285750"/>
          </a:xfrm>
          <a:prstGeom prst="rect">
            <a:avLst/>
          </a:prstGeom>
          <a:noFill/>
          <a:ln>
            <a:noFill/>
          </a:ln>
        </p:spPr>
        <p:txBody>
          <a:bodyPr vert="horz" lIns="0" tIns="0" rIns="0" bIns="0" rtlCol="0" anchor="t">
            <a:noAutofit/>
          </a:bodyPr>
          <a:lstStyle>
            <a:lvl1pPr lvl="0" algn="l">
              <a:defRPr lang="en-US" sz="1000" b="0" cap="none" dirty="0">
                <a:solidFill>
                  <a:srgbClr val="FFFFFF"/>
                </a:solidFill>
                <a:latin typeface="Source Sans Pro"/>
              </a:defRPr>
            </a:lvl1pPr>
          </a:lstStyle>
          <a:p>
            <a:pPr lvl="0"/>
            <a:r>
              <a:rPr lang="en-US" dirty="0"/>
              <a:t>Click to edit Master text styles</a:t>
            </a:r>
          </a:p>
        </p:txBody>
      </p:sp>
      <p:sp>
        <p:nvSpPr>
          <p:cNvPr id="18" name="Title 17">
            <a:extLst>
              <a:ext uri="{1B2AF14A-DC52-4583-8A56-72DFEB1E6CB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A3A35B4-1621-4978-A784-C852C5F9CC9D}"/>
              </a:ext>
            </a:extLst>
          </p:cNvPr>
          <p:cNvSpPr>
            <a:spLocks noGrp="1"/>
          </p:cNvSpPr>
          <p:nvPr>
            <p:ph type="title" idx="22"/>
          </p:nvPr>
        </p:nvSpPr>
        <p:spPr>
          <a:xfrm>
            <a:off x="285750" y="3524250"/>
            <a:ext cx="1619250" cy="285750"/>
          </a:xfrm>
          <a:prstGeom prst="rect">
            <a:avLst/>
          </a:prstGeom>
          <a:noFill/>
          <a:ln>
            <a:noFill/>
          </a:ln>
        </p:spPr>
        <p:txBody>
          <a:bodyPr vert="horz" lIns="0" tIns="0" rIns="0" bIns="0" rtlCol="0" anchor="t">
            <a:noAutofit/>
          </a:bodyPr>
          <a:lstStyle>
            <a:lvl1pPr lvl="0" algn="r">
              <a:defRPr lang="en-US" sz="1000" b="0" cap="none" dirty="0">
                <a:solidFill>
                  <a:srgbClr val="FFFFFF"/>
                </a:solidFill>
                <a:latin typeface="Source Sans Pro"/>
              </a:defRPr>
            </a:lvl1pPr>
          </a:lstStyle>
          <a:p>
            <a:pPr lvl="0"/>
            <a:r>
              <a:rPr lang="en-US" dirty="0"/>
              <a:t>Click to edit Master text styles</a:t>
            </a:r>
          </a:p>
        </p:txBody>
      </p:sp>
      <p:sp>
        <p:nvSpPr>
          <p:cNvPr id="19" name="Freeform: Shape 18">
            <a:extLst>
              <a:ext uri="{271C82F3-947D-412F-9A07-C28D9C98BC3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BD09EA8-3647-41D7-BA97-9F0C07D36106}"/>
              </a:ext>
            </a:extLst>
          </p:cNvPr>
          <p:cNvSpPr/>
          <p:nvPr userDrawn="1"/>
        </p:nvSpPr>
        <p:spPr>
          <a:xfrm>
            <a:off x="2309812" y="1857375"/>
            <a:ext cx="266700" cy="333374"/>
          </a:xfrm>
          <a:custGeom>
            <a:avLst/>
            <a:gdLst/>
            <a:ahLst/>
            <a:cxnLst/>
            <a:rect l="0" t="0" r="r" b="b"/>
            <a:pathLst>
              <a:path w="266700" h="333375">
                <a:moveTo>
                  <a:pt x="243713" y="288182"/>
                </a:moveTo>
                <a:cubicBezTo>
                  <a:pt x="243713" y="149018"/>
                  <a:pt x="181588" y="119952"/>
                  <a:pt x="167887" y="115233"/>
                </a:cubicBezTo>
                <a:lnTo>
                  <a:pt x="199117" y="49099"/>
                </a:lnTo>
                <a:cubicBezTo>
                  <a:pt x="201590" y="43922"/>
                  <a:pt x="199462" y="37504"/>
                  <a:pt x="194380" y="34837"/>
                </a:cubicBezTo>
                <a:lnTo>
                  <a:pt x="130199" y="1104"/>
                </a:lnTo>
                <a:cubicBezTo>
                  <a:pt x="125117" y="-1563"/>
                  <a:pt x="119681" y="770"/>
                  <a:pt x="118116" y="6292"/>
                </a:cubicBezTo>
                <a:lnTo>
                  <a:pt x="101505" y="57975"/>
                </a:lnTo>
                <a:cubicBezTo>
                  <a:pt x="100691" y="60507"/>
                  <a:pt x="97957" y="61903"/>
                  <a:pt x="95432" y="61090"/>
                </a:cubicBezTo>
                <a:cubicBezTo>
                  <a:pt x="92896" y="60267"/>
                  <a:pt x="91498" y="57548"/>
                  <a:pt x="92312" y="55006"/>
                </a:cubicBezTo>
                <a:lnTo>
                  <a:pt x="99741" y="32045"/>
                </a:lnTo>
                <a:lnTo>
                  <a:pt x="59788" y="40900"/>
                </a:lnTo>
                <a:cubicBezTo>
                  <a:pt x="54185" y="42151"/>
                  <a:pt x="52244" y="47047"/>
                  <a:pt x="55479" y="51787"/>
                </a:cubicBezTo>
                <a:lnTo>
                  <a:pt x="95620" y="110024"/>
                </a:lnTo>
                <a:lnTo>
                  <a:pt x="130940" y="110024"/>
                </a:lnTo>
                <a:cubicBezTo>
                  <a:pt x="133611" y="110024"/>
                  <a:pt x="135771" y="112191"/>
                  <a:pt x="135771" y="114847"/>
                </a:cubicBezTo>
                <a:cubicBezTo>
                  <a:pt x="135771" y="117514"/>
                  <a:pt x="133611" y="119671"/>
                  <a:pt x="130940" y="119671"/>
                </a:cubicBezTo>
                <a:lnTo>
                  <a:pt x="89088" y="119671"/>
                </a:lnTo>
                <a:cubicBezTo>
                  <a:pt x="66988" y="131943"/>
                  <a:pt x="22987" y="171073"/>
                  <a:pt x="22987" y="288182"/>
                </a:cubicBezTo>
                <a:cubicBezTo>
                  <a:pt x="22987" y="288182"/>
                  <a:pt x="0" y="305569"/>
                  <a:pt x="0" y="333375"/>
                </a:cubicBezTo>
                <a:lnTo>
                  <a:pt x="133350" y="333375"/>
                </a:lnTo>
                <a:lnTo>
                  <a:pt x="266700" y="333375"/>
                </a:lnTo>
                <a:cubicBezTo>
                  <a:pt x="266700" y="305569"/>
                  <a:pt x="243713" y="288182"/>
                  <a:pt x="243713" y="288182"/>
                </a:cubicBezTo>
                <a:close/>
                <a:moveTo>
                  <a:pt x="166218" y="254688"/>
                </a:moveTo>
                <a:cubicBezTo>
                  <a:pt x="164100" y="268481"/>
                  <a:pt x="152716" y="277878"/>
                  <a:pt x="137597" y="278764"/>
                </a:cubicBezTo>
                <a:lnTo>
                  <a:pt x="137597" y="297276"/>
                </a:lnTo>
                <a:lnTo>
                  <a:pt x="123187" y="297276"/>
                </a:lnTo>
                <a:lnTo>
                  <a:pt x="123187" y="277295"/>
                </a:lnTo>
                <a:cubicBezTo>
                  <a:pt x="117375" y="275743"/>
                  <a:pt x="112419" y="273117"/>
                  <a:pt x="108600" y="269137"/>
                </a:cubicBezTo>
                <a:cubicBezTo>
                  <a:pt x="99939" y="260147"/>
                  <a:pt x="100138" y="248687"/>
                  <a:pt x="100200" y="247416"/>
                </a:cubicBezTo>
                <a:lnTo>
                  <a:pt x="107390" y="247708"/>
                </a:lnTo>
                <a:lnTo>
                  <a:pt x="114589" y="247926"/>
                </a:lnTo>
                <a:cubicBezTo>
                  <a:pt x="114579" y="247989"/>
                  <a:pt x="114495" y="254625"/>
                  <a:pt x="119076" y="259282"/>
                </a:cubicBezTo>
                <a:cubicBezTo>
                  <a:pt x="122509" y="262783"/>
                  <a:pt x="127966" y="264554"/>
                  <a:pt x="135280" y="264554"/>
                </a:cubicBezTo>
                <a:cubicBezTo>
                  <a:pt x="144306" y="264554"/>
                  <a:pt x="150859" y="259834"/>
                  <a:pt x="151986" y="252531"/>
                </a:cubicBezTo>
                <a:cubicBezTo>
                  <a:pt x="153040" y="245614"/>
                  <a:pt x="148720" y="235821"/>
                  <a:pt x="133131" y="230976"/>
                </a:cubicBezTo>
                <a:cubicBezTo>
                  <a:pt x="128561" y="229549"/>
                  <a:pt x="124596" y="228070"/>
                  <a:pt x="121131" y="226497"/>
                </a:cubicBezTo>
                <a:cubicBezTo>
                  <a:pt x="105376" y="218579"/>
                  <a:pt x="97550" y="204348"/>
                  <a:pt x="100952" y="190086"/>
                </a:cubicBezTo>
                <a:cubicBezTo>
                  <a:pt x="103518" y="179220"/>
                  <a:pt x="111939" y="171594"/>
                  <a:pt x="123187" y="169073"/>
                </a:cubicBezTo>
                <a:lnTo>
                  <a:pt x="123187" y="149747"/>
                </a:lnTo>
                <a:lnTo>
                  <a:pt x="137597" y="149747"/>
                </a:lnTo>
                <a:lnTo>
                  <a:pt x="137597" y="168708"/>
                </a:lnTo>
                <a:cubicBezTo>
                  <a:pt x="157714" y="171802"/>
                  <a:pt x="163776" y="189357"/>
                  <a:pt x="163964" y="199139"/>
                </a:cubicBezTo>
                <a:lnTo>
                  <a:pt x="149575" y="199441"/>
                </a:lnTo>
                <a:cubicBezTo>
                  <a:pt x="149471" y="196649"/>
                  <a:pt x="148115" y="182429"/>
                  <a:pt x="131441" y="182429"/>
                </a:cubicBezTo>
                <a:cubicBezTo>
                  <a:pt x="121215" y="182429"/>
                  <a:pt x="116217" y="188096"/>
                  <a:pt x="114954" y="193388"/>
                </a:cubicBezTo>
                <a:cubicBezTo>
                  <a:pt x="113587" y="199118"/>
                  <a:pt x="116019" y="207849"/>
                  <a:pt x="127329" y="213526"/>
                </a:cubicBezTo>
                <a:cubicBezTo>
                  <a:pt x="130042" y="214745"/>
                  <a:pt x="133496" y="216006"/>
                  <a:pt x="137440" y="217246"/>
                </a:cubicBezTo>
                <a:cubicBezTo>
                  <a:pt x="160177" y="224319"/>
                  <a:pt x="168284" y="241155"/>
                  <a:pt x="166218" y="254688"/>
                </a:cubicBezTo>
                <a:close/>
              </a:path>
            </a:pathLst>
          </a:custGeom>
          <a:solidFill>
            <a:srgbClr val="AAB7DB"/>
          </a:solidFill>
          <a:ln>
            <a:noFill/>
          </a:ln>
        </p:spPr>
        <p:txBody>
          <a:bodyPr vert="horz" rtlCol="0" anchor="ctr">
            <a:noAutofit/>
          </a:bodyPr>
          <a:lstStyle/>
          <a:p>
            <a:pPr algn="ctr"/>
            <a:endParaRPr lang="en-US" dirty="0"/>
          </a:p>
        </p:txBody>
      </p:sp>
      <p:grpSp>
        <p:nvGrpSpPr>
          <p:cNvPr id="20" name="Group 19">
            <a:extLst>
              <a:ext uri="{4F98D9E2-33BF-42E2-BF2C-F9093DA8D73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1FE2FB2-D18A-47CD-AA75-716D079C730E}"/>
              </a:ext>
            </a:extLst>
          </p:cNvPr>
          <p:cNvGrpSpPr>
            <a:grpSpLocks noChangeAspect="1"/>
          </p:cNvGrpSpPr>
          <p:nvPr/>
        </p:nvGrpSpPr>
        <p:grpSpPr>
          <a:xfrm>
            <a:off x="2273074" y="3252883"/>
            <a:ext cx="340183" cy="323652"/>
            <a:chOff x="2273074" y="3252883"/>
            <a:chExt cx="340183" cy="323652"/>
          </a:xfrm>
        </p:grpSpPr>
        <p:sp>
          <p:nvSpPr>
            <p:cNvPr id="21" name="PathD482">
              <a:extLst>
                <a:ext uri="{5201C44B-5CCE-445F-8183-12CABC5792A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1BEF60B-6BD4-4655-9757-F74266302E69}"/>
                </a:ext>
              </a:extLst>
            </p:cNvPr>
            <p:cNvSpPr/>
            <p:nvPr/>
          </p:nvSpPr>
          <p:spPr>
            <a:xfrm>
              <a:off x="2391329" y="3303436"/>
              <a:ext cx="65953" cy="22522"/>
            </a:xfrm>
            <a:custGeom>
              <a:avLst/>
              <a:gdLst/>
              <a:ahLst/>
              <a:cxnLst/>
              <a:rect l="0" t="0" r="r" b="b"/>
              <a:pathLst>
                <a:path w="65954" h="22523">
                  <a:moveTo>
                    <a:pt x="0" y="22523"/>
                  </a:moveTo>
                  <a:lnTo>
                    <a:pt x="65954" y="22523"/>
                  </a:lnTo>
                  <a:cubicBezTo>
                    <a:pt x="54575" y="-7508"/>
                    <a:pt x="11388" y="-7508"/>
                    <a:pt x="0" y="22523"/>
                  </a:cubicBezTo>
                  <a:close/>
                </a:path>
              </a:pathLst>
            </a:custGeom>
            <a:solidFill>
              <a:srgbClr val="AAB7DB"/>
            </a:solidFill>
            <a:ln>
              <a:noFill/>
            </a:ln>
          </p:spPr>
          <p:txBody>
            <a:bodyPr vert="horz" rtlCol="0" anchor="ctr">
              <a:noAutofit/>
            </a:bodyPr>
            <a:lstStyle/>
            <a:p>
              <a:pPr algn="ctr"/>
              <a:endParaRPr lang="en-US" dirty="0"/>
            </a:p>
          </p:txBody>
        </p:sp>
        <p:sp>
          <p:nvSpPr>
            <p:cNvPr id="22" name="Path86F4">
              <a:extLst>
                <a:ext uri="{0AB6BA19-D300-40A9-B4D6-18844C064AC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B388A39-471F-4BDC-ABFC-194921F6F09A}"/>
                </a:ext>
              </a:extLst>
            </p:cNvPr>
            <p:cNvSpPr/>
            <p:nvPr/>
          </p:nvSpPr>
          <p:spPr>
            <a:xfrm>
              <a:off x="2423776" y="3504949"/>
              <a:ext cx="164982" cy="37493"/>
            </a:xfrm>
            <a:custGeom>
              <a:avLst/>
              <a:gdLst/>
              <a:ahLst/>
              <a:cxnLst/>
              <a:rect l="0" t="0" r="r" b="b"/>
              <a:pathLst>
                <a:path w="164982" h="37494">
                  <a:moveTo>
                    <a:pt x="164982" y="16387"/>
                  </a:moveTo>
                  <a:lnTo>
                    <a:pt x="164982" y="0"/>
                  </a:lnTo>
                  <a:lnTo>
                    <a:pt x="6740" y="0"/>
                  </a:lnTo>
                  <a:cubicBezTo>
                    <a:pt x="7325" y="13486"/>
                    <a:pt x="5109" y="25595"/>
                    <a:pt x="0" y="37494"/>
                  </a:cubicBezTo>
                  <a:lnTo>
                    <a:pt x="143510" y="37494"/>
                  </a:lnTo>
                  <a:cubicBezTo>
                    <a:pt x="155350" y="37494"/>
                    <a:pt x="164982" y="28025"/>
                    <a:pt x="164982" y="16387"/>
                  </a:cubicBezTo>
                  <a:close/>
                </a:path>
              </a:pathLst>
            </a:custGeom>
            <a:solidFill>
              <a:srgbClr val="AAB7DB"/>
            </a:solidFill>
            <a:ln>
              <a:noFill/>
            </a:ln>
          </p:spPr>
          <p:txBody>
            <a:bodyPr vert="horz" rtlCol="0" anchor="ctr">
              <a:noAutofit/>
            </a:bodyPr>
            <a:lstStyle/>
            <a:p>
              <a:pPr algn="ctr"/>
              <a:endParaRPr lang="en-US" dirty="0"/>
            </a:p>
          </p:txBody>
        </p:sp>
        <p:sp>
          <p:nvSpPr>
            <p:cNvPr id="23" name="Path8F50">
              <a:extLst>
                <a:ext uri="{5C7B62C7-11AD-4017-A2A4-456A7F04460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940920E-D8B3-4D51-BE81-5A22E29B2A59}"/>
                </a:ext>
              </a:extLst>
            </p:cNvPr>
            <p:cNvSpPr/>
            <p:nvPr/>
          </p:nvSpPr>
          <p:spPr>
            <a:xfrm>
              <a:off x="2322249" y="3337747"/>
              <a:ext cx="266509" cy="155414"/>
            </a:xfrm>
            <a:custGeom>
              <a:avLst/>
              <a:gdLst/>
              <a:ahLst/>
              <a:cxnLst/>
              <a:rect l="0" t="0" r="r" b="b"/>
              <a:pathLst>
                <a:path w="266509" h="155414">
                  <a:moveTo>
                    <a:pt x="266509" y="136121"/>
                  </a:moveTo>
                  <a:lnTo>
                    <a:pt x="200336" y="136121"/>
                  </a:lnTo>
                  <a:cubicBezTo>
                    <a:pt x="155433" y="136121"/>
                    <a:pt x="155189" y="68616"/>
                    <a:pt x="200336" y="68616"/>
                  </a:cubicBezTo>
                  <a:lnTo>
                    <a:pt x="266509" y="68616"/>
                  </a:lnTo>
                  <a:lnTo>
                    <a:pt x="266509" y="21107"/>
                  </a:lnTo>
                  <a:cubicBezTo>
                    <a:pt x="266509" y="9468"/>
                    <a:pt x="256877" y="0"/>
                    <a:pt x="245037" y="0"/>
                  </a:cubicBezTo>
                  <a:lnTo>
                    <a:pt x="21411" y="0"/>
                  </a:lnTo>
                  <a:cubicBezTo>
                    <a:pt x="9606" y="0"/>
                    <a:pt x="0" y="9468"/>
                    <a:pt x="0" y="21107"/>
                  </a:cubicBezTo>
                  <a:lnTo>
                    <a:pt x="0" y="86123"/>
                  </a:lnTo>
                  <a:cubicBezTo>
                    <a:pt x="6392" y="84677"/>
                    <a:pt x="13018" y="83840"/>
                    <a:pt x="19850" y="83840"/>
                  </a:cubicBezTo>
                  <a:cubicBezTo>
                    <a:pt x="63312" y="83840"/>
                    <a:pt x="99489" y="114780"/>
                    <a:pt x="106968" y="155414"/>
                  </a:cubicBezTo>
                  <a:lnTo>
                    <a:pt x="266509" y="155414"/>
                  </a:lnTo>
                  <a:lnTo>
                    <a:pt x="266509" y="136121"/>
                  </a:lnTo>
                  <a:lnTo>
                    <a:pt x="266509" y="136121"/>
                  </a:lnTo>
                  <a:close/>
                </a:path>
              </a:pathLst>
            </a:custGeom>
            <a:solidFill>
              <a:srgbClr val="AAB7DB"/>
            </a:solidFill>
            <a:ln>
              <a:noFill/>
            </a:ln>
          </p:spPr>
          <p:txBody>
            <a:bodyPr vert="horz" rtlCol="0" anchor="ctr">
              <a:noAutofit/>
            </a:bodyPr>
            <a:lstStyle/>
            <a:p>
              <a:pPr algn="ctr"/>
              <a:endParaRPr lang="en-US" dirty="0"/>
            </a:p>
          </p:txBody>
        </p:sp>
        <p:sp>
          <p:nvSpPr>
            <p:cNvPr id="24" name="PathDF95">
              <a:extLst>
                <a:ext uri="{E2DA2A21-498B-4198-9E7D-7C34A7DAB5D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CAC8D85-1108-45B1-9A64-42735C481FF9}"/>
                </a:ext>
              </a:extLst>
            </p:cNvPr>
            <p:cNvSpPr/>
            <p:nvPr/>
          </p:nvSpPr>
          <p:spPr>
            <a:xfrm>
              <a:off x="2500562" y="3418151"/>
              <a:ext cx="112695" cy="43928"/>
            </a:xfrm>
            <a:custGeom>
              <a:avLst/>
              <a:gdLst/>
              <a:ahLst/>
              <a:cxnLst/>
              <a:rect l="0" t="0" r="r" b="b"/>
              <a:pathLst>
                <a:path w="112696" h="43929">
                  <a:moveTo>
                    <a:pt x="112696" y="6406"/>
                  </a:moveTo>
                  <a:cubicBezTo>
                    <a:pt x="112696" y="2872"/>
                    <a:pt x="109774" y="0"/>
                    <a:pt x="106184" y="0"/>
                  </a:cubicBezTo>
                  <a:lnTo>
                    <a:pt x="22023" y="0"/>
                  </a:lnTo>
                  <a:cubicBezTo>
                    <a:pt x="-7231" y="0"/>
                    <a:pt x="-7451" y="43929"/>
                    <a:pt x="22023" y="43929"/>
                  </a:cubicBezTo>
                  <a:lnTo>
                    <a:pt x="106184" y="43929"/>
                  </a:lnTo>
                  <a:cubicBezTo>
                    <a:pt x="109774" y="43929"/>
                    <a:pt x="112696" y="41057"/>
                    <a:pt x="112696" y="37523"/>
                  </a:cubicBezTo>
                  <a:lnTo>
                    <a:pt x="112696" y="6406"/>
                  </a:lnTo>
                  <a:close/>
                </a:path>
              </a:pathLst>
            </a:custGeom>
            <a:solidFill>
              <a:srgbClr val="AAB7DB"/>
            </a:solidFill>
            <a:ln>
              <a:noFill/>
            </a:ln>
          </p:spPr>
          <p:txBody>
            <a:bodyPr vert="horz" rtlCol="0" anchor="ctr">
              <a:noAutofit/>
            </a:bodyPr>
            <a:lstStyle/>
            <a:p>
              <a:pPr algn="ctr"/>
              <a:endParaRPr lang="en-US" dirty="0"/>
            </a:p>
          </p:txBody>
        </p:sp>
        <p:sp>
          <p:nvSpPr>
            <p:cNvPr id="25" name="Path21C7">
              <a:extLst>
                <a:ext uri="{FDDC64AE-61AC-44FA-8EAF-6C2BDA508F3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FC07D70-89D0-4305-BF5A-1E057C961F32}"/>
                </a:ext>
              </a:extLst>
            </p:cNvPr>
            <p:cNvSpPr/>
            <p:nvPr/>
          </p:nvSpPr>
          <p:spPr>
            <a:xfrm>
              <a:off x="2516125" y="3434230"/>
              <a:ext cx="12759" cy="11789"/>
            </a:xfrm>
            <a:custGeom>
              <a:avLst/>
              <a:gdLst/>
              <a:ahLst/>
              <a:cxnLst/>
              <a:rect l="0" t="0" r="r" b="b"/>
              <a:pathLst>
                <a:path w="12759" h="11789">
                  <a:moveTo>
                    <a:pt x="0" y="5885"/>
                  </a:moveTo>
                  <a:cubicBezTo>
                    <a:pt x="0" y="13788"/>
                    <a:pt x="12759" y="13727"/>
                    <a:pt x="12759" y="5885"/>
                  </a:cubicBezTo>
                  <a:cubicBezTo>
                    <a:pt x="12759" y="-1904"/>
                    <a:pt x="0" y="-2019"/>
                    <a:pt x="0" y="5885"/>
                  </a:cubicBezTo>
                  <a:close/>
                </a:path>
              </a:pathLst>
            </a:custGeom>
            <a:solidFill>
              <a:srgbClr val="AAB7DB"/>
            </a:solidFill>
            <a:ln>
              <a:noFill/>
            </a:ln>
          </p:spPr>
          <p:txBody>
            <a:bodyPr vert="horz" rtlCol="0" anchor="ctr">
              <a:noAutofit/>
            </a:bodyPr>
            <a:lstStyle/>
            <a:p>
              <a:pPr algn="ctr"/>
              <a:endParaRPr lang="en-US" dirty="0"/>
            </a:p>
          </p:txBody>
        </p:sp>
        <p:sp>
          <p:nvSpPr>
            <p:cNvPr id="26" name="Path5CE6">
              <a:extLst>
                <a:ext uri="{B8D0D3A1-A396-4673-BF54-8A55F793A06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BF2674F-CAAA-4F65-8C61-5E7E61C9F924}"/>
                </a:ext>
              </a:extLst>
            </p:cNvPr>
            <p:cNvSpPr/>
            <p:nvPr/>
          </p:nvSpPr>
          <p:spPr>
            <a:xfrm>
              <a:off x="2475289" y="3252883"/>
              <a:ext cx="66940" cy="65516"/>
            </a:xfrm>
            <a:custGeom>
              <a:avLst/>
              <a:gdLst/>
              <a:ahLst/>
              <a:cxnLst/>
              <a:rect l="0" t="0" r="r" b="b"/>
              <a:pathLst>
                <a:path w="66941" h="65516">
                  <a:moveTo>
                    <a:pt x="0" y="32901"/>
                  </a:moveTo>
                  <a:cubicBezTo>
                    <a:pt x="0" y="14758"/>
                    <a:pt x="15014" y="0"/>
                    <a:pt x="33470" y="0"/>
                  </a:cubicBezTo>
                  <a:cubicBezTo>
                    <a:pt x="51927" y="0"/>
                    <a:pt x="66941" y="14758"/>
                    <a:pt x="66941" y="32901"/>
                  </a:cubicBezTo>
                  <a:cubicBezTo>
                    <a:pt x="66941" y="76384"/>
                    <a:pt x="0" y="76393"/>
                    <a:pt x="0" y="32901"/>
                  </a:cubicBezTo>
                  <a:close/>
                </a:path>
              </a:pathLst>
            </a:custGeom>
            <a:solidFill>
              <a:srgbClr val="AAB7DB"/>
            </a:solidFill>
            <a:ln>
              <a:noFill/>
            </a:ln>
          </p:spPr>
          <p:txBody>
            <a:bodyPr vert="horz" rtlCol="0" anchor="ctr">
              <a:noAutofit/>
            </a:bodyPr>
            <a:lstStyle/>
            <a:p>
              <a:pPr algn="ctr"/>
              <a:endParaRPr lang="en-US" dirty="0"/>
            </a:p>
          </p:txBody>
        </p:sp>
        <p:sp>
          <p:nvSpPr>
            <p:cNvPr id="27" name="Path2153">
              <a:extLst>
                <a:ext uri="{0506B5C6-91FC-42E8-A164-6539B55D0E9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CDB5667-2A5C-48EE-A008-D8C8797977DE}"/>
                </a:ext>
              </a:extLst>
            </p:cNvPr>
            <p:cNvSpPr/>
            <p:nvPr/>
          </p:nvSpPr>
          <p:spPr>
            <a:xfrm>
              <a:off x="2487282" y="3264856"/>
              <a:ext cx="42956" cy="41859"/>
            </a:xfrm>
            <a:custGeom>
              <a:avLst/>
              <a:gdLst/>
              <a:ahLst/>
              <a:cxnLst/>
              <a:rect l="0" t="0" r="r" b="b"/>
              <a:pathLst>
                <a:path w="42956" h="41860">
                  <a:moveTo>
                    <a:pt x="0" y="20927"/>
                  </a:moveTo>
                  <a:cubicBezTo>
                    <a:pt x="0" y="48833"/>
                    <a:pt x="42956" y="48841"/>
                    <a:pt x="42956" y="20927"/>
                  </a:cubicBezTo>
                  <a:cubicBezTo>
                    <a:pt x="42956" y="-6973"/>
                    <a:pt x="0" y="-6979"/>
                    <a:pt x="0" y="20927"/>
                  </a:cubicBezTo>
                  <a:close/>
                </a:path>
              </a:pathLst>
            </a:custGeom>
            <a:solidFill>
              <a:srgbClr val="AAB7DB"/>
            </a:solidFill>
            <a:ln>
              <a:noFill/>
            </a:ln>
          </p:spPr>
          <p:txBody>
            <a:bodyPr vert="horz" rtlCol="0" anchor="ctr">
              <a:noAutofit/>
            </a:bodyPr>
            <a:lstStyle/>
            <a:p>
              <a:pPr algn="ctr"/>
              <a:endParaRPr lang="en-US" dirty="0"/>
            </a:p>
          </p:txBody>
        </p:sp>
        <p:sp>
          <p:nvSpPr>
            <p:cNvPr id="28" name="Combined-ShapeF5D1">
              <a:extLst>
                <a:ext uri="{90ADF5CF-407A-47F9-BB84-85ADF63091F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C7BFECA-E658-47BD-85BB-B6A81551E9F0}"/>
                </a:ext>
              </a:extLst>
            </p:cNvPr>
            <p:cNvSpPr/>
            <p:nvPr/>
          </p:nvSpPr>
          <p:spPr>
            <a:xfrm>
              <a:off x="2273074" y="3440834"/>
              <a:ext cx="138050" cy="135700"/>
            </a:xfrm>
            <a:custGeom>
              <a:avLst/>
              <a:gdLst/>
              <a:ahLst/>
              <a:cxnLst/>
              <a:rect l="0" t="0" r="r" b="b"/>
              <a:pathLst>
                <a:path w="138050" h="135700">
                  <a:moveTo>
                    <a:pt x="69025" y="0"/>
                  </a:moveTo>
                  <a:cubicBezTo>
                    <a:pt x="107086" y="0"/>
                    <a:pt x="138050" y="30437"/>
                    <a:pt x="138050" y="67850"/>
                  </a:cubicBezTo>
                  <a:cubicBezTo>
                    <a:pt x="138050" y="105263"/>
                    <a:pt x="107086" y="135700"/>
                    <a:pt x="69025" y="135700"/>
                  </a:cubicBezTo>
                  <a:cubicBezTo>
                    <a:pt x="30964" y="135700"/>
                    <a:pt x="0" y="105263"/>
                    <a:pt x="0" y="67850"/>
                  </a:cubicBezTo>
                  <a:cubicBezTo>
                    <a:pt x="0" y="30437"/>
                    <a:pt x="30964" y="0"/>
                    <a:pt x="69025" y="0"/>
                  </a:cubicBezTo>
                  <a:close/>
                  <a:moveTo>
                    <a:pt x="74084" y="34254"/>
                  </a:moveTo>
                  <a:cubicBezTo>
                    <a:pt x="74084" y="27774"/>
                    <a:pt x="62770" y="27767"/>
                    <a:pt x="62770" y="34254"/>
                  </a:cubicBezTo>
                  <a:lnTo>
                    <a:pt x="62770" y="34254"/>
                  </a:lnTo>
                  <a:lnTo>
                    <a:pt x="62770" y="40714"/>
                  </a:lnTo>
                  <a:cubicBezTo>
                    <a:pt x="41148" y="46369"/>
                    <a:pt x="46096" y="74001"/>
                    <a:pt x="68427" y="74001"/>
                  </a:cubicBezTo>
                  <a:cubicBezTo>
                    <a:pt x="79400" y="74001"/>
                    <a:pt x="79395" y="88386"/>
                    <a:pt x="68427" y="88386"/>
                  </a:cubicBezTo>
                  <a:cubicBezTo>
                    <a:pt x="65477" y="88386"/>
                    <a:pt x="62720" y="87007"/>
                    <a:pt x="61240" y="84795"/>
                  </a:cubicBezTo>
                  <a:cubicBezTo>
                    <a:pt x="57480" y="79162"/>
                    <a:pt x="47708" y="84114"/>
                    <a:pt x="51450" y="89708"/>
                  </a:cubicBezTo>
                  <a:cubicBezTo>
                    <a:pt x="53974" y="93483"/>
                    <a:pt x="58071" y="96203"/>
                    <a:pt x="62770" y="97439"/>
                  </a:cubicBezTo>
                  <a:lnTo>
                    <a:pt x="62770" y="97439"/>
                  </a:lnTo>
                  <a:lnTo>
                    <a:pt x="62770" y="102906"/>
                  </a:lnTo>
                  <a:cubicBezTo>
                    <a:pt x="62770" y="109386"/>
                    <a:pt x="74084" y="109393"/>
                    <a:pt x="74084" y="102906"/>
                  </a:cubicBezTo>
                  <a:lnTo>
                    <a:pt x="74084" y="102906"/>
                  </a:lnTo>
                  <a:lnTo>
                    <a:pt x="74084" y="97387"/>
                  </a:lnTo>
                  <a:cubicBezTo>
                    <a:pt x="95761" y="91676"/>
                    <a:pt x="90704" y="64193"/>
                    <a:pt x="68427" y="64193"/>
                  </a:cubicBezTo>
                  <a:cubicBezTo>
                    <a:pt x="53189" y="64193"/>
                    <a:pt x="61198" y="42227"/>
                    <a:pt x="75595" y="52284"/>
                  </a:cubicBezTo>
                  <a:cubicBezTo>
                    <a:pt x="81411" y="56358"/>
                    <a:pt x="88522" y="48721"/>
                    <a:pt x="82695" y="44650"/>
                  </a:cubicBezTo>
                  <a:cubicBezTo>
                    <a:pt x="79996" y="42765"/>
                    <a:pt x="77073" y="41456"/>
                    <a:pt x="74084" y="40715"/>
                  </a:cubicBezTo>
                  <a:lnTo>
                    <a:pt x="74084" y="40715"/>
                  </a:lnTo>
                  <a:close/>
                </a:path>
              </a:pathLst>
            </a:custGeom>
            <a:solidFill>
              <a:srgbClr val="AAB7DB"/>
            </a:solidFill>
            <a:ln>
              <a:noFill/>
            </a:ln>
          </p:spPr>
          <p:txBody>
            <a:bodyPr vert="horz" rtlCol="0" anchor="ctr">
              <a:noAutofit/>
            </a:bodyPr>
            <a:lstStyle/>
            <a:p>
              <a:pPr algn="ctr"/>
              <a:endParaRPr lang="en-US" dirty="0"/>
            </a:p>
          </p:txBody>
        </p:sp>
      </p:grpSp>
      <p:grpSp>
        <p:nvGrpSpPr>
          <p:cNvPr id="29" name="Group 28">
            <a:extLst>
              <a:ext uri="{F20702F0-6537-436F-992D-D52082866E6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A6D35D3-A420-4815-B5A2-86DA01E19D77}"/>
              </a:ext>
            </a:extLst>
          </p:cNvPr>
          <p:cNvGrpSpPr>
            <a:grpSpLocks noChangeAspect="1"/>
          </p:cNvGrpSpPr>
          <p:nvPr/>
        </p:nvGrpSpPr>
        <p:grpSpPr>
          <a:xfrm>
            <a:off x="6534150" y="1881187"/>
            <a:ext cx="333375" cy="323850"/>
            <a:chOff x="6534150" y="1881187"/>
            <a:chExt cx="333375" cy="323850"/>
          </a:xfrm>
        </p:grpSpPr>
        <p:sp>
          <p:nvSpPr>
            <p:cNvPr id="30" name="Combined-Shape8A4B">
              <a:extLst>
                <a:ext uri="{808CC5C7-4E77-4536-914E-861157320DE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F442C75-6435-4934-A202-6EAD911C6F12}"/>
                </a:ext>
              </a:extLst>
            </p:cNvPr>
            <p:cNvSpPr/>
            <p:nvPr/>
          </p:nvSpPr>
          <p:spPr>
            <a:xfrm>
              <a:off x="6534150" y="1958821"/>
              <a:ext cx="333375" cy="246216"/>
            </a:xfrm>
            <a:custGeom>
              <a:avLst/>
              <a:gdLst/>
              <a:ahLst/>
              <a:cxnLst/>
              <a:rect l="0" t="0" r="r" b="b"/>
              <a:pathLst>
                <a:path w="333375" h="246217">
                  <a:moveTo>
                    <a:pt x="66081" y="985"/>
                  </a:moveTo>
                  <a:lnTo>
                    <a:pt x="101042" y="21519"/>
                  </a:lnTo>
                  <a:cubicBezTo>
                    <a:pt x="114480" y="17275"/>
                    <a:pt x="118399" y="14587"/>
                    <a:pt x="131945" y="13803"/>
                  </a:cubicBezTo>
                  <a:lnTo>
                    <a:pt x="131961" y="13689"/>
                  </a:lnTo>
                  <a:cubicBezTo>
                    <a:pt x="131961" y="59014"/>
                    <a:pt x="169275" y="95757"/>
                    <a:pt x="215305" y="95757"/>
                  </a:cubicBezTo>
                  <a:cubicBezTo>
                    <a:pt x="238709" y="95757"/>
                    <a:pt x="259860" y="86258"/>
                    <a:pt x="274998" y="70961"/>
                  </a:cubicBezTo>
                  <a:lnTo>
                    <a:pt x="274735" y="70574"/>
                  </a:lnTo>
                  <a:cubicBezTo>
                    <a:pt x="284841" y="85117"/>
                    <a:pt x="290880" y="101696"/>
                    <a:pt x="291625" y="119393"/>
                  </a:cubicBezTo>
                  <a:cubicBezTo>
                    <a:pt x="291677" y="119728"/>
                    <a:pt x="291703" y="120070"/>
                    <a:pt x="291703" y="120419"/>
                  </a:cubicBezTo>
                  <a:cubicBezTo>
                    <a:pt x="291703" y="127973"/>
                    <a:pt x="297922" y="134097"/>
                    <a:pt x="305594" y="134097"/>
                  </a:cubicBezTo>
                  <a:cubicBezTo>
                    <a:pt x="313265" y="134097"/>
                    <a:pt x="319484" y="127973"/>
                    <a:pt x="319484" y="120419"/>
                  </a:cubicBezTo>
                  <a:cubicBezTo>
                    <a:pt x="319484" y="116541"/>
                    <a:pt x="317846" y="112939"/>
                    <a:pt x="315006" y="110360"/>
                  </a:cubicBezTo>
                  <a:cubicBezTo>
                    <a:pt x="312186" y="107799"/>
                    <a:pt x="312008" y="103473"/>
                    <a:pt x="314609" y="100696"/>
                  </a:cubicBezTo>
                  <a:cubicBezTo>
                    <a:pt x="317209" y="97919"/>
                    <a:pt x="321603" y="97744"/>
                    <a:pt x="324423" y="100304"/>
                  </a:cubicBezTo>
                  <a:cubicBezTo>
                    <a:pt x="330086" y="105446"/>
                    <a:pt x="333375" y="112681"/>
                    <a:pt x="333375" y="120419"/>
                  </a:cubicBezTo>
                  <a:cubicBezTo>
                    <a:pt x="333375" y="135527"/>
                    <a:pt x="320937" y="147775"/>
                    <a:pt x="305594" y="147775"/>
                  </a:cubicBezTo>
                  <a:cubicBezTo>
                    <a:pt x="299583" y="147775"/>
                    <a:pt x="294017" y="145895"/>
                    <a:pt x="289471" y="142700"/>
                  </a:cubicBezTo>
                  <a:cubicBezTo>
                    <a:pt x="283252" y="169938"/>
                    <a:pt x="264174" y="194131"/>
                    <a:pt x="236206" y="210668"/>
                  </a:cubicBezTo>
                  <a:lnTo>
                    <a:pt x="236141" y="239378"/>
                  </a:lnTo>
                  <a:cubicBezTo>
                    <a:pt x="236141" y="243155"/>
                    <a:pt x="233031" y="246217"/>
                    <a:pt x="229195" y="246217"/>
                  </a:cubicBezTo>
                  <a:lnTo>
                    <a:pt x="187523" y="246217"/>
                  </a:lnTo>
                  <a:cubicBezTo>
                    <a:pt x="183688" y="246217"/>
                    <a:pt x="180578" y="243155"/>
                    <a:pt x="180578" y="239378"/>
                  </a:cubicBezTo>
                  <a:lnTo>
                    <a:pt x="180586" y="230353"/>
                  </a:lnTo>
                  <a:cubicBezTo>
                    <a:pt x="171511" y="231802"/>
                    <a:pt x="162214" y="232539"/>
                    <a:pt x="152797" y="232539"/>
                  </a:cubicBezTo>
                  <a:cubicBezTo>
                    <a:pt x="143391" y="232539"/>
                    <a:pt x="134106" y="231804"/>
                    <a:pt x="125041" y="230359"/>
                  </a:cubicBezTo>
                  <a:lnTo>
                    <a:pt x="125016" y="239378"/>
                  </a:lnTo>
                  <a:cubicBezTo>
                    <a:pt x="125016" y="243155"/>
                    <a:pt x="121906" y="246217"/>
                    <a:pt x="118070" y="246217"/>
                  </a:cubicBezTo>
                  <a:lnTo>
                    <a:pt x="76398" y="246217"/>
                  </a:lnTo>
                  <a:cubicBezTo>
                    <a:pt x="72563" y="246217"/>
                    <a:pt x="69453" y="243155"/>
                    <a:pt x="69453" y="239378"/>
                  </a:cubicBezTo>
                  <a:lnTo>
                    <a:pt x="69448" y="210703"/>
                  </a:lnTo>
                  <a:cubicBezTo>
                    <a:pt x="49246" y="198767"/>
                    <a:pt x="33448" y="182670"/>
                    <a:pt x="23949" y="164125"/>
                  </a:cubicBezTo>
                  <a:lnTo>
                    <a:pt x="6945" y="164148"/>
                  </a:lnTo>
                  <a:cubicBezTo>
                    <a:pt x="3110" y="164148"/>
                    <a:pt x="0" y="161086"/>
                    <a:pt x="0" y="157309"/>
                  </a:cubicBezTo>
                  <a:lnTo>
                    <a:pt x="0" y="102596"/>
                  </a:lnTo>
                  <a:cubicBezTo>
                    <a:pt x="0" y="98819"/>
                    <a:pt x="3110" y="95757"/>
                    <a:pt x="6945" y="95757"/>
                  </a:cubicBezTo>
                  <a:lnTo>
                    <a:pt x="18264" y="95732"/>
                  </a:lnTo>
                  <a:cubicBezTo>
                    <a:pt x="24588" y="76341"/>
                    <a:pt x="37542" y="58821"/>
                    <a:pt x="55535" y="44933"/>
                  </a:cubicBezTo>
                  <a:lnTo>
                    <a:pt x="55563" y="6849"/>
                  </a:lnTo>
                  <a:cubicBezTo>
                    <a:pt x="55563" y="1533"/>
                    <a:pt x="61452" y="-1750"/>
                    <a:pt x="66081" y="985"/>
                  </a:cubicBezTo>
                  <a:close/>
                  <a:moveTo>
                    <a:pt x="69453" y="82079"/>
                  </a:moveTo>
                  <a:cubicBezTo>
                    <a:pt x="61782" y="82079"/>
                    <a:pt x="55563" y="88203"/>
                    <a:pt x="55563" y="95757"/>
                  </a:cubicBezTo>
                  <a:cubicBezTo>
                    <a:pt x="55563" y="103312"/>
                    <a:pt x="61782" y="109435"/>
                    <a:pt x="69453" y="109435"/>
                  </a:cubicBezTo>
                  <a:cubicBezTo>
                    <a:pt x="77125" y="109435"/>
                    <a:pt x="83344" y="103312"/>
                    <a:pt x="83344" y="95757"/>
                  </a:cubicBezTo>
                  <a:cubicBezTo>
                    <a:pt x="83344" y="88203"/>
                    <a:pt x="77125" y="82079"/>
                    <a:pt x="69453" y="82079"/>
                  </a:cubicBezTo>
                  <a:close/>
                </a:path>
              </a:pathLst>
            </a:custGeom>
            <a:solidFill>
              <a:srgbClr val="AAB7DB"/>
            </a:solidFill>
            <a:ln>
              <a:noFill/>
            </a:ln>
          </p:spPr>
          <p:txBody>
            <a:bodyPr vert="horz" rtlCol="0" anchor="ctr">
              <a:noAutofit/>
            </a:bodyPr>
            <a:lstStyle/>
            <a:p>
              <a:pPr algn="ctr"/>
              <a:endParaRPr lang="en-US" dirty="0"/>
            </a:p>
          </p:txBody>
        </p:sp>
        <p:sp>
          <p:nvSpPr>
            <p:cNvPr id="31" name="Combined-ShapeBDE0">
              <a:extLst>
                <a:ext uri="{4B4E6748-231C-464B-A980-0C1864B631D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1B39D00-6618-418F-81A1-70AFC585181F}"/>
                </a:ext>
              </a:extLst>
            </p:cNvPr>
            <p:cNvSpPr/>
            <p:nvPr/>
          </p:nvSpPr>
          <p:spPr>
            <a:xfrm>
              <a:off x="6675371" y="1881187"/>
              <a:ext cx="157427" cy="157298"/>
            </a:xfrm>
            <a:custGeom>
              <a:avLst/>
              <a:gdLst/>
              <a:ahLst/>
              <a:cxnLst/>
              <a:rect l="0" t="0" r="r" b="b"/>
              <a:pathLst>
                <a:path w="157427" h="157299">
                  <a:moveTo>
                    <a:pt x="78714" y="0"/>
                  </a:moveTo>
                  <a:cubicBezTo>
                    <a:pt x="122186" y="0"/>
                    <a:pt x="157427" y="35212"/>
                    <a:pt x="157427" y="78649"/>
                  </a:cubicBezTo>
                  <a:cubicBezTo>
                    <a:pt x="157427" y="122086"/>
                    <a:pt x="122186" y="157299"/>
                    <a:pt x="78714" y="157299"/>
                  </a:cubicBezTo>
                  <a:cubicBezTo>
                    <a:pt x="35241" y="157299"/>
                    <a:pt x="0" y="122086"/>
                    <a:pt x="0" y="78649"/>
                  </a:cubicBezTo>
                  <a:cubicBezTo>
                    <a:pt x="0" y="35212"/>
                    <a:pt x="35241" y="0"/>
                    <a:pt x="78714" y="0"/>
                  </a:cubicBezTo>
                  <a:close/>
                  <a:moveTo>
                    <a:pt x="86146" y="19235"/>
                  </a:moveTo>
                  <a:lnTo>
                    <a:pt x="71388" y="19235"/>
                  </a:lnTo>
                  <a:lnTo>
                    <a:pt x="71388" y="31952"/>
                  </a:lnTo>
                  <a:cubicBezTo>
                    <a:pt x="62616" y="33323"/>
                    <a:pt x="54497" y="37678"/>
                    <a:pt x="50439" y="46125"/>
                  </a:cubicBezTo>
                  <a:cubicBezTo>
                    <a:pt x="43079" y="61441"/>
                    <a:pt x="50455" y="72274"/>
                    <a:pt x="66137" y="80356"/>
                  </a:cubicBezTo>
                  <a:cubicBezTo>
                    <a:pt x="66488" y="80537"/>
                    <a:pt x="66772" y="80685"/>
                    <a:pt x="67025" y="80815"/>
                  </a:cubicBezTo>
                  <a:lnTo>
                    <a:pt x="68067" y="81339"/>
                  </a:lnTo>
                  <a:cubicBezTo>
                    <a:pt x="69016" y="81801"/>
                    <a:pt x="70307" y="82385"/>
                    <a:pt x="74197" y="84150"/>
                  </a:cubicBezTo>
                  <a:cubicBezTo>
                    <a:pt x="80268" y="86907"/>
                    <a:pt x="79631" y="86613"/>
                    <a:pt x="81573" y="87612"/>
                  </a:cubicBezTo>
                  <a:cubicBezTo>
                    <a:pt x="91236" y="92580"/>
                    <a:pt x="93909" y="96482"/>
                    <a:pt x="90872" y="102802"/>
                  </a:cubicBezTo>
                  <a:cubicBezTo>
                    <a:pt x="87148" y="110552"/>
                    <a:pt x="70122" y="110089"/>
                    <a:pt x="64146" y="105915"/>
                  </a:cubicBezTo>
                  <a:lnTo>
                    <a:pt x="58126" y="101711"/>
                  </a:lnTo>
                  <a:lnTo>
                    <a:pt x="49588" y="113566"/>
                  </a:lnTo>
                  <a:lnTo>
                    <a:pt x="55608" y="117769"/>
                  </a:lnTo>
                  <a:cubicBezTo>
                    <a:pt x="59653" y="120594"/>
                    <a:pt x="65305" y="122577"/>
                    <a:pt x="71388" y="123335"/>
                  </a:cubicBezTo>
                  <a:lnTo>
                    <a:pt x="71388" y="135499"/>
                  </a:lnTo>
                  <a:lnTo>
                    <a:pt x="86146" y="135499"/>
                  </a:lnTo>
                  <a:lnTo>
                    <a:pt x="86146" y="122624"/>
                  </a:lnTo>
                  <a:cubicBezTo>
                    <a:pt x="93782" y="120806"/>
                    <a:pt x="100603" y="116530"/>
                    <a:pt x="104213" y="109018"/>
                  </a:cubicBezTo>
                  <a:cubicBezTo>
                    <a:pt x="111590" y="93664"/>
                    <a:pt x="104176" y="82838"/>
                    <a:pt x="88404" y="74729"/>
                  </a:cubicBezTo>
                  <a:cubicBezTo>
                    <a:pt x="87918" y="74479"/>
                    <a:pt x="87567" y="74297"/>
                    <a:pt x="87252" y="74137"/>
                  </a:cubicBezTo>
                  <a:lnTo>
                    <a:pt x="86318" y="73673"/>
                  </a:lnTo>
                  <a:cubicBezTo>
                    <a:pt x="85409" y="73236"/>
                    <a:pt x="84054" y="72622"/>
                    <a:pt x="80376" y="70952"/>
                  </a:cubicBezTo>
                  <a:cubicBezTo>
                    <a:pt x="74414" y="68247"/>
                    <a:pt x="74930" y="68485"/>
                    <a:pt x="72981" y="67481"/>
                  </a:cubicBezTo>
                  <a:cubicBezTo>
                    <a:pt x="63401" y="62543"/>
                    <a:pt x="60749" y="58648"/>
                    <a:pt x="63780" y="52340"/>
                  </a:cubicBezTo>
                  <a:cubicBezTo>
                    <a:pt x="67503" y="44590"/>
                    <a:pt x="84529" y="45054"/>
                    <a:pt x="90506" y="49227"/>
                  </a:cubicBezTo>
                  <a:lnTo>
                    <a:pt x="96525" y="53431"/>
                  </a:lnTo>
                  <a:lnTo>
                    <a:pt x="105063" y="41576"/>
                  </a:lnTo>
                  <a:lnTo>
                    <a:pt x="99044" y="37373"/>
                  </a:lnTo>
                  <a:cubicBezTo>
                    <a:pt x="95646" y="35000"/>
                    <a:pt x="91114" y="33222"/>
                    <a:pt x="86146" y="32264"/>
                  </a:cubicBezTo>
                  <a:lnTo>
                    <a:pt x="86146" y="19235"/>
                  </a:lnTo>
                  <a:close/>
                </a:path>
              </a:pathLst>
            </a:custGeom>
            <a:solidFill>
              <a:srgbClr val="AAB7DB"/>
            </a:solidFill>
            <a:ln>
              <a:noFill/>
            </a:ln>
          </p:spPr>
          <p:txBody>
            <a:bodyPr vert="horz" rtlCol="0" anchor="ctr">
              <a:noAutofit/>
            </a:bodyPr>
            <a:lstStyle/>
            <a:p>
              <a:pPr algn="ctr"/>
              <a:endParaRPr lang="en-US" dirty="0"/>
            </a:p>
          </p:txBody>
        </p:sp>
      </p:grpSp>
      <p:grpSp>
        <p:nvGrpSpPr>
          <p:cNvPr id="32" name="Group 31">
            <a:extLst>
              <a:ext uri="{0BA1F5F8-2692-43C2-8A07-81CA6F3D2F0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C458993-D7DE-4740-A41A-768EB1B4AA0D}"/>
              </a:ext>
            </a:extLst>
          </p:cNvPr>
          <p:cNvGrpSpPr>
            <a:grpSpLocks noChangeAspect="1"/>
          </p:cNvGrpSpPr>
          <p:nvPr/>
        </p:nvGrpSpPr>
        <p:grpSpPr>
          <a:xfrm>
            <a:off x="6555457" y="3259864"/>
            <a:ext cx="290769" cy="309690"/>
            <a:chOff x="6555457" y="3259864"/>
            <a:chExt cx="290769" cy="309690"/>
          </a:xfrm>
        </p:grpSpPr>
        <p:sp>
          <p:nvSpPr>
            <p:cNvPr id="33" name="Path9C9B">
              <a:extLst>
                <a:ext uri="{26072302-09A4-43BF-A513-37F8F2C6D2F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B549D74-6022-4F5A-BB0B-E1675CBE459F}"/>
                </a:ext>
              </a:extLst>
            </p:cNvPr>
            <p:cNvSpPr/>
            <p:nvPr/>
          </p:nvSpPr>
          <p:spPr>
            <a:xfrm>
              <a:off x="6555457" y="3505056"/>
              <a:ext cx="126884" cy="31297"/>
            </a:xfrm>
            <a:custGeom>
              <a:avLst/>
              <a:gdLst/>
              <a:ahLst/>
              <a:cxnLst/>
              <a:rect l="0" t="0" r="r" b="b"/>
              <a:pathLst>
                <a:path w="126885" h="31297">
                  <a:moveTo>
                    <a:pt x="0" y="0"/>
                  </a:moveTo>
                  <a:lnTo>
                    <a:pt x="0" y="31297"/>
                  </a:lnTo>
                  <a:lnTo>
                    <a:pt x="126885" y="31297"/>
                  </a:lnTo>
                  <a:cubicBezTo>
                    <a:pt x="120078" y="21853"/>
                    <a:pt x="115187" y="11230"/>
                    <a:pt x="112475" y="0"/>
                  </a:cubicBezTo>
                  <a:lnTo>
                    <a:pt x="0" y="0"/>
                  </a:lnTo>
                  <a:close/>
                </a:path>
              </a:pathLst>
            </a:custGeom>
            <a:solidFill>
              <a:srgbClr val="AAB7DB"/>
            </a:solidFill>
            <a:ln>
              <a:noFill/>
            </a:ln>
          </p:spPr>
          <p:txBody>
            <a:bodyPr vert="horz" rtlCol="0" anchor="ctr">
              <a:noAutofit/>
            </a:bodyPr>
            <a:lstStyle/>
            <a:p>
              <a:pPr algn="ctr"/>
              <a:endParaRPr lang="en-US" dirty="0"/>
            </a:p>
          </p:txBody>
        </p:sp>
        <p:sp>
          <p:nvSpPr>
            <p:cNvPr id="34" name="Path2CEE">
              <a:extLst>
                <a:ext uri="{E47D9175-8391-486E-B63F-671E74A491E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2456584-3EEB-447F-AA1A-238A0A6B6449}"/>
                </a:ext>
              </a:extLst>
            </p:cNvPr>
            <p:cNvSpPr/>
            <p:nvPr/>
          </p:nvSpPr>
          <p:spPr>
            <a:xfrm>
              <a:off x="6555457" y="3468528"/>
              <a:ext cx="111390" cy="31297"/>
            </a:xfrm>
            <a:custGeom>
              <a:avLst/>
              <a:gdLst/>
              <a:ahLst/>
              <a:cxnLst/>
              <a:rect l="0" t="0" r="r" b="b"/>
              <a:pathLst>
                <a:path w="111391" h="31297">
                  <a:moveTo>
                    <a:pt x="111391" y="0"/>
                  </a:moveTo>
                  <a:lnTo>
                    <a:pt x="0" y="0"/>
                  </a:lnTo>
                  <a:lnTo>
                    <a:pt x="0" y="31297"/>
                  </a:lnTo>
                  <a:lnTo>
                    <a:pt x="111391" y="31297"/>
                  </a:lnTo>
                  <a:cubicBezTo>
                    <a:pt x="109518" y="20945"/>
                    <a:pt x="109518" y="10353"/>
                    <a:pt x="111391" y="0"/>
                  </a:cubicBezTo>
                  <a:close/>
                </a:path>
              </a:pathLst>
            </a:custGeom>
            <a:solidFill>
              <a:srgbClr val="AAB7DB"/>
            </a:solidFill>
            <a:ln>
              <a:noFill/>
            </a:ln>
          </p:spPr>
          <p:txBody>
            <a:bodyPr vert="horz" rtlCol="0" anchor="ctr">
              <a:noAutofit/>
            </a:bodyPr>
            <a:lstStyle/>
            <a:p>
              <a:pPr algn="ctr"/>
              <a:endParaRPr lang="en-US" dirty="0"/>
            </a:p>
          </p:txBody>
        </p:sp>
        <p:sp>
          <p:nvSpPr>
            <p:cNvPr id="35" name="PathA8EF">
              <a:extLst>
                <a:ext uri="{61699AF7-157B-4731-BFAF-D5E839335BC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4362CD0-AB7F-4872-8BB9-D2A334B49F91}"/>
                </a:ext>
              </a:extLst>
            </p:cNvPr>
            <p:cNvSpPr/>
            <p:nvPr/>
          </p:nvSpPr>
          <p:spPr>
            <a:xfrm>
              <a:off x="6555457" y="3432000"/>
              <a:ext cx="126884" cy="31297"/>
            </a:xfrm>
            <a:custGeom>
              <a:avLst/>
              <a:gdLst/>
              <a:ahLst/>
              <a:cxnLst/>
              <a:rect l="0" t="0" r="r" b="b"/>
              <a:pathLst>
                <a:path w="126885" h="31297">
                  <a:moveTo>
                    <a:pt x="0" y="0"/>
                  </a:moveTo>
                  <a:lnTo>
                    <a:pt x="0" y="31297"/>
                  </a:lnTo>
                  <a:lnTo>
                    <a:pt x="112475" y="31297"/>
                  </a:lnTo>
                  <a:cubicBezTo>
                    <a:pt x="115187" y="20067"/>
                    <a:pt x="120078" y="9445"/>
                    <a:pt x="126885" y="0"/>
                  </a:cubicBezTo>
                  <a:lnTo>
                    <a:pt x="0" y="0"/>
                  </a:lnTo>
                  <a:close/>
                </a:path>
              </a:pathLst>
            </a:custGeom>
            <a:solidFill>
              <a:srgbClr val="AAB7DB"/>
            </a:solidFill>
            <a:ln>
              <a:noFill/>
            </a:ln>
          </p:spPr>
          <p:txBody>
            <a:bodyPr vert="horz" rtlCol="0" anchor="ctr">
              <a:noAutofit/>
            </a:bodyPr>
            <a:lstStyle/>
            <a:p>
              <a:pPr algn="ctr"/>
              <a:endParaRPr lang="en-US" dirty="0"/>
            </a:p>
          </p:txBody>
        </p:sp>
        <p:sp>
          <p:nvSpPr>
            <p:cNvPr id="36" name="Rectangle721F">
              <a:extLst>
                <a:ext uri="{CCE4A35D-F40A-4FE9-9D87-A22AD83AF03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71A3C53-6B55-4846-B25F-0F0072EA5982}"/>
                </a:ext>
              </a:extLst>
            </p:cNvPr>
            <p:cNvSpPr/>
            <p:nvPr/>
          </p:nvSpPr>
          <p:spPr>
            <a:xfrm>
              <a:off x="6555457" y="3395515"/>
              <a:ext cx="130814" cy="31297"/>
            </a:xfrm>
            <a:custGeom>
              <a:avLst/>
              <a:gdLst/>
              <a:ahLst/>
              <a:cxnLst/>
              <a:rect l="0" t="0" r="r" b="b"/>
              <a:pathLst>
                <a:path w="130814" h="31297">
                  <a:moveTo>
                    <a:pt x="0" y="0"/>
                  </a:moveTo>
                  <a:lnTo>
                    <a:pt x="130814" y="0"/>
                  </a:lnTo>
                  <a:lnTo>
                    <a:pt x="130814" y="31297"/>
                  </a:lnTo>
                  <a:lnTo>
                    <a:pt x="0" y="31297"/>
                  </a:lnTo>
                  <a:lnTo>
                    <a:pt x="0" y="0"/>
                  </a:lnTo>
                </a:path>
              </a:pathLst>
            </a:custGeom>
            <a:solidFill>
              <a:srgbClr val="AAB7DB"/>
            </a:solidFill>
            <a:ln>
              <a:noFill/>
            </a:ln>
          </p:spPr>
          <p:txBody>
            <a:bodyPr vert="horz" rtlCol="0" anchor="ctr">
              <a:noAutofit/>
            </a:bodyPr>
            <a:lstStyle/>
            <a:p>
              <a:pPr algn="ctr"/>
              <a:endParaRPr lang="en-US" dirty="0"/>
            </a:p>
          </p:txBody>
        </p:sp>
        <p:sp>
          <p:nvSpPr>
            <p:cNvPr id="37" name="Rectangle3545">
              <a:extLst>
                <a:ext uri="{9588C9FB-51EC-42CB-AF38-D7408A8C5BC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83C22BC-905A-4C0E-8384-A931BA9D0C24}"/>
                </a:ext>
              </a:extLst>
            </p:cNvPr>
            <p:cNvSpPr/>
            <p:nvPr/>
          </p:nvSpPr>
          <p:spPr>
            <a:xfrm>
              <a:off x="6555457" y="3358987"/>
              <a:ext cx="130814" cy="31297"/>
            </a:xfrm>
            <a:custGeom>
              <a:avLst/>
              <a:gdLst/>
              <a:ahLst/>
              <a:cxnLst/>
              <a:rect l="0" t="0" r="r" b="b"/>
              <a:pathLst>
                <a:path w="130814" h="31297">
                  <a:moveTo>
                    <a:pt x="0" y="0"/>
                  </a:moveTo>
                  <a:lnTo>
                    <a:pt x="130814" y="0"/>
                  </a:lnTo>
                  <a:lnTo>
                    <a:pt x="130814" y="31297"/>
                  </a:lnTo>
                  <a:lnTo>
                    <a:pt x="0" y="31297"/>
                  </a:lnTo>
                  <a:lnTo>
                    <a:pt x="0" y="0"/>
                  </a:lnTo>
                </a:path>
              </a:pathLst>
            </a:custGeom>
            <a:solidFill>
              <a:srgbClr val="AAB7DB"/>
            </a:solidFill>
            <a:ln>
              <a:noFill/>
            </a:ln>
          </p:spPr>
          <p:txBody>
            <a:bodyPr vert="horz" rtlCol="0" anchor="ctr">
              <a:noAutofit/>
            </a:bodyPr>
            <a:lstStyle/>
            <a:p>
              <a:pPr algn="ctr"/>
              <a:endParaRPr lang="en-US" dirty="0"/>
            </a:p>
          </p:txBody>
        </p:sp>
        <p:sp>
          <p:nvSpPr>
            <p:cNvPr id="38" name="Path6BA6">
              <a:extLst>
                <a:ext uri="{E29EDEA5-4E78-45DB-83D7-8A890D54A93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D1D7B85-823D-4962-9315-D7EC3FD07A87}"/>
                </a:ext>
              </a:extLst>
            </p:cNvPr>
            <p:cNvSpPr/>
            <p:nvPr/>
          </p:nvSpPr>
          <p:spPr>
            <a:xfrm>
              <a:off x="6806336" y="3405625"/>
              <a:ext cx="21004" cy="16352"/>
            </a:xfrm>
            <a:custGeom>
              <a:avLst/>
              <a:gdLst/>
              <a:ahLst/>
              <a:cxnLst/>
              <a:rect l="0" t="0" r="r" b="b"/>
              <a:pathLst>
                <a:path w="21004" h="16352">
                  <a:moveTo>
                    <a:pt x="21004" y="16352"/>
                  </a:moveTo>
                  <a:lnTo>
                    <a:pt x="21004" y="0"/>
                  </a:lnTo>
                  <a:lnTo>
                    <a:pt x="0" y="0"/>
                  </a:lnTo>
                  <a:cubicBezTo>
                    <a:pt x="7771" y="4442"/>
                    <a:pt x="14845" y="9949"/>
                    <a:pt x="21004" y="16352"/>
                  </a:cubicBezTo>
                  <a:close/>
                </a:path>
              </a:pathLst>
            </a:custGeom>
            <a:solidFill>
              <a:srgbClr val="AAB7DB"/>
            </a:solidFill>
            <a:ln>
              <a:noFill/>
            </a:ln>
          </p:spPr>
          <p:txBody>
            <a:bodyPr vert="horz" rtlCol="0" anchor="ctr">
              <a:noAutofit/>
            </a:bodyPr>
            <a:lstStyle/>
            <a:p>
              <a:pPr algn="ctr"/>
              <a:endParaRPr lang="en-US" dirty="0"/>
            </a:p>
          </p:txBody>
        </p:sp>
        <p:sp>
          <p:nvSpPr>
            <p:cNvPr id="39" name="Path95FF">
              <a:extLst>
                <a:ext uri="{0B6981D3-C2AE-412B-BC96-1F6FC4C37FB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D490A75-529A-4BA1-B3E6-0BDE18F70484}"/>
                </a:ext>
              </a:extLst>
            </p:cNvPr>
            <p:cNvSpPr/>
            <p:nvPr/>
          </p:nvSpPr>
          <p:spPr>
            <a:xfrm>
              <a:off x="6696661" y="3405625"/>
              <a:ext cx="15177" cy="10813"/>
            </a:xfrm>
            <a:custGeom>
              <a:avLst/>
              <a:gdLst/>
              <a:ahLst/>
              <a:cxnLst/>
              <a:rect l="0" t="0" r="r" b="b"/>
              <a:pathLst>
                <a:path w="15177" h="10813">
                  <a:moveTo>
                    <a:pt x="0" y="0"/>
                  </a:moveTo>
                  <a:lnTo>
                    <a:pt x="0" y="10813"/>
                  </a:lnTo>
                  <a:cubicBezTo>
                    <a:pt x="4674" y="6723"/>
                    <a:pt x="9759" y="3101"/>
                    <a:pt x="15177" y="0"/>
                  </a:cubicBezTo>
                  <a:lnTo>
                    <a:pt x="0" y="0"/>
                  </a:lnTo>
                  <a:close/>
                </a:path>
              </a:pathLst>
            </a:custGeom>
            <a:solidFill>
              <a:srgbClr val="AAB7DB"/>
            </a:solidFill>
            <a:ln>
              <a:noFill/>
            </a:ln>
          </p:spPr>
          <p:txBody>
            <a:bodyPr vert="horz" rtlCol="0" anchor="ctr">
              <a:noAutofit/>
            </a:bodyPr>
            <a:lstStyle/>
            <a:p>
              <a:pPr algn="ctr"/>
              <a:endParaRPr lang="en-US" dirty="0"/>
            </a:p>
          </p:txBody>
        </p:sp>
        <p:sp>
          <p:nvSpPr>
            <p:cNvPr id="40" name="PathEB51">
              <a:extLst>
                <a:ext uri="{263361CA-51F6-4462-932D-B003DC24AFC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5C03052-5CA0-4D89-8F41-47C1CFB3A097}"/>
                </a:ext>
              </a:extLst>
            </p:cNvPr>
            <p:cNvSpPr/>
            <p:nvPr/>
          </p:nvSpPr>
          <p:spPr>
            <a:xfrm>
              <a:off x="6696661" y="3369097"/>
              <a:ext cx="130678" cy="31341"/>
            </a:xfrm>
            <a:custGeom>
              <a:avLst/>
              <a:gdLst/>
              <a:ahLst/>
              <a:cxnLst/>
              <a:rect l="0" t="0" r="r" b="b"/>
              <a:pathLst>
                <a:path w="130679" h="31341">
                  <a:moveTo>
                    <a:pt x="99059" y="31341"/>
                  </a:moveTo>
                  <a:lnTo>
                    <a:pt x="130679" y="31341"/>
                  </a:lnTo>
                  <a:lnTo>
                    <a:pt x="130679" y="0"/>
                  </a:lnTo>
                  <a:lnTo>
                    <a:pt x="0" y="0"/>
                  </a:lnTo>
                  <a:lnTo>
                    <a:pt x="0" y="31341"/>
                  </a:lnTo>
                  <a:lnTo>
                    <a:pt x="25792" y="31341"/>
                  </a:lnTo>
                  <a:cubicBezTo>
                    <a:pt x="49244" y="21636"/>
                    <a:pt x="75744" y="21636"/>
                    <a:pt x="99195" y="31341"/>
                  </a:cubicBezTo>
                  <a:lnTo>
                    <a:pt x="99059" y="31341"/>
                  </a:lnTo>
                  <a:close/>
                </a:path>
              </a:pathLst>
            </a:custGeom>
            <a:solidFill>
              <a:srgbClr val="AAB7DB"/>
            </a:solidFill>
            <a:ln>
              <a:noFill/>
            </a:ln>
          </p:spPr>
          <p:txBody>
            <a:bodyPr vert="horz" rtlCol="0" anchor="ctr">
              <a:noAutofit/>
            </a:bodyPr>
            <a:lstStyle/>
            <a:p>
              <a:pPr algn="ctr"/>
              <a:endParaRPr lang="en-US" dirty="0"/>
            </a:p>
          </p:txBody>
        </p:sp>
        <p:sp>
          <p:nvSpPr>
            <p:cNvPr id="41" name="Rectangle49BF">
              <a:extLst>
                <a:ext uri="{7DE29A83-2282-43DD-99A8-9BCA06981B6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691B5B3-789B-45BD-A667-94327F94B2BA}"/>
                </a:ext>
              </a:extLst>
            </p:cNvPr>
            <p:cNvSpPr/>
            <p:nvPr/>
          </p:nvSpPr>
          <p:spPr>
            <a:xfrm>
              <a:off x="6696525" y="3332570"/>
              <a:ext cx="130814" cy="31297"/>
            </a:xfrm>
            <a:custGeom>
              <a:avLst/>
              <a:gdLst/>
              <a:ahLst/>
              <a:cxnLst/>
              <a:rect l="0" t="0" r="r" b="b"/>
              <a:pathLst>
                <a:path w="130814" h="31297">
                  <a:moveTo>
                    <a:pt x="0" y="0"/>
                  </a:moveTo>
                  <a:lnTo>
                    <a:pt x="130814" y="0"/>
                  </a:lnTo>
                  <a:lnTo>
                    <a:pt x="130814" y="31297"/>
                  </a:lnTo>
                  <a:lnTo>
                    <a:pt x="0" y="31297"/>
                  </a:lnTo>
                  <a:lnTo>
                    <a:pt x="0" y="0"/>
                  </a:lnTo>
                </a:path>
              </a:pathLst>
            </a:custGeom>
            <a:solidFill>
              <a:srgbClr val="AAB7DB"/>
            </a:solidFill>
            <a:ln>
              <a:noFill/>
            </a:ln>
          </p:spPr>
          <p:txBody>
            <a:bodyPr vert="horz" rtlCol="0" anchor="ctr">
              <a:noAutofit/>
            </a:bodyPr>
            <a:lstStyle/>
            <a:p>
              <a:pPr algn="ctr"/>
              <a:endParaRPr lang="en-US" dirty="0"/>
            </a:p>
          </p:txBody>
        </p:sp>
        <p:sp>
          <p:nvSpPr>
            <p:cNvPr id="42" name="RectangleEFD7">
              <a:extLst>
                <a:ext uri="{E415D779-184B-4240-89AC-E64EC3A9EEF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314D605-AA44-4456-BFFD-4328C8FA5781}"/>
                </a:ext>
              </a:extLst>
            </p:cNvPr>
            <p:cNvSpPr/>
            <p:nvPr/>
          </p:nvSpPr>
          <p:spPr>
            <a:xfrm>
              <a:off x="6696525" y="3296085"/>
              <a:ext cx="130814" cy="31297"/>
            </a:xfrm>
            <a:custGeom>
              <a:avLst/>
              <a:gdLst/>
              <a:ahLst/>
              <a:cxnLst/>
              <a:rect l="0" t="0" r="r" b="b"/>
              <a:pathLst>
                <a:path w="130814" h="31297">
                  <a:moveTo>
                    <a:pt x="0" y="0"/>
                  </a:moveTo>
                  <a:lnTo>
                    <a:pt x="130814" y="0"/>
                  </a:lnTo>
                  <a:lnTo>
                    <a:pt x="130814" y="31297"/>
                  </a:lnTo>
                  <a:lnTo>
                    <a:pt x="0" y="31297"/>
                  </a:lnTo>
                  <a:lnTo>
                    <a:pt x="0" y="0"/>
                  </a:lnTo>
                </a:path>
              </a:pathLst>
            </a:custGeom>
            <a:solidFill>
              <a:srgbClr val="AAB7DB"/>
            </a:solidFill>
            <a:ln>
              <a:noFill/>
            </a:ln>
          </p:spPr>
          <p:txBody>
            <a:bodyPr vert="horz" rtlCol="0" anchor="ctr">
              <a:noAutofit/>
            </a:bodyPr>
            <a:lstStyle/>
            <a:p>
              <a:pPr algn="ctr"/>
              <a:endParaRPr lang="en-US" dirty="0"/>
            </a:p>
          </p:txBody>
        </p:sp>
        <p:sp>
          <p:nvSpPr>
            <p:cNvPr id="43" name="RectangleADC1">
              <a:extLst>
                <a:ext uri="{7954C9E4-4192-44F9-BC61-6D58F8EACFD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D4CA6D6-2268-4527-9EB0-110383D5A87C}"/>
                </a:ext>
              </a:extLst>
            </p:cNvPr>
            <p:cNvSpPr/>
            <p:nvPr/>
          </p:nvSpPr>
          <p:spPr>
            <a:xfrm>
              <a:off x="6696525" y="3259864"/>
              <a:ext cx="130814" cy="31297"/>
            </a:xfrm>
            <a:custGeom>
              <a:avLst/>
              <a:gdLst/>
              <a:ahLst/>
              <a:cxnLst/>
              <a:rect l="0" t="0" r="r" b="b"/>
              <a:pathLst>
                <a:path w="130814" h="31297">
                  <a:moveTo>
                    <a:pt x="0" y="0"/>
                  </a:moveTo>
                  <a:lnTo>
                    <a:pt x="130814" y="0"/>
                  </a:lnTo>
                  <a:lnTo>
                    <a:pt x="130814" y="31297"/>
                  </a:lnTo>
                  <a:lnTo>
                    <a:pt x="0" y="31297"/>
                  </a:lnTo>
                  <a:lnTo>
                    <a:pt x="0" y="0"/>
                  </a:lnTo>
                </a:path>
              </a:pathLst>
            </a:custGeom>
            <a:solidFill>
              <a:srgbClr val="AAB7DB"/>
            </a:solidFill>
            <a:ln>
              <a:noFill/>
            </a:ln>
          </p:spPr>
          <p:txBody>
            <a:bodyPr vert="horz" rtlCol="0" anchor="ctr">
              <a:noAutofit/>
            </a:bodyPr>
            <a:lstStyle/>
            <a:p>
              <a:pPr algn="ctr"/>
              <a:endParaRPr lang="en-US" dirty="0"/>
            </a:p>
          </p:txBody>
        </p:sp>
        <p:sp>
          <p:nvSpPr>
            <p:cNvPr id="44" name="Path9759">
              <a:extLst>
                <a:ext uri="{F22FAD34-B717-4ECC-8ADA-091A3A7ECE3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52A958C-C324-467C-B9FA-CB0381C76EA2}"/>
                </a:ext>
              </a:extLst>
            </p:cNvPr>
            <p:cNvSpPr/>
            <p:nvPr/>
          </p:nvSpPr>
          <p:spPr>
            <a:xfrm>
              <a:off x="6555457" y="3323074"/>
              <a:ext cx="130995" cy="31297"/>
            </a:xfrm>
            <a:custGeom>
              <a:avLst/>
              <a:gdLst/>
              <a:ahLst/>
              <a:cxnLst/>
              <a:rect l="0" t="0" r="r" b="b"/>
              <a:pathLst>
                <a:path w="130995" h="31297">
                  <a:moveTo>
                    <a:pt x="0" y="0"/>
                  </a:moveTo>
                  <a:lnTo>
                    <a:pt x="0" y="31297"/>
                  </a:lnTo>
                  <a:lnTo>
                    <a:pt x="130995" y="31297"/>
                  </a:lnTo>
                  <a:lnTo>
                    <a:pt x="130995" y="0"/>
                  </a:lnTo>
                  <a:close/>
                </a:path>
              </a:pathLst>
            </a:custGeom>
            <a:solidFill>
              <a:srgbClr val="AAB7DB"/>
            </a:solidFill>
            <a:ln>
              <a:noFill/>
            </a:ln>
          </p:spPr>
          <p:txBody>
            <a:bodyPr vert="horz" rtlCol="0" anchor="ctr">
              <a:noAutofit/>
            </a:bodyPr>
            <a:lstStyle/>
            <a:p>
              <a:pPr algn="ctr"/>
              <a:endParaRPr lang="en-US" dirty="0"/>
            </a:p>
          </p:txBody>
        </p:sp>
        <p:sp>
          <p:nvSpPr>
            <p:cNvPr id="45" name="Combined-Shape0A3D">
              <a:extLst>
                <a:ext uri="{46E23AB5-0C4E-4395-A303-05B77D7A785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30712C6-4DEC-428F-9B06-93B0AEEBD521}"/>
                </a:ext>
              </a:extLst>
            </p:cNvPr>
            <p:cNvSpPr/>
            <p:nvPr/>
          </p:nvSpPr>
          <p:spPr>
            <a:xfrm>
              <a:off x="6688807" y="3412264"/>
              <a:ext cx="157419" cy="157290"/>
            </a:xfrm>
            <a:custGeom>
              <a:avLst/>
              <a:gdLst/>
              <a:ahLst/>
              <a:cxnLst/>
              <a:rect l="0" t="0" r="r" b="b"/>
              <a:pathLst>
                <a:path w="157419" h="157291">
                  <a:moveTo>
                    <a:pt x="78710" y="0"/>
                  </a:moveTo>
                  <a:cubicBezTo>
                    <a:pt x="122180" y="0"/>
                    <a:pt x="157419" y="35211"/>
                    <a:pt x="157419" y="78645"/>
                  </a:cubicBezTo>
                  <a:cubicBezTo>
                    <a:pt x="157419" y="122080"/>
                    <a:pt x="122180" y="157291"/>
                    <a:pt x="78710" y="157291"/>
                  </a:cubicBezTo>
                  <a:cubicBezTo>
                    <a:pt x="35239" y="157291"/>
                    <a:pt x="0" y="122080"/>
                    <a:pt x="0" y="78645"/>
                  </a:cubicBezTo>
                  <a:cubicBezTo>
                    <a:pt x="0" y="35211"/>
                    <a:pt x="35239" y="0"/>
                    <a:pt x="78710" y="0"/>
                  </a:cubicBezTo>
                  <a:close/>
                  <a:moveTo>
                    <a:pt x="86142" y="19234"/>
                  </a:moveTo>
                  <a:lnTo>
                    <a:pt x="71384" y="19234"/>
                  </a:lnTo>
                  <a:lnTo>
                    <a:pt x="71384" y="31950"/>
                  </a:lnTo>
                  <a:cubicBezTo>
                    <a:pt x="62613" y="33321"/>
                    <a:pt x="54494" y="37676"/>
                    <a:pt x="50436" y="46122"/>
                  </a:cubicBezTo>
                  <a:cubicBezTo>
                    <a:pt x="43077" y="61438"/>
                    <a:pt x="50452" y="72271"/>
                    <a:pt x="66133" y="80352"/>
                  </a:cubicBezTo>
                  <a:cubicBezTo>
                    <a:pt x="68416" y="81529"/>
                    <a:pt x="67871" y="81277"/>
                    <a:pt x="74194" y="84146"/>
                  </a:cubicBezTo>
                  <a:cubicBezTo>
                    <a:pt x="78396" y="86055"/>
                    <a:pt x="79384" y="86501"/>
                    <a:pt x="80238" y="86926"/>
                  </a:cubicBezTo>
                  <a:lnTo>
                    <a:pt x="80822" y="87222"/>
                  </a:lnTo>
                  <a:cubicBezTo>
                    <a:pt x="81032" y="87331"/>
                    <a:pt x="81270" y="87454"/>
                    <a:pt x="81569" y="87607"/>
                  </a:cubicBezTo>
                  <a:cubicBezTo>
                    <a:pt x="91232" y="92575"/>
                    <a:pt x="93904" y="96478"/>
                    <a:pt x="90867" y="102797"/>
                  </a:cubicBezTo>
                  <a:cubicBezTo>
                    <a:pt x="87144" y="110547"/>
                    <a:pt x="70119" y="110083"/>
                    <a:pt x="64142" y="105910"/>
                  </a:cubicBezTo>
                  <a:lnTo>
                    <a:pt x="58123" y="101706"/>
                  </a:lnTo>
                  <a:lnTo>
                    <a:pt x="49586" y="113560"/>
                  </a:lnTo>
                  <a:lnTo>
                    <a:pt x="55605" y="117764"/>
                  </a:lnTo>
                  <a:cubicBezTo>
                    <a:pt x="59650" y="120588"/>
                    <a:pt x="65302" y="122571"/>
                    <a:pt x="71384" y="123329"/>
                  </a:cubicBezTo>
                  <a:lnTo>
                    <a:pt x="71384" y="135492"/>
                  </a:lnTo>
                  <a:lnTo>
                    <a:pt x="86142" y="135492"/>
                  </a:lnTo>
                  <a:lnTo>
                    <a:pt x="86142" y="122618"/>
                  </a:lnTo>
                  <a:cubicBezTo>
                    <a:pt x="93777" y="120800"/>
                    <a:pt x="100598" y="116524"/>
                    <a:pt x="104208" y="109012"/>
                  </a:cubicBezTo>
                  <a:cubicBezTo>
                    <a:pt x="111584" y="93660"/>
                    <a:pt x="104171" y="82834"/>
                    <a:pt x="88399" y="74725"/>
                  </a:cubicBezTo>
                  <a:cubicBezTo>
                    <a:pt x="87913" y="74475"/>
                    <a:pt x="87563" y="74293"/>
                    <a:pt x="87248" y="74133"/>
                  </a:cubicBezTo>
                  <a:lnTo>
                    <a:pt x="86638" y="73827"/>
                  </a:lnTo>
                  <a:cubicBezTo>
                    <a:pt x="85707" y="73370"/>
                    <a:pt x="84509" y="72828"/>
                    <a:pt x="80372" y="70949"/>
                  </a:cubicBezTo>
                  <a:cubicBezTo>
                    <a:pt x="74410" y="68243"/>
                    <a:pt x="74926" y="68482"/>
                    <a:pt x="72977" y="67477"/>
                  </a:cubicBezTo>
                  <a:cubicBezTo>
                    <a:pt x="63398" y="62540"/>
                    <a:pt x="60746" y="58645"/>
                    <a:pt x="63776" y="52337"/>
                  </a:cubicBezTo>
                  <a:cubicBezTo>
                    <a:pt x="67500" y="44588"/>
                    <a:pt x="84525" y="45051"/>
                    <a:pt x="90501" y="49225"/>
                  </a:cubicBezTo>
                  <a:lnTo>
                    <a:pt x="96520" y="53428"/>
                  </a:lnTo>
                  <a:lnTo>
                    <a:pt x="105058" y="41574"/>
                  </a:lnTo>
                  <a:lnTo>
                    <a:pt x="99039" y="37371"/>
                  </a:lnTo>
                  <a:cubicBezTo>
                    <a:pt x="95641" y="34998"/>
                    <a:pt x="91110" y="33220"/>
                    <a:pt x="86142" y="32262"/>
                  </a:cubicBezTo>
                  <a:lnTo>
                    <a:pt x="86142" y="19234"/>
                  </a:lnTo>
                  <a:close/>
                </a:path>
              </a:pathLst>
            </a:custGeom>
            <a:solidFill>
              <a:srgbClr val="AAB7DB"/>
            </a:solidFill>
            <a:ln>
              <a:noFill/>
            </a:ln>
          </p:spPr>
          <p:txBody>
            <a:bodyPr vert="horz" rtlCol="0" anchor="ctr">
              <a:noAutofit/>
            </a:bodyPr>
            <a:lstStyle/>
            <a:p>
              <a:pPr algn="ctr"/>
              <a:endParaRPr lang="en-US" dirty="0"/>
            </a:p>
          </p:txBody>
        </p:sp>
      </p:grpSp>
      <p:sp>
        <p:nvSpPr>
          <p:cNvPr id="46" name="Content Placeholder 45">
            <a:extLst>
              <a:ext uri="{AAA6A7F5-A643-46DF-AC25-CAF7BC14DC3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7CC2F57-F4D7-4921-8E35-6110B828EC8B}"/>
              </a:ext>
            </a:extLst>
          </p:cNvPr>
          <p:cNvSpPr>
            <a:spLocks noGrp="1"/>
          </p:cNvSpPr>
          <p:nvPr>
            <p:ph idx="23"/>
          </p:nvPr>
        </p:nvSpPr>
        <p:spPr>
          <a:xfrm>
            <a:off x="2833687" y="1247775"/>
            <a:ext cx="3476625" cy="3333750"/>
          </a:xfrm>
          <a:prstGeom prst="rect">
            <a:avLst/>
          </a:prstGeom>
          <a:noFill/>
          <a:ln>
            <a:noFill/>
          </a:ln>
        </p:spPr>
        <p:txBody>
          <a:bodyPr vert="horz" lIns="91440" tIns="93600" rIns="91440" bIns="45720" rtlCol="0">
            <a:noAutofit/>
          </a:bodyPr>
          <a:lstStyle>
            <a:lvl1pPr marL="0" lvl="0" indent="0">
              <a:buNone/>
              <a:defRPr lang="en-US" sz="1000" b="0" dirty="0">
                <a:solidFill>
                  <a:schemeClr val="bg1"/>
                </a:solidFill>
                <a:latin typeface="Source Sans Pro"/>
              </a:defRPr>
            </a:lvl1pPr>
            <a:lvl2pPr marL="457200" lvl="1" indent="0">
              <a:buNone/>
              <a:defRPr lang="en-US" sz="1000" b="0" dirty="0">
                <a:solidFill>
                  <a:schemeClr val="bg1"/>
                </a:solidFill>
                <a:latin typeface="Source Sans Pro"/>
              </a:defRPr>
            </a:lvl2pPr>
            <a:lvl3pPr marL="914400" lvl="2" indent="0">
              <a:buNone/>
              <a:defRPr lang="en-US" sz="1000" b="0" dirty="0">
                <a:solidFill>
                  <a:schemeClr val="bg1"/>
                </a:solidFill>
                <a:latin typeface="Source Sans Pro"/>
              </a:defRPr>
            </a:lvl3pPr>
            <a:lvl4pPr marL="1371600" lvl="3" indent="0">
              <a:buNone/>
              <a:defRPr lang="en-US" sz="1000" b="0" dirty="0">
                <a:solidFill>
                  <a:schemeClr val="bg1"/>
                </a:solidFill>
                <a:latin typeface="Source Sans Pro"/>
              </a:defRPr>
            </a:lvl4pPr>
            <a:lvl5pPr marL="1828800" lvl="4" indent="0">
              <a:buNone/>
              <a:defRPr lang="en-US" sz="1000" b="0" dirty="0">
                <a:solidFill>
                  <a:schemeClr val="bg1"/>
                </a:solidFill>
                <a:latin typeface="Source Sans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5882571"/>
      </p:ext>
      <p:ext uri="{43D8BFA2-8273-4E0C-95E1-71E3206C720B}">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710080603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CUSTOM 9">
    <p:bg>
      <p:bgPr>
        <a:solidFill>
          <a:srgbClr val="F8FAFF"/>
        </a:solidFill>
        <a:effectLst/>
      </p:bgPr>
    </p:bg>
    <p:spTree>
      <p:nvGrpSpPr>
        <p:cNvPr id="1" name=""/>
        <p:cNvGrpSpPr/>
        <p:nvPr/>
      </p:nvGrpSpPr>
      <p:grpSpPr>
        <a:xfrm>
          <a:off x="0" y="0"/>
          <a:ext cx="0" cy="0"/>
          <a:chOff x="0" y="0"/>
          <a:chExt cx="0" cy="0"/>
        </a:xfrm>
      </p:grpSpPr>
      <p:pic>
        <p:nvPicPr>
          <p:cNvPr id="2" name="Picture 1">
            <a:extLst>
              <a:ext uri="{6155A9A8-45C5-469F-B602-70648613A51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7D31F22-775F-4C26-98B7-6901F7D0D897}"/>
              </a:ext>
            </a:extLst>
          </p:cNvPr>
          <p:cNvPicPr>
            <a:picLocks noChangeAspect="1"/>
          </p:cNvPicPr>
          <p:nvPr userDrawn="1"/>
        </p:nvPicPr>
        <p:blipFill>
          <a:blip r:embed="rId3"/>
          <a:srcRect/>
          <a:stretch>
            <a:fillRect/>
          </a:stretch>
        </p:blipFill>
        <p:spPr>
          <a:xfrm>
            <a:off x="0" y="0"/>
            <a:ext cx="9144000" cy="5143500"/>
          </a:xfrm>
          <a:prstGeom prst="rect">
            <a:avLst/>
          </a:prstGeom>
          <a:noFill/>
          <a:ln w="9525" cap="flat">
            <a:noFill/>
            <a:prstDash val="solid"/>
            <a:round/>
          </a:ln>
        </p:spPr>
      </p:pic>
      <p:sp>
        <p:nvSpPr>
          <p:cNvPr id="3" name="Picture Placeholder 2" hidden="1">
            <a:extLst>
              <a:ext uri="{97044E0D-9AB8-4EDC-B3CC-CE4D2A6DE4F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25A8D27-3777-424E-B5A9-8B3E7951CC9F}"/>
              </a:ext>
            </a:extLst>
          </p:cNvPr>
          <p:cNvSpPr>
            <a:spLocks noGrp="1"/>
          </p:cNvSpPr>
          <p:nvPr>
            <p:ph type="pic"/>
          </p:nvPr>
        </p:nvSpPr>
        <p:spPr>
          <a:xfrm>
            <a:off x="0" y="0"/>
            <a:ext cx="9144000" cy="5143500"/>
          </a:xfrm>
          <a:prstGeom prst="rect">
            <a:avLst/>
          </a:prstGeom>
          <a:noFill/>
          <a:ln>
            <a:noFill/>
          </a:ln>
        </p:spPr>
        <p:txBody>
          <a:bodyPr vert="horz" lIns="91440" tIns="93600" rIns="91440" bIns="45720" rtlCol="0">
            <a:noAutofit/>
          </a:bodyPr>
          <a:lstStyle/>
          <a:p>
            <a:pPr lvl="0"/>
            <a:r>
              <a:rPr lang="en-US" dirty="0"/>
              <a:t>Click to edit Master text styles</a:t>
            </a:r>
          </a:p>
        </p:txBody>
      </p:sp>
      <p:sp>
        <p:nvSpPr>
          <p:cNvPr id="4" name="Slide Number Placeholder 3">
            <a:extLst>
              <a:ext uri="{3CB1EECD-97D3-438F-BB72-7B24B6B9CD1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659FC13-7010-46E7-9483-7C8CEC1ED60B}"/>
              </a:ext>
            </a:extLst>
          </p:cNvPr>
          <p:cNvSpPr>
            <a:spLocks noGrp="1" noChangeAspect="1"/>
          </p:cNvSpPr>
          <p:nvPr>
            <p:ph type="sldNum" sz="quarter" idx="1"/>
          </p:nvPr>
        </p:nvSpPr>
        <p:spPr>
          <a:xfrm>
            <a:off x="8239125" y="4362450"/>
            <a:ext cx="304800" cy="304800"/>
          </a:xfrm>
          <a:prstGeom prst="ellipse">
            <a:avLst/>
          </a:prstGeom>
          <a:solidFill>
            <a:srgbClr val="EFF1F7"/>
          </a:solidFill>
          <a:ln>
            <a:noFill/>
          </a:ln>
        </p:spPr>
        <p:txBody>
          <a:bodyPr vert="horz" lIns="0" tIns="0" rIns="0" bIns="0" rtlCol="0"/>
          <a:lstStyle>
            <a:lvl1pPr lvl="0" algn="ctr">
              <a:defRPr lang="en-US" sz="800" b="1" dirty="0">
                <a:solidFill>
                  <a:srgbClr val="595959"/>
                </a:solidFill>
                <a:latin typeface="Lato"/>
              </a:defRPr>
            </a:lvl1pPr>
          </a:lstStyle>
          <a:p>
            <a:fld id="{A1E3A84C-E251-44C4-AC98-F2836E1BE1E2}" type="slidenum">
              <a:t>‹#›</a:t>
            </a:fld>
            <a:endParaRPr lang="en-US" dirty="0"/>
          </a:p>
        </p:txBody>
      </p:sp>
      <p:sp>
        <p:nvSpPr>
          <p:cNvPr id="5" name="Footer Placeholder 2" hidden="1">
            <a:extLst>
              <a:ext uri="{8364B5D3-6B6A-4779-A0FA-DAA4D9CC885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6271006-E0F8-4BB4-8B27-7866CEAAAF20}"/>
              </a:ext>
            </a:extLst>
          </p:cNvPr>
          <p:cNvSpPr>
            <a:spLocks noGrp="1"/>
          </p:cNvSpPr>
          <p:nvPr>
            <p:ph type="ftr" sz="quarter" idx="2"/>
          </p:nvPr>
        </p:nvSpPr>
        <p:spPr>
          <a:xfrm>
            <a:off x="2495550" y="4686300"/>
            <a:ext cx="5181600" cy="285750"/>
          </a:xfrm>
          <a:noFill/>
          <a:ln>
            <a:noFill/>
          </a:ln>
        </p:spPr>
        <p:txBody>
          <a:bodyPr rtlCol="0"/>
          <a:lstStyle/>
          <a:p>
            <a:r>
              <a:rPr lang="en-US" dirty="0"/>
              <a:t>Footer</a:t>
            </a:r>
          </a:p>
        </p:txBody>
      </p:sp>
      <p:sp>
        <p:nvSpPr>
          <p:cNvPr id="6" name="Date Placeholder 1" hidden="1">
            <a:extLst>
              <a:ext uri="{A12E295F-5FC8-4034-841B-61F140899B7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59B2340-F22F-4E97-B454-8BA3FFB25C57}"/>
              </a:ext>
            </a:extLst>
          </p:cNvPr>
          <p:cNvSpPr>
            <a:spLocks noGrp="1"/>
          </p:cNvSpPr>
          <p:nvPr>
            <p:ph type="dt" sz="half" idx="3"/>
          </p:nvPr>
        </p:nvSpPr>
        <p:spPr>
          <a:xfrm>
            <a:off x="762000" y="4695033"/>
            <a:ext cx="1639570" cy="285750"/>
          </a:xfrm>
          <a:noFill/>
          <a:ln>
            <a:noFill/>
          </a:ln>
        </p:spPr>
        <p:txBody>
          <a:bodyPr rtlCol="0"/>
          <a:lstStyle/>
          <a:p>
            <a:r>
              <a:rPr lang="en-US" dirty="0"/>
              <a:t>Date</a:t>
            </a:r>
          </a:p>
        </p:txBody>
      </p:sp>
      <p:sp>
        <p:nvSpPr>
          <p:cNvPr id="7" name="Title 1">
            <a:extLst>
              <a:ext uri="{4BDDD8D2-AF04-4E99-9619-CAB194F64E3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4B05884-2175-4461-ACD0-59C25696CF01}"/>
              </a:ext>
            </a:extLst>
          </p:cNvPr>
          <p:cNvSpPr>
            <a:spLocks noGrp="1"/>
          </p:cNvSpPr>
          <p:nvPr>
            <p:ph type="title" idx="4"/>
          </p:nvPr>
        </p:nvSpPr>
        <p:spPr>
          <a:xfrm>
            <a:off x="5029200" y="1362075"/>
            <a:ext cx="2857500" cy="428625"/>
          </a:xfrm>
          <a:noFill/>
          <a:ln>
            <a:noFill/>
          </a:ln>
        </p:spPr>
        <p:txBody>
          <a:bodyPr vert="horz" lIns="0" tIns="0" rIns="0" bIns="0" rtlCol="0" anchor="b"/>
          <a:lstStyle>
            <a:lvl1pPr lvl="0" algn="l">
              <a:defRPr lang="en-US" sz="2800" b="1" cap="none" dirty="0">
                <a:solidFill>
                  <a:srgbClr val="59BC49"/>
                </a:solidFill>
                <a:latin typeface="Raleway-black"/>
              </a:defRPr>
            </a:lvl1pPr>
          </a:lstStyle>
          <a:p>
            <a:r>
              <a:rPr lang="en-US" dirty="0"/>
              <a:t>Click to edit Master title style</a:t>
            </a:r>
          </a:p>
        </p:txBody>
      </p:sp>
      <p:sp>
        <p:nvSpPr>
          <p:cNvPr id="8" name="Content Placeholder 7">
            <a:extLst>
              <a:ext uri="{720F751E-A932-4EB2-9542-542143A1581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CCE200C-F900-41F5-9196-14910B282354}"/>
              </a:ext>
            </a:extLst>
          </p:cNvPr>
          <p:cNvSpPr>
            <a:spLocks noGrp="1"/>
          </p:cNvSpPr>
          <p:nvPr>
            <p:ph idx="5"/>
          </p:nvPr>
        </p:nvSpPr>
        <p:spPr>
          <a:xfrm>
            <a:off x="5048250" y="2143125"/>
            <a:ext cx="3095625" cy="1619250"/>
          </a:xfrm>
          <a:prstGeom prst="rect">
            <a:avLst/>
          </a:prstGeom>
          <a:noFill/>
          <a:ln>
            <a:noFill/>
          </a:ln>
        </p:spPr>
        <p:txBody>
          <a:bodyPr vert="horz" lIns="0" tIns="0" rIns="0" bIns="0" rtlCol="0" anchor="t">
            <a:noAutofit/>
          </a:bodyPr>
          <a:lstStyle>
            <a:lvl1pPr marL="0" lvl="0" indent="0" algn="l">
              <a:lnSpc>
                <a:spcPct val="140000"/>
              </a:lnSpc>
              <a:buNone/>
              <a:defRPr lang="en-US" sz="1400" b="0" cap="none" dirty="0">
                <a:solidFill>
                  <a:srgbClr val="262626"/>
                </a:solidFill>
                <a:latin typeface="Lato"/>
              </a:defRPr>
            </a:lvl1pPr>
            <a:lvl2pPr marL="457200" lvl="1" indent="0" algn="l">
              <a:lnSpc>
                <a:spcPct val="140000"/>
              </a:lnSpc>
              <a:buNone/>
              <a:defRPr lang="en-US" sz="1400" b="0" cap="none" dirty="0">
                <a:solidFill>
                  <a:srgbClr val="262626"/>
                </a:solidFill>
                <a:latin typeface="Lato"/>
              </a:defRPr>
            </a:lvl2pPr>
            <a:lvl3pPr marL="914400" lvl="2" indent="0" algn="l">
              <a:lnSpc>
                <a:spcPct val="140000"/>
              </a:lnSpc>
              <a:buNone/>
              <a:defRPr lang="en-US" sz="1200" b="0" cap="none" dirty="0">
                <a:solidFill>
                  <a:srgbClr val="262626"/>
                </a:solidFill>
                <a:latin typeface="Lato"/>
              </a:defRPr>
            </a:lvl3pPr>
            <a:lvl4pPr marL="1371600" lvl="3" indent="0" algn="l">
              <a:lnSpc>
                <a:spcPct val="140000"/>
              </a:lnSpc>
              <a:buNone/>
              <a:defRPr lang="en-US" sz="1000" b="0" cap="none" dirty="0">
                <a:solidFill>
                  <a:srgbClr val="262626"/>
                </a:solidFill>
                <a:latin typeface="Lato"/>
              </a:defRPr>
            </a:lvl4pPr>
            <a:lvl5pPr marL="1828800" lvl="4" indent="0" algn="l">
              <a:lnSpc>
                <a:spcPct val="140000"/>
              </a:lnSpc>
              <a:buNone/>
              <a:defRPr lang="en-US" sz="900" b="0" cap="none" dirty="0">
                <a:solidFill>
                  <a:srgbClr val="262626"/>
                </a:solidFill>
                <a:latin typeface="Lat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a:extLst>
              <a:ext uri="{C67A1582-CD60-4227-83A2-13E27480A87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21F02D5-AF51-4B0B-934D-A0DA89BB592E}"/>
              </a:ext>
            </a:extLst>
          </p:cNvPr>
          <p:cNvGrpSpPr>
            <a:grpSpLocks noChangeAspect="1"/>
          </p:cNvGrpSpPr>
          <p:nvPr/>
        </p:nvGrpSpPr>
        <p:grpSpPr>
          <a:xfrm>
            <a:off x="1123950" y="1285875"/>
            <a:ext cx="2779394" cy="2779394"/>
            <a:chOff x="5715" y="5715"/>
            <a:chExt cx="2779394" cy="2779394"/>
          </a:xfrm>
        </p:grpSpPr>
        <p:sp>
          <p:nvSpPr>
            <p:cNvPr id="10" name="14-shape-1F632">
              <a:extLst>
                <a:ext uri="{4AE7211E-EC3F-4C73-BB01-30A394F34A3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C3F6197-C34C-4669-8035-69A10B404BE5}"/>
                </a:ext>
              </a:extLst>
            </p:cNvPr>
            <p:cNvSpPr/>
            <p:nvPr/>
          </p:nvSpPr>
          <p:spPr>
            <a:xfrm>
              <a:off x="5715" y="5715"/>
              <a:ext cx="2779394" cy="2779394"/>
            </a:xfrm>
            <a:custGeom>
              <a:avLst/>
              <a:gdLst/>
              <a:ahLst/>
              <a:cxnLst/>
              <a:rect l="0" t="0" r="r" b="b"/>
              <a:pathLst>
                <a:path w="2779395" h="2779395">
                  <a:moveTo>
                    <a:pt x="2779395" y="0"/>
                  </a:moveTo>
                  <a:lnTo>
                    <a:pt x="0" y="0"/>
                  </a:lnTo>
                  <a:lnTo>
                    <a:pt x="0" y="2779395"/>
                  </a:lnTo>
                  <a:lnTo>
                    <a:pt x="2779395" y="2779395"/>
                  </a:lnTo>
                  <a:lnTo>
                    <a:pt x="2779395" y="0"/>
                  </a:lnTo>
                  <a:close/>
                  <a:moveTo>
                    <a:pt x="2333625" y="445760"/>
                  </a:moveTo>
                  <a:lnTo>
                    <a:pt x="2333625" y="2333625"/>
                  </a:lnTo>
                  <a:lnTo>
                    <a:pt x="445770" y="2333625"/>
                  </a:lnTo>
                  <a:lnTo>
                    <a:pt x="445770" y="445760"/>
                  </a:lnTo>
                  <a:lnTo>
                    <a:pt x="2333625" y="445760"/>
                  </a:lnTo>
                  <a:close/>
                </a:path>
              </a:pathLst>
            </a:custGeom>
            <a:gradFill rotWithShape="1">
              <a:gsLst>
                <a:gs pos="0">
                  <a:srgbClr val="85D863">
                    <a:alpha val="100000"/>
                  </a:srgbClr>
                </a:gs>
                <a:gs pos="100000">
                  <a:srgbClr val="58BB49">
                    <a:alpha val="100000"/>
                  </a:srgbClr>
                </a:gs>
              </a:gsLst>
              <a:lin ang="0" scaled="0"/>
            </a:gradFill>
            <a:ln>
              <a:noFill/>
            </a:ln>
          </p:spPr>
          <p:txBody>
            <a:bodyPr vert="horz" rtlCol="0" anchor="ctr">
              <a:noAutofit/>
            </a:bodyPr>
            <a:lstStyle/>
            <a:p>
              <a:pPr algn="ctr"/>
              <a:endParaRPr lang="en-US" dirty="0"/>
            </a:p>
          </p:txBody>
        </p:sp>
      </p:grpSp>
      <p:grpSp>
        <p:nvGrpSpPr>
          <p:cNvPr id="11" name="Group 10">
            <a:extLst>
              <a:ext uri="{6259A716-3CF3-42DD-872F-55BD02B9E86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85155A0-AD32-497D-BB28-17811BCFDD26}"/>
              </a:ext>
            </a:extLst>
          </p:cNvPr>
          <p:cNvGrpSpPr>
            <a:grpSpLocks noChangeAspect="1"/>
          </p:cNvGrpSpPr>
          <p:nvPr/>
        </p:nvGrpSpPr>
        <p:grpSpPr>
          <a:xfrm>
            <a:off x="752475" y="914400"/>
            <a:ext cx="3530685" cy="3529257"/>
            <a:chOff x="7628" y="633"/>
            <a:chExt cx="3530685" cy="3529257"/>
          </a:xfrm>
        </p:grpSpPr>
        <p:sp>
          <p:nvSpPr>
            <p:cNvPr id="12" name="14-shape-255A0">
              <a:extLst>
                <a:ext uri="{350A134A-84C9-406D-B6ED-EBDE2746E06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08AF654-BD83-47B2-9B09-2CE40BDFC1E8}"/>
                </a:ext>
              </a:extLst>
            </p:cNvPr>
            <p:cNvSpPr/>
            <p:nvPr/>
          </p:nvSpPr>
          <p:spPr>
            <a:xfrm>
              <a:off x="7628" y="633"/>
              <a:ext cx="3530685" cy="3529257"/>
            </a:xfrm>
            <a:custGeom>
              <a:avLst/>
              <a:gdLst/>
              <a:ahLst/>
              <a:cxnLst/>
              <a:rect l="0" t="0" r="r" b="b"/>
              <a:pathLst>
                <a:path w="3530685" h="3529257">
                  <a:moveTo>
                    <a:pt x="0" y="614118"/>
                  </a:moveTo>
                  <a:lnTo>
                    <a:pt x="619632" y="3529257"/>
                  </a:lnTo>
                  <a:lnTo>
                    <a:pt x="2389979" y="3153667"/>
                  </a:lnTo>
                  <a:lnTo>
                    <a:pt x="1561988" y="3153340"/>
                  </a:lnTo>
                  <a:lnTo>
                    <a:pt x="751611" y="3325587"/>
                  </a:lnTo>
                  <a:lnTo>
                    <a:pt x="203406" y="746487"/>
                  </a:lnTo>
                  <a:lnTo>
                    <a:pt x="378831" y="709277"/>
                  </a:lnTo>
                  <a:lnTo>
                    <a:pt x="378764" y="533235"/>
                  </a:lnTo>
                  <a:lnTo>
                    <a:pt x="0" y="614118"/>
                  </a:lnTo>
                  <a:close/>
                  <a:moveTo>
                    <a:pt x="1140667" y="375635"/>
                  </a:moveTo>
                  <a:lnTo>
                    <a:pt x="1969429" y="375761"/>
                  </a:lnTo>
                  <a:lnTo>
                    <a:pt x="2778814" y="203715"/>
                  </a:lnTo>
                  <a:lnTo>
                    <a:pt x="3327061" y="2783016"/>
                  </a:lnTo>
                  <a:lnTo>
                    <a:pt x="3151381" y="2820442"/>
                  </a:lnTo>
                  <a:lnTo>
                    <a:pt x="3151413" y="2996167"/>
                  </a:lnTo>
                  <a:lnTo>
                    <a:pt x="3530685" y="2915366"/>
                  </a:lnTo>
                  <a:lnTo>
                    <a:pt x="2911005" y="0"/>
                  </a:lnTo>
                  <a:lnTo>
                    <a:pt x="1140667" y="375635"/>
                  </a:lnTo>
                  <a:close/>
                </a:path>
              </a:pathLst>
            </a:custGeom>
            <a:solidFill>
              <a:srgbClr val="535353">
                <a:alpha val="100000"/>
              </a:srgbClr>
            </a:solidFill>
            <a:ln>
              <a:noFill/>
            </a:ln>
          </p:spPr>
          <p:txBody>
            <a:bodyPr vert="horz" rtlCol="0" anchor="ctr">
              <a:noAutofit/>
            </a:bodyPr>
            <a:lstStyle/>
            <a:p>
              <a:pPr algn="ctr"/>
              <a:endParaRPr lang="en-US" dirty="0"/>
            </a:p>
          </p:txBody>
        </p:sp>
      </p:grpSp>
      <p:grpSp>
        <p:nvGrpSpPr>
          <p:cNvPr id="13" name="Group 12">
            <a:extLst>
              <a:ext uri="{ADE72CFE-2C56-4E8B-A68A-5D5ECB01506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17A200E-8C7B-4FB1-9DAB-A8CECD1BDED5}"/>
              </a:ext>
            </a:extLst>
          </p:cNvPr>
          <p:cNvGrpSpPr>
            <a:grpSpLocks noChangeAspect="1"/>
          </p:cNvGrpSpPr>
          <p:nvPr/>
        </p:nvGrpSpPr>
        <p:grpSpPr>
          <a:xfrm flipH="1">
            <a:off x="4819650" y="1933575"/>
            <a:ext cx="614362" cy="38100"/>
            <a:chOff x="4762" y="4762"/>
            <a:chExt cx="614362" cy="38100"/>
          </a:xfrm>
        </p:grpSpPr>
        <p:sp>
          <p:nvSpPr>
            <p:cNvPr id="14" name="Rectangle570A">
              <a:extLst>
                <a:ext uri="{05390E8A-D808-4553-91BF-D9A419206F0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7015916-2209-4FC1-9164-C1F52052382C}"/>
                </a:ext>
              </a:extLst>
            </p:cNvPr>
            <p:cNvSpPr/>
            <p:nvPr/>
          </p:nvSpPr>
          <p:spPr>
            <a:xfrm>
              <a:off x="47625" y="19050"/>
              <a:ext cx="571500" cy="9525"/>
            </a:xfrm>
            <a:custGeom>
              <a:avLst/>
              <a:gdLst/>
              <a:ahLst/>
              <a:cxnLst/>
              <a:rect l="0" t="0" r="r" b="b"/>
              <a:pathLst>
                <a:path w="571500" h="9525">
                  <a:moveTo>
                    <a:pt x="0" y="0"/>
                  </a:moveTo>
                  <a:lnTo>
                    <a:pt x="571500" y="0"/>
                  </a:lnTo>
                  <a:lnTo>
                    <a:pt x="571500" y="9525"/>
                  </a:lnTo>
                  <a:lnTo>
                    <a:pt x="0" y="9525"/>
                  </a:lnTo>
                  <a:close/>
                </a:path>
              </a:pathLst>
            </a:custGeom>
            <a:solidFill>
              <a:srgbClr val="707277">
                <a:alpha val="100000"/>
              </a:srgbClr>
            </a:solidFill>
            <a:ln>
              <a:noFill/>
            </a:ln>
          </p:spPr>
          <p:txBody>
            <a:bodyPr vert="horz" rtlCol="0" anchor="ctr">
              <a:noAutofit/>
            </a:bodyPr>
            <a:lstStyle/>
            <a:p>
              <a:pPr algn="ctr"/>
              <a:endParaRPr lang="en-US" dirty="0"/>
            </a:p>
          </p:txBody>
        </p:sp>
        <p:sp>
          <p:nvSpPr>
            <p:cNvPr id="15" name="OvalC689">
              <a:extLst>
                <a:ext uri="{E533A04D-809E-463B-A930-0AB8B5C4B85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B10366E-6432-4E28-9B12-FD271C51725A}"/>
                </a:ext>
              </a:extLst>
            </p:cNvPr>
            <p:cNvSpPr/>
            <p:nvPr/>
          </p:nvSpPr>
          <p:spPr>
            <a:xfrm>
              <a:off x="4762" y="4762"/>
              <a:ext cx="38100" cy="38100"/>
            </a:xfrm>
            <a:custGeom>
              <a:avLst/>
              <a:gdLst/>
              <a:ahLst/>
              <a:cxnLst/>
              <a:rect l="0" t="0" r="r" b="b"/>
              <a:pathLst>
                <a:path w="38100" h="38100">
                  <a:moveTo>
                    <a:pt x="19050" y="19050"/>
                  </a:moveTo>
                  <a:moveTo>
                    <a:pt x="0" y="19050"/>
                  </a:moveTo>
                  <a:cubicBezTo>
                    <a:pt x="0" y="29571"/>
                    <a:pt x="8529" y="38100"/>
                    <a:pt x="19050" y="38100"/>
                  </a:cubicBezTo>
                  <a:cubicBezTo>
                    <a:pt x="29571" y="38100"/>
                    <a:pt x="38100" y="29571"/>
                    <a:pt x="38100" y="19050"/>
                  </a:cubicBezTo>
                  <a:cubicBezTo>
                    <a:pt x="38100" y="19050"/>
                    <a:pt x="38100" y="19050"/>
                    <a:pt x="38100" y="19050"/>
                  </a:cubicBezTo>
                  <a:cubicBezTo>
                    <a:pt x="38100" y="8529"/>
                    <a:pt x="29571" y="0"/>
                    <a:pt x="19050" y="0"/>
                  </a:cubicBezTo>
                  <a:cubicBezTo>
                    <a:pt x="8529" y="0"/>
                    <a:pt x="0" y="8529"/>
                    <a:pt x="0" y="19050"/>
                  </a:cubicBezTo>
                  <a:cubicBezTo>
                    <a:pt x="0" y="19050"/>
                    <a:pt x="0" y="19050"/>
                    <a:pt x="0" y="19050"/>
                  </a:cubicBezTo>
                  <a:close/>
                </a:path>
              </a:pathLst>
            </a:custGeom>
            <a:noFill/>
            <a:ln w="9525">
              <a:solidFill>
                <a:srgbClr val="707277">
                  <a:alpha val="100000"/>
                </a:srgbClr>
              </a:solidFill>
              <a:prstDash val="solid"/>
            </a:ln>
          </p:spPr>
          <p:txBody>
            <a:bodyPr vert="horz" rtlCol="0" anchor="ctr">
              <a:noAutofit/>
            </a:bodyPr>
            <a:lstStyle/>
            <a:p>
              <a:pPr algn="ctr"/>
              <a:endParaRPr lang="en-US" dirty="0"/>
            </a:p>
          </p:txBody>
        </p:sp>
      </p:grpSp>
      <p:sp>
        <p:nvSpPr>
          <p:cNvPr id="16" name="Content Placeholder 15">
            <a:extLst>
              <a:ext uri="{D492DFFA-B61C-4F1E-BC16-65CB12A92C3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66DA53A-4EAF-4624-9A80-D1ECEC8CCA11}"/>
              </a:ext>
            </a:extLst>
          </p:cNvPr>
          <p:cNvSpPr>
            <a:spLocks noGrp="1"/>
          </p:cNvSpPr>
          <p:nvPr>
            <p:ph idx="6"/>
          </p:nvPr>
        </p:nvSpPr>
        <p:spPr>
          <a:xfrm>
            <a:off x="2028825" y="1857375"/>
            <a:ext cx="962025" cy="1952625"/>
          </a:xfrm>
          <a:prstGeom prst="rect">
            <a:avLst/>
          </a:prstGeom>
          <a:noFill/>
          <a:ln>
            <a:noFill/>
          </a:ln>
        </p:spPr>
        <p:txBody>
          <a:bodyPr vert="horz" lIns="91440" tIns="93600" rIns="91440" bIns="45720" rtlCol="0" anchor="ctr">
            <a:noAutofit/>
          </a:bodyPr>
          <a:lstStyle>
            <a:lvl1pPr lvl="0" algn="ctr">
              <a:buNone/>
              <a:defRPr lang="en-US" sz="14000" b="0" cap="none" dirty="0">
                <a:solidFill>
                  <a:srgbClr val="454545"/>
                </a:solidFill>
                <a:latin typeface="Anton"/>
              </a:defRPr>
            </a:lvl1pPr>
            <a:lvl2pPr lvl="1" algn="ctr">
              <a:buNone/>
              <a:defRPr lang="en-US" sz="14000" b="0" cap="none" dirty="0">
                <a:solidFill>
                  <a:srgbClr val="454545"/>
                </a:solidFill>
                <a:latin typeface="Anton"/>
              </a:defRPr>
            </a:lvl2pPr>
            <a:lvl3pPr lvl="2" algn="ctr">
              <a:buNone/>
              <a:defRPr lang="en-US" sz="14000" b="0" cap="none" dirty="0">
                <a:solidFill>
                  <a:srgbClr val="454545"/>
                </a:solidFill>
                <a:latin typeface="Anton"/>
              </a:defRPr>
            </a:lvl3pPr>
            <a:lvl4pPr lvl="3" algn="ctr">
              <a:buNone/>
              <a:defRPr lang="en-US" sz="14000" b="0" cap="none" dirty="0">
                <a:solidFill>
                  <a:srgbClr val="454545"/>
                </a:solidFill>
                <a:latin typeface="Anton"/>
              </a:defRPr>
            </a:lvl4pPr>
            <a:lvl5pPr lvl="4" algn="ctr">
              <a:buNone/>
              <a:defRPr lang="en-US" sz="14000" b="0" cap="none" dirty="0">
                <a:solidFill>
                  <a:srgbClr val="454545"/>
                </a:solidFill>
                <a:latin typeface="Anton"/>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40686058"/>
      </p:ext>
      <p:ext uri="{FDA97B94-A762-4E1A-B181-123A0B9265F8}">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710080603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CUSTOM 10">
    <p:bg>
      <p:bgPr>
        <a:solidFill>
          <a:srgbClr val="F8FAFF"/>
        </a:solidFill>
        <a:effectLst/>
      </p:bgPr>
    </p:bg>
    <p:spTree>
      <p:nvGrpSpPr>
        <p:cNvPr id="1" name=""/>
        <p:cNvGrpSpPr/>
        <p:nvPr/>
      </p:nvGrpSpPr>
      <p:grpSpPr>
        <a:xfrm>
          <a:off x="0" y="0"/>
          <a:ext cx="0" cy="0"/>
          <a:chOff x="0" y="0"/>
          <a:chExt cx="0" cy="0"/>
        </a:xfrm>
      </p:grpSpPr>
      <p:pic>
        <p:nvPicPr>
          <p:cNvPr id="2" name="Picture 1">
            <a:extLst>
              <a:ext uri="{D993C641-FF10-48FC-A953-A78912411C7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3AD01AB-380F-421B-8F6C-B5454F7D1F05}"/>
              </a:ext>
            </a:extLst>
          </p:cNvPr>
          <p:cNvPicPr>
            <a:picLocks noChangeAspect="1"/>
          </p:cNvPicPr>
          <p:nvPr userDrawn="1"/>
        </p:nvPicPr>
        <p:blipFill>
          <a:blip r:embed="rId3"/>
          <a:srcRect/>
          <a:stretch>
            <a:fillRect/>
          </a:stretch>
        </p:blipFill>
        <p:spPr>
          <a:xfrm>
            <a:off x="0" y="0"/>
            <a:ext cx="9144000" cy="5143500"/>
          </a:xfrm>
          <a:prstGeom prst="rect">
            <a:avLst/>
          </a:prstGeom>
          <a:noFill/>
          <a:ln w="9525" cap="flat">
            <a:noFill/>
            <a:prstDash val="solid"/>
            <a:round/>
          </a:ln>
        </p:spPr>
      </p:pic>
      <p:sp>
        <p:nvSpPr>
          <p:cNvPr id="3" name="Picture Placeholder 2" hidden="1">
            <a:extLst>
              <a:ext uri="{B9907C58-E0FC-474F-8CE3-A04A2DC7027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3C6F295-08BE-4EE9-B566-90C015A56F19}"/>
              </a:ext>
            </a:extLst>
          </p:cNvPr>
          <p:cNvSpPr>
            <a:spLocks noGrp="1"/>
          </p:cNvSpPr>
          <p:nvPr>
            <p:ph type="pic"/>
          </p:nvPr>
        </p:nvSpPr>
        <p:spPr>
          <a:xfrm>
            <a:off x="0" y="0"/>
            <a:ext cx="9144000" cy="5143500"/>
          </a:xfrm>
          <a:prstGeom prst="rect">
            <a:avLst/>
          </a:prstGeom>
          <a:noFill/>
          <a:ln>
            <a:noFill/>
          </a:ln>
        </p:spPr>
        <p:txBody>
          <a:bodyPr vert="horz" lIns="91440" tIns="93600" rIns="91440" bIns="45720" rtlCol="0">
            <a:noAutofit/>
          </a:bodyPr>
          <a:lstStyle/>
          <a:p>
            <a:pPr lvl="0"/>
            <a:r>
              <a:rPr lang="en-US" dirty="0"/>
              <a:t>Click to edit Master text styles</a:t>
            </a:r>
          </a:p>
        </p:txBody>
      </p:sp>
      <p:sp>
        <p:nvSpPr>
          <p:cNvPr id="4" name="Slide Number Placeholder 3">
            <a:extLst>
              <a:ext uri="{436F02CA-DD44-4D66-905D-128B0774D9F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BCFECF3-35C7-47F1-B0EB-65D0F8594468}"/>
              </a:ext>
            </a:extLst>
          </p:cNvPr>
          <p:cNvSpPr>
            <a:spLocks noGrp="1"/>
          </p:cNvSpPr>
          <p:nvPr>
            <p:ph type="sldNum" sz="quarter" idx="1"/>
          </p:nvPr>
        </p:nvSpPr>
        <p:spPr>
          <a:xfrm>
            <a:off x="8239125" y="4362450"/>
            <a:ext cx="304800" cy="304800"/>
          </a:xfrm>
          <a:prstGeom prst="ellipse">
            <a:avLst/>
          </a:prstGeom>
          <a:solidFill>
            <a:srgbClr val="EFF1F7"/>
          </a:solidFill>
          <a:ln>
            <a:noFill/>
          </a:ln>
        </p:spPr>
        <p:txBody>
          <a:bodyPr vert="horz" lIns="0" tIns="0" rIns="0" bIns="0" rtlCol="0"/>
          <a:lstStyle>
            <a:lvl1pPr lvl="0" algn="ctr">
              <a:defRPr lang="en-US" sz="800" b="1" dirty="0">
                <a:solidFill>
                  <a:srgbClr val="595959"/>
                </a:solidFill>
                <a:latin typeface="Lato"/>
              </a:defRPr>
            </a:lvl1pPr>
          </a:lstStyle>
          <a:p>
            <a:fld id="{E2A12094-0C4E-492C-967D-4808180A5A54}" type="slidenum">
              <a:t>‹#›</a:t>
            </a:fld>
            <a:endParaRPr lang="en-US" dirty="0"/>
          </a:p>
        </p:txBody>
      </p:sp>
      <p:sp>
        <p:nvSpPr>
          <p:cNvPr id="5" name="Footer Placeholder 2" hidden="1">
            <a:extLst>
              <a:ext uri="{C7988A15-2DBA-4519-9465-C38F9064FA7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5D465D3-E643-4AA8-A46B-EB855957B549}"/>
              </a:ext>
            </a:extLst>
          </p:cNvPr>
          <p:cNvSpPr>
            <a:spLocks noGrp="1"/>
          </p:cNvSpPr>
          <p:nvPr>
            <p:ph type="ftr" sz="quarter" idx="2"/>
          </p:nvPr>
        </p:nvSpPr>
        <p:spPr>
          <a:xfrm>
            <a:off x="2495550" y="4686300"/>
            <a:ext cx="5181600" cy="285750"/>
          </a:xfrm>
          <a:noFill/>
          <a:ln>
            <a:noFill/>
          </a:ln>
        </p:spPr>
        <p:txBody>
          <a:bodyPr rtlCol="0"/>
          <a:lstStyle/>
          <a:p>
            <a:r>
              <a:rPr lang="en-US" dirty="0"/>
              <a:t>Footer</a:t>
            </a:r>
          </a:p>
        </p:txBody>
      </p:sp>
      <p:sp>
        <p:nvSpPr>
          <p:cNvPr id="6" name="Date Placeholder 1" hidden="1">
            <a:extLst>
              <a:ext uri="{BFE43341-D460-4ED0-A690-9FD9F51DC62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E32D2EC-706B-4BA5-BF17-9811FF993C7B}"/>
              </a:ext>
            </a:extLst>
          </p:cNvPr>
          <p:cNvSpPr>
            <a:spLocks noGrp="1"/>
          </p:cNvSpPr>
          <p:nvPr>
            <p:ph type="dt" sz="half" idx="3"/>
          </p:nvPr>
        </p:nvSpPr>
        <p:spPr>
          <a:xfrm>
            <a:off x="762000" y="4695033"/>
            <a:ext cx="1639570" cy="285750"/>
          </a:xfrm>
          <a:noFill/>
          <a:ln>
            <a:noFill/>
          </a:ln>
        </p:spPr>
        <p:txBody>
          <a:bodyPr rtlCol="0"/>
          <a:lstStyle/>
          <a:p>
            <a:r>
              <a:rPr lang="en-US" dirty="0"/>
              <a:t>Date</a:t>
            </a:r>
          </a:p>
        </p:txBody>
      </p:sp>
      <p:sp>
        <p:nvSpPr>
          <p:cNvPr id="7" name="Title 1">
            <a:extLst>
              <a:ext uri="{A9206F1B-E52A-4243-95AC-1A7D012B07C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D72E3D2-81EB-4F14-B7B9-AA994264664E}"/>
              </a:ext>
            </a:extLst>
          </p:cNvPr>
          <p:cNvSpPr>
            <a:spLocks noGrp="1"/>
          </p:cNvSpPr>
          <p:nvPr>
            <p:ph type="title" idx="4"/>
          </p:nvPr>
        </p:nvSpPr>
        <p:spPr>
          <a:xfrm>
            <a:off x="5029200" y="1362075"/>
            <a:ext cx="2857500" cy="428625"/>
          </a:xfrm>
          <a:noFill/>
          <a:ln>
            <a:noFill/>
          </a:ln>
        </p:spPr>
        <p:txBody>
          <a:bodyPr vert="horz" lIns="0" tIns="0" rIns="0" bIns="0" rtlCol="0" anchor="b"/>
          <a:lstStyle>
            <a:lvl1pPr lvl="0" algn="l">
              <a:defRPr lang="en-US" sz="2800" b="1" cap="none" dirty="0">
                <a:solidFill>
                  <a:srgbClr val="316AF3"/>
                </a:solidFill>
                <a:latin typeface="Raleway-black"/>
              </a:defRPr>
            </a:lvl1pPr>
          </a:lstStyle>
          <a:p>
            <a:r>
              <a:rPr lang="en-US" dirty="0"/>
              <a:t>Click to edit Master title style</a:t>
            </a:r>
          </a:p>
        </p:txBody>
      </p:sp>
      <p:sp>
        <p:nvSpPr>
          <p:cNvPr id="8" name="Content Placeholder 7">
            <a:extLst>
              <a:ext uri="{FF24C6A6-8C27-4301-81DB-E730E66DA2E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81286E7-EE60-44B0-8CE3-1A01B7099F48}"/>
              </a:ext>
            </a:extLst>
          </p:cNvPr>
          <p:cNvSpPr>
            <a:spLocks noGrp="1"/>
          </p:cNvSpPr>
          <p:nvPr>
            <p:ph idx="5"/>
          </p:nvPr>
        </p:nvSpPr>
        <p:spPr>
          <a:xfrm>
            <a:off x="5048250" y="2143125"/>
            <a:ext cx="3095625" cy="1619250"/>
          </a:xfrm>
          <a:prstGeom prst="rect">
            <a:avLst/>
          </a:prstGeom>
          <a:noFill/>
          <a:ln>
            <a:noFill/>
          </a:ln>
        </p:spPr>
        <p:txBody>
          <a:bodyPr vert="horz" lIns="0" tIns="0" rIns="0" bIns="0" rtlCol="0" anchor="t">
            <a:noAutofit/>
          </a:bodyPr>
          <a:lstStyle>
            <a:lvl1pPr marL="0" lvl="0" indent="0" algn="l">
              <a:lnSpc>
                <a:spcPct val="140000"/>
              </a:lnSpc>
              <a:buNone/>
              <a:defRPr lang="en-US" sz="1400" b="0" cap="none" dirty="0">
                <a:solidFill>
                  <a:srgbClr val="262626"/>
                </a:solidFill>
                <a:latin typeface="Lato"/>
              </a:defRPr>
            </a:lvl1pPr>
            <a:lvl2pPr marL="457200" lvl="1" indent="0" algn="l">
              <a:lnSpc>
                <a:spcPct val="140000"/>
              </a:lnSpc>
              <a:buNone/>
              <a:defRPr lang="en-US" sz="1400" b="0" cap="none" dirty="0">
                <a:solidFill>
                  <a:srgbClr val="262626"/>
                </a:solidFill>
                <a:latin typeface="Lato"/>
              </a:defRPr>
            </a:lvl2pPr>
            <a:lvl3pPr marL="914400" lvl="2" indent="0" algn="l">
              <a:lnSpc>
                <a:spcPct val="140000"/>
              </a:lnSpc>
              <a:buNone/>
              <a:defRPr lang="en-US" sz="1200" b="0" cap="none" dirty="0">
                <a:solidFill>
                  <a:srgbClr val="262626"/>
                </a:solidFill>
                <a:latin typeface="Lato"/>
              </a:defRPr>
            </a:lvl3pPr>
            <a:lvl4pPr marL="1371600" lvl="3" indent="0" algn="l">
              <a:lnSpc>
                <a:spcPct val="140000"/>
              </a:lnSpc>
              <a:buNone/>
              <a:defRPr lang="en-US" sz="1000" b="0" cap="none" dirty="0">
                <a:solidFill>
                  <a:srgbClr val="262626"/>
                </a:solidFill>
                <a:latin typeface="Lato"/>
              </a:defRPr>
            </a:lvl4pPr>
            <a:lvl5pPr marL="1828800" lvl="4" indent="0" algn="l">
              <a:lnSpc>
                <a:spcPct val="140000"/>
              </a:lnSpc>
              <a:buNone/>
              <a:defRPr lang="en-US" sz="900" b="0" cap="none" dirty="0">
                <a:solidFill>
                  <a:srgbClr val="262626"/>
                </a:solidFill>
                <a:latin typeface="Lat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a:extLst>
              <a:ext uri="{BD671AC3-3CA3-4DF7-BE34-57F9AB4D156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D658233-CDDA-4503-846E-D791AF87182A}"/>
              </a:ext>
            </a:extLst>
          </p:cNvPr>
          <p:cNvGrpSpPr>
            <a:grpSpLocks noChangeAspect="1"/>
          </p:cNvGrpSpPr>
          <p:nvPr/>
        </p:nvGrpSpPr>
        <p:grpSpPr>
          <a:xfrm>
            <a:off x="1123950" y="1285875"/>
            <a:ext cx="2779394" cy="2779394"/>
            <a:chOff x="5715" y="5715"/>
            <a:chExt cx="2779394" cy="2779394"/>
          </a:xfrm>
        </p:grpSpPr>
        <p:sp>
          <p:nvSpPr>
            <p:cNvPr id="10" name="14-shape-3D447">
              <a:extLst>
                <a:ext uri="{A88AFCD7-3D31-4931-95D9-7A367660E55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AD3358B-4EC7-46E9-BAE6-06BF8683F4A2}"/>
                </a:ext>
              </a:extLst>
            </p:cNvPr>
            <p:cNvSpPr/>
            <p:nvPr/>
          </p:nvSpPr>
          <p:spPr>
            <a:xfrm>
              <a:off x="5715" y="5715"/>
              <a:ext cx="2779394" cy="2779394"/>
            </a:xfrm>
            <a:custGeom>
              <a:avLst/>
              <a:gdLst/>
              <a:ahLst/>
              <a:cxnLst/>
              <a:rect l="0" t="0" r="r" b="b"/>
              <a:pathLst>
                <a:path w="2779395" h="2779395">
                  <a:moveTo>
                    <a:pt x="2779395" y="0"/>
                  </a:moveTo>
                  <a:lnTo>
                    <a:pt x="0" y="0"/>
                  </a:lnTo>
                  <a:lnTo>
                    <a:pt x="0" y="2779395"/>
                  </a:lnTo>
                  <a:lnTo>
                    <a:pt x="2779395" y="2779395"/>
                  </a:lnTo>
                  <a:lnTo>
                    <a:pt x="2779395" y="0"/>
                  </a:lnTo>
                  <a:close/>
                  <a:moveTo>
                    <a:pt x="2333625" y="445760"/>
                  </a:moveTo>
                  <a:lnTo>
                    <a:pt x="2333625" y="2333625"/>
                  </a:lnTo>
                  <a:lnTo>
                    <a:pt x="445770" y="2333625"/>
                  </a:lnTo>
                  <a:lnTo>
                    <a:pt x="445770" y="445760"/>
                  </a:lnTo>
                  <a:lnTo>
                    <a:pt x="2333625" y="445760"/>
                  </a:lnTo>
                  <a:close/>
                </a:path>
              </a:pathLst>
            </a:custGeom>
            <a:gradFill rotWithShape="1">
              <a:gsLst>
                <a:gs pos="0">
                  <a:srgbClr val="659EF9">
                    <a:alpha val="100000"/>
                  </a:srgbClr>
                </a:gs>
                <a:gs pos="100000">
                  <a:srgbClr val="316AF3">
                    <a:alpha val="100000"/>
                  </a:srgbClr>
                </a:gs>
              </a:gsLst>
              <a:lin ang="0" scaled="0"/>
            </a:gradFill>
            <a:ln>
              <a:noFill/>
            </a:ln>
          </p:spPr>
          <p:txBody>
            <a:bodyPr vert="horz" rtlCol="0" anchor="ctr">
              <a:noAutofit/>
            </a:bodyPr>
            <a:lstStyle/>
            <a:p>
              <a:pPr algn="ctr"/>
              <a:endParaRPr lang="en-US" dirty="0"/>
            </a:p>
          </p:txBody>
        </p:sp>
      </p:grpSp>
      <p:grpSp>
        <p:nvGrpSpPr>
          <p:cNvPr id="11" name="Group 10">
            <a:extLst>
              <a:ext uri="{33F23AC3-DAB9-41FE-B4E3-850366138F7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59CFAFA-AD7E-4FE4-82F5-601B1351EF2D}"/>
              </a:ext>
            </a:extLst>
          </p:cNvPr>
          <p:cNvGrpSpPr>
            <a:grpSpLocks noChangeAspect="1"/>
          </p:cNvGrpSpPr>
          <p:nvPr/>
        </p:nvGrpSpPr>
        <p:grpSpPr>
          <a:xfrm>
            <a:off x="752475" y="914400"/>
            <a:ext cx="3530685" cy="3529257"/>
            <a:chOff x="7628" y="633"/>
            <a:chExt cx="3530685" cy="3529257"/>
          </a:xfrm>
        </p:grpSpPr>
        <p:sp>
          <p:nvSpPr>
            <p:cNvPr id="12" name="14-shape-255A0">
              <a:extLst>
                <a:ext uri="{C5D2CF25-98C1-4107-B9CB-314E74BE93D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06B7565-238F-474E-90CE-F7557F8D2FCF}"/>
                </a:ext>
              </a:extLst>
            </p:cNvPr>
            <p:cNvSpPr/>
            <p:nvPr/>
          </p:nvSpPr>
          <p:spPr>
            <a:xfrm>
              <a:off x="7628" y="633"/>
              <a:ext cx="3530685" cy="3529257"/>
            </a:xfrm>
            <a:custGeom>
              <a:avLst/>
              <a:gdLst/>
              <a:ahLst/>
              <a:cxnLst/>
              <a:rect l="0" t="0" r="r" b="b"/>
              <a:pathLst>
                <a:path w="3530685" h="3529257">
                  <a:moveTo>
                    <a:pt x="0" y="614118"/>
                  </a:moveTo>
                  <a:lnTo>
                    <a:pt x="619632" y="3529257"/>
                  </a:lnTo>
                  <a:lnTo>
                    <a:pt x="2389979" y="3153667"/>
                  </a:lnTo>
                  <a:lnTo>
                    <a:pt x="1561988" y="3153340"/>
                  </a:lnTo>
                  <a:lnTo>
                    <a:pt x="751611" y="3325587"/>
                  </a:lnTo>
                  <a:lnTo>
                    <a:pt x="203406" y="746487"/>
                  </a:lnTo>
                  <a:lnTo>
                    <a:pt x="378831" y="709277"/>
                  </a:lnTo>
                  <a:lnTo>
                    <a:pt x="378764" y="533235"/>
                  </a:lnTo>
                  <a:lnTo>
                    <a:pt x="0" y="614118"/>
                  </a:lnTo>
                  <a:close/>
                  <a:moveTo>
                    <a:pt x="1140667" y="375635"/>
                  </a:moveTo>
                  <a:lnTo>
                    <a:pt x="1969429" y="375761"/>
                  </a:lnTo>
                  <a:lnTo>
                    <a:pt x="2778814" y="203715"/>
                  </a:lnTo>
                  <a:lnTo>
                    <a:pt x="3327061" y="2783016"/>
                  </a:lnTo>
                  <a:lnTo>
                    <a:pt x="3151381" y="2820442"/>
                  </a:lnTo>
                  <a:lnTo>
                    <a:pt x="3151413" y="2996167"/>
                  </a:lnTo>
                  <a:lnTo>
                    <a:pt x="3530685" y="2915366"/>
                  </a:lnTo>
                  <a:lnTo>
                    <a:pt x="2911005" y="0"/>
                  </a:lnTo>
                  <a:lnTo>
                    <a:pt x="1140667" y="375635"/>
                  </a:lnTo>
                  <a:close/>
                </a:path>
              </a:pathLst>
            </a:custGeom>
            <a:solidFill>
              <a:srgbClr val="535353">
                <a:alpha val="100000"/>
              </a:srgbClr>
            </a:solidFill>
            <a:ln>
              <a:noFill/>
            </a:ln>
          </p:spPr>
          <p:txBody>
            <a:bodyPr vert="horz" rtlCol="0" anchor="ctr">
              <a:noAutofit/>
            </a:bodyPr>
            <a:lstStyle/>
            <a:p>
              <a:pPr algn="ctr"/>
              <a:endParaRPr lang="en-US" dirty="0"/>
            </a:p>
          </p:txBody>
        </p:sp>
      </p:grpSp>
      <p:grpSp>
        <p:nvGrpSpPr>
          <p:cNvPr id="13" name="Group 12">
            <a:extLst>
              <a:ext uri="{4BDB0770-C5A3-4133-B60E-DB6E433808D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3C423B4-35AB-427A-8D2B-94BA5A987999}"/>
              </a:ext>
            </a:extLst>
          </p:cNvPr>
          <p:cNvGrpSpPr>
            <a:grpSpLocks noChangeAspect="1"/>
          </p:cNvGrpSpPr>
          <p:nvPr/>
        </p:nvGrpSpPr>
        <p:grpSpPr>
          <a:xfrm flipH="1">
            <a:off x="4819650" y="1933575"/>
            <a:ext cx="614362" cy="38100"/>
            <a:chOff x="4762" y="4762"/>
            <a:chExt cx="614362" cy="38100"/>
          </a:xfrm>
        </p:grpSpPr>
        <p:sp>
          <p:nvSpPr>
            <p:cNvPr id="14" name="Rectangle570A">
              <a:extLst>
                <a:ext uri="{128E36AE-5EFC-4FCD-86BC-078D00583F2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25D0B8B-62EA-4714-B1B8-A430CE869DC8}"/>
                </a:ext>
              </a:extLst>
            </p:cNvPr>
            <p:cNvSpPr/>
            <p:nvPr/>
          </p:nvSpPr>
          <p:spPr>
            <a:xfrm>
              <a:off x="47625" y="19050"/>
              <a:ext cx="571500" cy="9525"/>
            </a:xfrm>
            <a:custGeom>
              <a:avLst/>
              <a:gdLst/>
              <a:ahLst/>
              <a:cxnLst/>
              <a:rect l="0" t="0" r="r" b="b"/>
              <a:pathLst>
                <a:path w="571500" h="9525">
                  <a:moveTo>
                    <a:pt x="0" y="0"/>
                  </a:moveTo>
                  <a:lnTo>
                    <a:pt x="571500" y="0"/>
                  </a:lnTo>
                  <a:lnTo>
                    <a:pt x="571500" y="9525"/>
                  </a:lnTo>
                  <a:lnTo>
                    <a:pt x="0" y="9525"/>
                  </a:lnTo>
                  <a:close/>
                </a:path>
              </a:pathLst>
            </a:custGeom>
            <a:solidFill>
              <a:srgbClr val="707277">
                <a:alpha val="100000"/>
              </a:srgbClr>
            </a:solidFill>
            <a:ln>
              <a:noFill/>
            </a:ln>
          </p:spPr>
          <p:txBody>
            <a:bodyPr vert="horz" rtlCol="0" anchor="ctr">
              <a:noAutofit/>
            </a:bodyPr>
            <a:lstStyle/>
            <a:p>
              <a:pPr algn="ctr"/>
              <a:endParaRPr lang="en-US" dirty="0"/>
            </a:p>
          </p:txBody>
        </p:sp>
        <p:sp>
          <p:nvSpPr>
            <p:cNvPr id="15" name="OvalC689">
              <a:extLst>
                <a:ext uri="{82FA0EE3-8CCD-4787-B18F-476914ADC23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A10575A-52A0-4561-ABB6-B8064BCB0A4D}"/>
                </a:ext>
              </a:extLst>
            </p:cNvPr>
            <p:cNvSpPr/>
            <p:nvPr/>
          </p:nvSpPr>
          <p:spPr>
            <a:xfrm>
              <a:off x="4762" y="4762"/>
              <a:ext cx="38100" cy="38100"/>
            </a:xfrm>
            <a:custGeom>
              <a:avLst/>
              <a:gdLst/>
              <a:ahLst/>
              <a:cxnLst/>
              <a:rect l="0" t="0" r="r" b="b"/>
              <a:pathLst>
                <a:path w="38100" h="38100">
                  <a:moveTo>
                    <a:pt x="19050" y="19050"/>
                  </a:moveTo>
                  <a:moveTo>
                    <a:pt x="0" y="19050"/>
                  </a:moveTo>
                  <a:cubicBezTo>
                    <a:pt x="0" y="29571"/>
                    <a:pt x="8529" y="38100"/>
                    <a:pt x="19050" y="38100"/>
                  </a:cubicBezTo>
                  <a:cubicBezTo>
                    <a:pt x="29571" y="38100"/>
                    <a:pt x="38100" y="29571"/>
                    <a:pt x="38100" y="19050"/>
                  </a:cubicBezTo>
                  <a:cubicBezTo>
                    <a:pt x="38100" y="19050"/>
                    <a:pt x="38100" y="19050"/>
                    <a:pt x="38100" y="19050"/>
                  </a:cubicBezTo>
                  <a:cubicBezTo>
                    <a:pt x="38100" y="8529"/>
                    <a:pt x="29571" y="0"/>
                    <a:pt x="19050" y="0"/>
                  </a:cubicBezTo>
                  <a:cubicBezTo>
                    <a:pt x="8529" y="0"/>
                    <a:pt x="0" y="8529"/>
                    <a:pt x="0" y="19050"/>
                  </a:cubicBezTo>
                  <a:cubicBezTo>
                    <a:pt x="0" y="19050"/>
                    <a:pt x="0" y="19050"/>
                    <a:pt x="0" y="19050"/>
                  </a:cubicBezTo>
                  <a:close/>
                </a:path>
              </a:pathLst>
            </a:custGeom>
            <a:noFill/>
            <a:ln w="9525">
              <a:solidFill>
                <a:srgbClr val="707277">
                  <a:alpha val="100000"/>
                </a:srgbClr>
              </a:solidFill>
              <a:prstDash val="solid"/>
            </a:ln>
          </p:spPr>
          <p:txBody>
            <a:bodyPr vert="horz" rtlCol="0" anchor="ctr">
              <a:noAutofit/>
            </a:bodyPr>
            <a:lstStyle/>
            <a:p>
              <a:pPr algn="ctr"/>
              <a:endParaRPr lang="en-US" dirty="0"/>
            </a:p>
          </p:txBody>
        </p:sp>
      </p:grpSp>
      <p:sp>
        <p:nvSpPr>
          <p:cNvPr id="16" name="Content Placeholder 15">
            <a:extLst>
              <a:ext uri="{95E5FC81-AE6F-4371-AFBF-8FFA0B8CF05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93243DF-3004-4994-9AE7-59AEE76EC4B6}"/>
              </a:ext>
            </a:extLst>
          </p:cNvPr>
          <p:cNvSpPr>
            <a:spLocks noGrp="1"/>
          </p:cNvSpPr>
          <p:nvPr>
            <p:ph idx="6"/>
          </p:nvPr>
        </p:nvSpPr>
        <p:spPr>
          <a:xfrm>
            <a:off x="2028825" y="1857375"/>
            <a:ext cx="962025" cy="1952625"/>
          </a:xfrm>
          <a:prstGeom prst="rect">
            <a:avLst/>
          </a:prstGeom>
          <a:noFill/>
          <a:ln>
            <a:noFill/>
          </a:ln>
        </p:spPr>
        <p:txBody>
          <a:bodyPr vert="horz" lIns="91440" tIns="93600" rIns="91440" bIns="45720" rtlCol="0" anchor="ctr">
            <a:noAutofit/>
          </a:bodyPr>
          <a:lstStyle>
            <a:lvl1pPr marL="0" lvl="0" indent="0" algn="ctr">
              <a:lnSpc>
                <a:spcPct val="100000"/>
              </a:lnSpc>
              <a:buNone/>
              <a:defRPr lang="en-US" sz="14000" b="0" cap="none" dirty="0">
                <a:solidFill>
                  <a:srgbClr val="454545"/>
                </a:solidFill>
                <a:latin typeface="Anton"/>
              </a:defRPr>
            </a:lvl1pPr>
            <a:lvl2pPr marL="457200" lvl="1" indent="0" algn="ctr">
              <a:lnSpc>
                <a:spcPct val="100000"/>
              </a:lnSpc>
              <a:buNone/>
              <a:defRPr lang="en-US" sz="14000" b="0" cap="none" dirty="0">
                <a:solidFill>
                  <a:srgbClr val="454545"/>
                </a:solidFill>
                <a:latin typeface="Anton"/>
              </a:defRPr>
            </a:lvl2pPr>
            <a:lvl3pPr marL="914400" lvl="2" indent="0" algn="ctr">
              <a:lnSpc>
                <a:spcPct val="100000"/>
              </a:lnSpc>
              <a:buNone/>
              <a:defRPr lang="en-US" sz="14000" b="0" cap="none" dirty="0">
                <a:solidFill>
                  <a:srgbClr val="454545"/>
                </a:solidFill>
                <a:latin typeface="Anton"/>
              </a:defRPr>
            </a:lvl3pPr>
            <a:lvl4pPr marL="1371600" lvl="3" indent="0" algn="ctr">
              <a:lnSpc>
                <a:spcPct val="100000"/>
              </a:lnSpc>
              <a:buNone/>
              <a:defRPr lang="en-US" sz="14000" b="0" cap="none" dirty="0">
                <a:solidFill>
                  <a:srgbClr val="454545"/>
                </a:solidFill>
                <a:latin typeface="Anton"/>
              </a:defRPr>
            </a:lvl4pPr>
            <a:lvl5pPr marL="1828800" lvl="4" indent="0" algn="ctr">
              <a:lnSpc>
                <a:spcPct val="100000"/>
              </a:lnSpc>
              <a:buNone/>
              <a:defRPr lang="en-US" sz="14000" b="0" cap="none" dirty="0">
                <a:solidFill>
                  <a:srgbClr val="454545"/>
                </a:solidFill>
                <a:latin typeface="Anton"/>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4255057815"/>
      </p:ext>
      <p:ext uri="{CE64A82B-6A55-4874-8EEA-B994FDCB7D16}">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710080603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CUSTOM 11">
    <p:bg>
      <p:bgPr>
        <a:solidFill>
          <a:srgbClr val="F8FAFF"/>
        </a:solidFill>
        <a:effectLst/>
      </p:bgPr>
    </p:bg>
    <p:spTree>
      <p:nvGrpSpPr>
        <p:cNvPr id="1" name=""/>
        <p:cNvGrpSpPr/>
        <p:nvPr/>
      </p:nvGrpSpPr>
      <p:grpSpPr>
        <a:xfrm>
          <a:off x="0" y="0"/>
          <a:ext cx="0" cy="0"/>
          <a:chOff x="0" y="0"/>
          <a:chExt cx="0" cy="0"/>
        </a:xfrm>
      </p:grpSpPr>
      <p:pic>
        <p:nvPicPr>
          <p:cNvPr id="2" name="Picture 1">
            <a:extLst>
              <a:ext uri="{64B03094-3E21-43FF-9B21-8F9594FCA1C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D5F61F0-E3BF-4F1D-B05F-D284D223149C}"/>
              </a:ext>
            </a:extLst>
          </p:cNvPr>
          <p:cNvPicPr>
            <a:picLocks noChangeAspect="1"/>
          </p:cNvPicPr>
          <p:nvPr userDrawn="1"/>
        </p:nvPicPr>
        <p:blipFill>
          <a:blip r:embed="rId3"/>
          <a:srcRect/>
          <a:stretch>
            <a:fillRect/>
          </a:stretch>
        </p:blipFill>
        <p:spPr>
          <a:xfrm>
            <a:off x="0" y="0"/>
            <a:ext cx="9144000" cy="5143500"/>
          </a:xfrm>
          <a:prstGeom prst="rect">
            <a:avLst/>
          </a:prstGeom>
          <a:noFill/>
          <a:ln w="9525" cap="flat">
            <a:noFill/>
            <a:prstDash val="solid"/>
            <a:round/>
          </a:ln>
        </p:spPr>
      </p:pic>
      <p:sp>
        <p:nvSpPr>
          <p:cNvPr id="3" name="Picture Placeholder 2" hidden="1">
            <a:extLst>
              <a:ext uri="{44C3DF28-9332-4871-B2AC-6DC7B56A26B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9A334BA-8BF9-4787-924A-AACEEAAFD31B}"/>
              </a:ext>
            </a:extLst>
          </p:cNvPr>
          <p:cNvSpPr>
            <a:spLocks noGrp="1"/>
          </p:cNvSpPr>
          <p:nvPr>
            <p:ph type="pic"/>
          </p:nvPr>
        </p:nvSpPr>
        <p:spPr>
          <a:xfrm>
            <a:off x="0" y="0"/>
            <a:ext cx="9144000" cy="5143500"/>
          </a:xfrm>
          <a:prstGeom prst="rect">
            <a:avLst/>
          </a:prstGeom>
          <a:noFill/>
          <a:ln>
            <a:noFill/>
          </a:ln>
        </p:spPr>
        <p:txBody>
          <a:bodyPr vert="horz" lIns="91440" tIns="93600" rIns="91440" bIns="45720" rtlCol="0">
            <a:noAutofit/>
          </a:bodyPr>
          <a:lstStyle/>
          <a:p>
            <a:pPr lvl="0"/>
            <a:r>
              <a:rPr lang="en-US" dirty="0"/>
              <a:t>Click to edit Master text styles</a:t>
            </a:r>
          </a:p>
        </p:txBody>
      </p:sp>
      <p:sp>
        <p:nvSpPr>
          <p:cNvPr id="4" name="Slide Number Placeholder 3">
            <a:extLst>
              <a:ext uri="{20B8CBAC-C649-49A7-A3BD-290977B1BF1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20FCF6B-AC75-415D-83B6-444774EEFBDA}"/>
              </a:ext>
            </a:extLst>
          </p:cNvPr>
          <p:cNvSpPr>
            <a:spLocks noGrp="1"/>
          </p:cNvSpPr>
          <p:nvPr>
            <p:ph type="sldNum" sz="quarter" idx="1"/>
          </p:nvPr>
        </p:nvSpPr>
        <p:spPr>
          <a:xfrm>
            <a:off x="8239125" y="4362450"/>
            <a:ext cx="304800" cy="304800"/>
          </a:xfrm>
          <a:prstGeom prst="ellipse">
            <a:avLst/>
          </a:prstGeom>
          <a:solidFill>
            <a:srgbClr val="EFF1F7"/>
          </a:solidFill>
          <a:ln>
            <a:noFill/>
          </a:ln>
        </p:spPr>
        <p:txBody>
          <a:bodyPr vert="horz" lIns="0" tIns="0" rIns="0" bIns="0" rtlCol="0"/>
          <a:lstStyle>
            <a:lvl1pPr lvl="0" algn="ctr">
              <a:defRPr lang="en-US" sz="800" b="1" dirty="0">
                <a:solidFill>
                  <a:srgbClr val="595959"/>
                </a:solidFill>
                <a:latin typeface="Lato"/>
              </a:defRPr>
            </a:lvl1pPr>
          </a:lstStyle>
          <a:p>
            <a:fld id="{D303069B-F364-4102-B430-1B78D91E2700}" type="slidenum">
              <a:t>‹#›</a:t>
            </a:fld>
            <a:endParaRPr lang="en-US" dirty="0"/>
          </a:p>
        </p:txBody>
      </p:sp>
      <p:sp>
        <p:nvSpPr>
          <p:cNvPr id="5" name="Footer Placeholder 2" hidden="1">
            <a:extLst>
              <a:ext uri="{F8BC1236-6670-41B5-AC84-2B75169AF70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8DB07E9-F56A-4E59-A201-3F2C62A6BB5B}"/>
              </a:ext>
            </a:extLst>
          </p:cNvPr>
          <p:cNvSpPr>
            <a:spLocks noGrp="1"/>
          </p:cNvSpPr>
          <p:nvPr>
            <p:ph type="ftr" sz="quarter" idx="2"/>
          </p:nvPr>
        </p:nvSpPr>
        <p:spPr>
          <a:xfrm>
            <a:off x="2495550" y="4686300"/>
            <a:ext cx="5181600" cy="285750"/>
          </a:xfrm>
          <a:noFill/>
          <a:ln>
            <a:noFill/>
          </a:ln>
        </p:spPr>
        <p:txBody>
          <a:bodyPr rtlCol="0"/>
          <a:lstStyle/>
          <a:p>
            <a:r>
              <a:rPr lang="en-US" dirty="0"/>
              <a:t>Footer</a:t>
            </a:r>
          </a:p>
        </p:txBody>
      </p:sp>
      <p:sp>
        <p:nvSpPr>
          <p:cNvPr id="6" name="Date Placeholder 1" hidden="1">
            <a:extLst>
              <a:ext uri="{66A702BE-B60B-46CC-919E-645A012D2B3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8CC153B-EC6F-42A9-A090-303A632FA241}"/>
              </a:ext>
            </a:extLst>
          </p:cNvPr>
          <p:cNvSpPr>
            <a:spLocks noGrp="1"/>
          </p:cNvSpPr>
          <p:nvPr>
            <p:ph type="dt" sz="half" idx="3"/>
          </p:nvPr>
        </p:nvSpPr>
        <p:spPr>
          <a:xfrm>
            <a:off x="762000" y="4695033"/>
            <a:ext cx="1639570" cy="285750"/>
          </a:xfrm>
          <a:noFill/>
          <a:ln>
            <a:noFill/>
          </a:ln>
        </p:spPr>
        <p:txBody>
          <a:bodyPr rtlCol="0"/>
          <a:lstStyle/>
          <a:p>
            <a:r>
              <a:rPr lang="en-US" dirty="0"/>
              <a:t>Date</a:t>
            </a:r>
          </a:p>
        </p:txBody>
      </p:sp>
      <p:sp>
        <p:nvSpPr>
          <p:cNvPr id="7" name="Title 1">
            <a:extLst>
              <a:ext uri="{A70A1E29-78E1-4772-A512-8B8A71471FA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EC322A2-B740-4E97-98AE-8BF4432E6364}"/>
              </a:ext>
            </a:extLst>
          </p:cNvPr>
          <p:cNvSpPr>
            <a:spLocks noGrp="1"/>
          </p:cNvSpPr>
          <p:nvPr>
            <p:ph type="title" idx="4"/>
          </p:nvPr>
        </p:nvSpPr>
        <p:spPr>
          <a:xfrm>
            <a:off x="5029200" y="1362075"/>
            <a:ext cx="2857500" cy="428625"/>
          </a:xfrm>
          <a:noFill/>
          <a:ln>
            <a:noFill/>
          </a:ln>
        </p:spPr>
        <p:txBody>
          <a:bodyPr vert="horz" lIns="0" tIns="0" rIns="0" bIns="0" rtlCol="0" anchor="b"/>
          <a:lstStyle>
            <a:lvl1pPr lvl="0" algn="l">
              <a:defRPr lang="en-US" sz="2800" b="1" cap="none" dirty="0">
                <a:solidFill>
                  <a:srgbClr val="FFBF1C"/>
                </a:solidFill>
                <a:latin typeface="Raleway-black"/>
              </a:defRPr>
            </a:lvl1pPr>
          </a:lstStyle>
          <a:p>
            <a:r>
              <a:rPr lang="en-US" dirty="0"/>
              <a:t>Click to edit Master title style</a:t>
            </a:r>
          </a:p>
        </p:txBody>
      </p:sp>
      <p:sp>
        <p:nvSpPr>
          <p:cNvPr id="8" name="Content Placeholder 7">
            <a:extLst>
              <a:ext uri="{4C7954B3-5CBD-4473-A417-B457DDEEAEA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0F2B096-6EAD-4F3C-BDFA-ABEBB8176145}"/>
              </a:ext>
            </a:extLst>
          </p:cNvPr>
          <p:cNvSpPr>
            <a:spLocks noGrp="1"/>
          </p:cNvSpPr>
          <p:nvPr>
            <p:ph idx="5"/>
          </p:nvPr>
        </p:nvSpPr>
        <p:spPr>
          <a:xfrm>
            <a:off x="5048250" y="2143125"/>
            <a:ext cx="3095625" cy="1619250"/>
          </a:xfrm>
          <a:prstGeom prst="rect">
            <a:avLst/>
          </a:prstGeom>
          <a:noFill/>
          <a:ln>
            <a:noFill/>
          </a:ln>
        </p:spPr>
        <p:txBody>
          <a:bodyPr vert="horz" lIns="0" tIns="0" rIns="0" bIns="0" rtlCol="0" anchor="t">
            <a:noAutofit/>
          </a:bodyPr>
          <a:lstStyle>
            <a:lvl1pPr marL="0" lvl="0" indent="0" algn="l">
              <a:lnSpc>
                <a:spcPct val="140000"/>
              </a:lnSpc>
              <a:buNone/>
              <a:defRPr lang="en-US" sz="1400" b="0" cap="none" dirty="0">
                <a:solidFill>
                  <a:srgbClr val="262626"/>
                </a:solidFill>
                <a:latin typeface="Lato"/>
              </a:defRPr>
            </a:lvl1pPr>
            <a:lvl2pPr marL="457200" lvl="1" indent="0" algn="l">
              <a:lnSpc>
                <a:spcPct val="140000"/>
              </a:lnSpc>
              <a:buNone/>
              <a:defRPr lang="en-US" sz="1400" b="0" cap="none" dirty="0">
                <a:solidFill>
                  <a:srgbClr val="262626"/>
                </a:solidFill>
                <a:latin typeface="Lato"/>
              </a:defRPr>
            </a:lvl2pPr>
            <a:lvl3pPr marL="914400" lvl="2" indent="0" algn="l">
              <a:lnSpc>
                <a:spcPct val="140000"/>
              </a:lnSpc>
              <a:buNone/>
              <a:defRPr lang="en-US" sz="1200" b="0" cap="none" dirty="0">
                <a:solidFill>
                  <a:srgbClr val="262626"/>
                </a:solidFill>
                <a:latin typeface="Lato"/>
              </a:defRPr>
            </a:lvl3pPr>
            <a:lvl4pPr marL="1371600" lvl="3" indent="0" algn="l">
              <a:lnSpc>
                <a:spcPct val="140000"/>
              </a:lnSpc>
              <a:buNone/>
              <a:defRPr lang="en-US" sz="1000" b="0" cap="none" dirty="0">
                <a:solidFill>
                  <a:srgbClr val="262626"/>
                </a:solidFill>
                <a:latin typeface="Lato"/>
              </a:defRPr>
            </a:lvl4pPr>
            <a:lvl5pPr marL="1828800" lvl="4" indent="0" algn="l">
              <a:lnSpc>
                <a:spcPct val="140000"/>
              </a:lnSpc>
              <a:buNone/>
              <a:defRPr lang="en-US" sz="900" b="0" cap="none" dirty="0">
                <a:solidFill>
                  <a:srgbClr val="262626"/>
                </a:solidFill>
                <a:latin typeface="Lat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a:extLst>
              <a:ext uri="{D1A3A877-8D0C-4387-BA9C-0E70479BD69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08BE298-47D7-4CEB-9BB3-4E1FBDA2EFB7}"/>
              </a:ext>
            </a:extLst>
          </p:cNvPr>
          <p:cNvGrpSpPr>
            <a:grpSpLocks noChangeAspect="1"/>
          </p:cNvGrpSpPr>
          <p:nvPr/>
        </p:nvGrpSpPr>
        <p:grpSpPr>
          <a:xfrm>
            <a:off x="1123950" y="1285875"/>
            <a:ext cx="2779394" cy="2779394"/>
            <a:chOff x="5715" y="5715"/>
            <a:chExt cx="2779394" cy="2779394"/>
          </a:xfrm>
        </p:grpSpPr>
        <p:sp>
          <p:nvSpPr>
            <p:cNvPr id="10" name="14-shape-559B0">
              <a:extLst>
                <a:ext uri="{F018A2BF-821F-48B4-8AD6-252015E37F5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F151575-4632-460F-A6D8-C4DEF5A9236E}"/>
                </a:ext>
              </a:extLst>
            </p:cNvPr>
            <p:cNvSpPr/>
            <p:nvPr/>
          </p:nvSpPr>
          <p:spPr>
            <a:xfrm>
              <a:off x="5715" y="5715"/>
              <a:ext cx="2779394" cy="2779394"/>
            </a:xfrm>
            <a:custGeom>
              <a:avLst/>
              <a:gdLst/>
              <a:ahLst/>
              <a:cxnLst/>
              <a:rect l="0" t="0" r="r" b="b"/>
              <a:pathLst>
                <a:path w="2779395" h="2779395">
                  <a:moveTo>
                    <a:pt x="2779395" y="0"/>
                  </a:moveTo>
                  <a:lnTo>
                    <a:pt x="0" y="0"/>
                  </a:lnTo>
                  <a:lnTo>
                    <a:pt x="0" y="2779395"/>
                  </a:lnTo>
                  <a:lnTo>
                    <a:pt x="2779395" y="2779395"/>
                  </a:lnTo>
                  <a:lnTo>
                    <a:pt x="2779395" y="0"/>
                  </a:lnTo>
                  <a:close/>
                  <a:moveTo>
                    <a:pt x="2333615" y="445760"/>
                  </a:moveTo>
                  <a:lnTo>
                    <a:pt x="2333615" y="2333625"/>
                  </a:lnTo>
                  <a:lnTo>
                    <a:pt x="445760" y="2333625"/>
                  </a:lnTo>
                  <a:lnTo>
                    <a:pt x="445760" y="445760"/>
                  </a:lnTo>
                  <a:lnTo>
                    <a:pt x="2333615" y="445760"/>
                  </a:lnTo>
                  <a:close/>
                </a:path>
              </a:pathLst>
            </a:custGeom>
            <a:gradFill rotWithShape="1">
              <a:gsLst>
                <a:gs pos="0">
                  <a:srgbClr val="F9E265">
                    <a:alpha val="100000"/>
                  </a:srgbClr>
                </a:gs>
                <a:gs pos="100000">
                  <a:srgbClr val="FFBF1C">
                    <a:alpha val="100000"/>
                  </a:srgbClr>
                </a:gs>
              </a:gsLst>
              <a:lin ang="0" scaled="0"/>
            </a:gradFill>
            <a:ln>
              <a:noFill/>
            </a:ln>
          </p:spPr>
          <p:txBody>
            <a:bodyPr vert="horz" rtlCol="0" anchor="ctr">
              <a:noAutofit/>
            </a:bodyPr>
            <a:lstStyle/>
            <a:p>
              <a:pPr algn="ctr"/>
              <a:endParaRPr lang="en-US" dirty="0"/>
            </a:p>
          </p:txBody>
        </p:sp>
      </p:grpSp>
      <p:grpSp>
        <p:nvGrpSpPr>
          <p:cNvPr id="11" name="Group 10">
            <a:extLst>
              <a:ext uri="{290FDA75-971D-4ADA-8B32-876BF7E140B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BB5B3EC-B99E-4C73-BA8A-F2764AEB40CF}"/>
              </a:ext>
            </a:extLst>
          </p:cNvPr>
          <p:cNvGrpSpPr>
            <a:grpSpLocks noChangeAspect="1"/>
          </p:cNvGrpSpPr>
          <p:nvPr/>
        </p:nvGrpSpPr>
        <p:grpSpPr>
          <a:xfrm>
            <a:off x="752475" y="914400"/>
            <a:ext cx="3530685" cy="3529257"/>
            <a:chOff x="7628" y="633"/>
            <a:chExt cx="3530685" cy="3529257"/>
          </a:xfrm>
        </p:grpSpPr>
        <p:sp>
          <p:nvSpPr>
            <p:cNvPr id="12" name="14-shape-255A0">
              <a:extLst>
                <a:ext uri="{C4B7D622-FD91-4806-9B33-BED500DA611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EE56AA4-DF7B-4B36-86FC-E610B3AC8530}"/>
                </a:ext>
              </a:extLst>
            </p:cNvPr>
            <p:cNvSpPr/>
            <p:nvPr/>
          </p:nvSpPr>
          <p:spPr>
            <a:xfrm>
              <a:off x="7628" y="633"/>
              <a:ext cx="3530685" cy="3529257"/>
            </a:xfrm>
            <a:custGeom>
              <a:avLst/>
              <a:gdLst/>
              <a:ahLst/>
              <a:cxnLst/>
              <a:rect l="0" t="0" r="r" b="b"/>
              <a:pathLst>
                <a:path w="3530685" h="3529257">
                  <a:moveTo>
                    <a:pt x="0" y="614118"/>
                  </a:moveTo>
                  <a:lnTo>
                    <a:pt x="619632" y="3529257"/>
                  </a:lnTo>
                  <a:lnTo>
                    <a:pt x="2389979" y="3153667"/>
                  </a:lnTo>
                  <a:lnTo>
                    <a:pt x="1561988" y="3153340"/>
                  </a:lnTo>
                  <a:lnTo>
                    <a:pt x="751611" y="3325587"/>
                  </a:lnTo>
                  <a:lnTo>
                    <a:pt x="203406" y="746487"/>
                  </a:lnTo>
                  <a:lnTo>
                    <a:pt x="378831" y="709277"/>
                  </a:lnTo>
                  <a:lnTo>
                    <a:pt x="378764" y="533235"/>
                  </a:lnTo>
                  <a:lnTo>
                    <a:pt x="0" y="614118"/>
                  </a:lnTo>
                  <a:close/>
                  <a:moveTo>
                    <a:pt x="1140667" y="375635"/>
                  </a:moveTo>
                  <a:lnTo>
                    <a:pt x="1969429" y="375761"/>
                  </a:lnTo>
                  <a:lnTo>
                    <a:pt x="2778814" y="203715"/>
                  </a:lnTo>
                  <a:lnTo>
                    <a:pt x="3327061" y="2783016"/>
                  </a:lnTo>
                  <a:lnTo>
                    <a:pt x="3151381" y="2820442"/>
                  </a:lnTo>
                  <a:lnTo>
                    <a:pt x="3151413" y="2996167"/>
                  </a:lnTo>
                  <a:lnTo>
                    <a:pt x="3530685" y="2915366"/>
                  </a:lnTo>
                  <a:lnTo>
                    <a:pt x="2911005" y="0"/>
                  </a:lnTo>
                  <a:lnTo>
                    <a:pt x="1140667" y="375635"/>
                  </a:lnTo>
                  <a:close/>
                </a:path>
              </a:pathLst>
            </a:custGeom>
            <a:solidFill>
              <a:srgbClr val="535353">
                <a:alpha val="100000"/>
              </a:srgbClr>
            </a:solidFill>
            <a:ln>
              <a:noFill/>
            </a:ln>
          </p:spPr>
          <p:txBody>
            <a:bodyPr vert="horz" rtlCol="0" anchor="ctr">
              <a:noAutofit/>
            </a:bodyPr>
            <a:lstStyle/>
            <a:p>
              <a:pPr algn="ctr"/>
              <a:endParaRPr lang="en-US" dirty="0"/>
            </a:p>
          </p:txBody>
        </p:sp>
      </p:grpSp>
      <p:grpSp>
        <p:nvGrpSpPr>
          <p:cNvPr id="13" name="Group 12">
            <a:extLst>
              <a:ext uri="{3615A6FB-CB3C-4990-B714-37FDD5DEB42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B86743C-6F72-42F0-8E2F-120552EDBA8F}"/>
              </a:ext>
            </a:extLst>
          </p:cNvPr>
          <p:cNvGrpSpPr>
            <a:grpSpLocks noChangeAspect="1"/>
          </p:cNvGrpSpPr>
          <p:nvPr/>
        </p:nvGrpSpPr>
        <p:grpSpPr>
          <a:xfrm flipH="1">
            <a:off x="4819650" y="1933575"/>
            <a:ext cx="614362" cy="38100"/>
            <a:chOff x="4762" y="4762"/>
            <a:chExt cx="614362" cy="38100"/>
          </a:xfrm>
        </p:grpSpPr>
        <p:sp>
          <p:nvSpPr>
            <p:cNvPr id="14" name="Rectangle570A">
              <a:extLst>
                <a:ext uri="{9338F38B-88B3-4447-89A0-CBAD65A8821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005D285-43D6-4BA9-85F6-E5F0E598BF37}"/>
                </a:ext>
              </a:extLst>
            </p:cNvPr>
            <p:cNvSpPr/>
            <p:nvPr/>
          </p:nvSpPr>
          <p:spPr>
            <a:xfrm>
              <a:off x="47625" y="19050"/>
              <a:ext cx="571500" cy="9525"/>
            </a:xfrm>
            <a:custGeom>
              <a:avLst/>
              <a:gdLst/>
              <a:ahLst/>
              <a:cxnLst/>
              <a:rect l="0" t="0" r="r" b="b"/>
              <a:pathLst>
                <a:path w="571500" h="9525">
                  <a:moveTo>
                    <a:pt x="0" y="0"/>
                  </a:moveTo>
                  <a:lnTo>
                    <a:pt x="571500" y="0"/>
                  </a:lnTo>
                  <a:lnTo>
                    <a:pt x="571500" y="9525"/>
                  </a:lnTo>
                  <a:lnTo>
                    <a:pt x="0" y="9525"/>
                  </a:lnTo>
                  <a:close/>
                </a:path>
              </a:pathLst>
            </a:custGeom>
            <a:solidFill>
              <a:srgbClr val="707277">
                <a:alpha val="100000"/>
              </a:srgbClr>
            </a:solidFill>
            <a:ln>
              <a:noFill/>
            </a:ln>
          </p:spPr>
          <p:txBody>
            <a:bodyPr vert="horz" rtlCol="0" anchor="ctr">
              <a:noAutofit/>
            </a:bodyPr>
            <a:lstStyle/>
            <a:p>
              <a:pPr algn="ctr"/>
              <a:endParaRPr lang="en-US" dirty="0"/>
            </a:p>
          </p:txBody>
        </p:sp>
        <p:sp>
          <p:nvSpPr>
            <p:cNvPr id="15" name="OvalC689">
              <a:extLst>
                <a:ext uri="{BD799A3A-9B15-41E0-A949-4C26FBB6137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D8A4FE2-524C-451A-81BD-EBF82F556969}"/>
                </a:ext>
              </a:extLst>
            </p:cNvPr>
            <p:cNvSpPr/>
            <p:nvPr/>
          </p:nvSpPr>
          <p:spPr>
            <a:xfrm>
              <a:off x="4762" y="4762"/>
              <a:ext cx="38100" cy="38100"/>
            </a:xfrm>
            <a:custGeom>
              <a:avLst/>
              <a:gdLst/>
              <a:ahLst/>
              <a:cxnLst/>
              <a:rect l="0" t="0" r="r" b="b"/>
              <a:pathLst>
                <a:path w="38100" h="38100">
                  <a:moveTo>
                    <a:pt x="19050" y="19050"/>
                  </a:moveTo>
                  <a:moveTo>
                    <a:pt x="0" y="19050"/>
                  </a:moveTo>
                  <a:cubicBezTo>
                    <a:pt x="0" y="29571"/>
                    <a:pt x="8529" y="38100"/>
                    <a:pt x="19050" y="38100"/>
                  </a:cubicBezTo>
                  <a:cubicBezTo>
                    <a:pt x="29571" y="38100"/>
                    <a:pt x="38100" y="29571"/>
                    <a:pt x="38100" y="19050"/>
                  </a:cubicBezTo>
                  <a:cubicBezTo>
                    <a:pt x="38100" y="19050"/>
                    <a:pt x="38100" y="19050"/>
                    <a:pt x="38100" y="19050"/>
                  </a:cubicBezTo>
                  <a:cubicBezTo>
                    <a:pt x="38100" y="8529"/>
                    <a:pt x="29571" y="0"/>
                    <a:pt x="19050" y="0"/>
                  </a:cubicBezTo>
                  <a:cubicBezTo>
                    <a:pt x="8529" y="0"/>
                    <a:pt x="0" y="8529"/>
                    <a:pt x="0" y="19050"/>
                  </a:cubicBezTo>
                  <a:cubicBezTo>
                    <a:pt x="0" y="19050"/>
                    <a:pt x="0" y="19050"/>
                    <a:pt x="0" y="19050"/>
                  </a:cubicBezTo>
                  <a:close/>
                </a:path>
              </a:pathLst>
            </a:custGeom>
            <a:noFill/>
            <a:ln w="9525">
              <a:solidFill>
                <a:srgbClr val="707277">
                  <a:alpha val="100000"/>
                </a:srgbClr>
              </a:solidFill>
              <a:prstDash val="solid"/>
            </a:ln>
          </p:spPr>
          <p:txBody>
            <a:bodyPr vert="horz" rtlCol="0" anchor="ctr">
              <a:noAutofit/>
            </a:bodyPr>
            <a:lstStyle/>
            <a:p>
              <a:pPr algn="ctr"/>
              <a:endParaRPr lang="en-US" dirty="0"/>
            </a:p>
          </p:txBody>
        </p:sp>
      </p:grpSp>
      <p:sp>
        <p:nvSpPr>
          <p:cNvPr id="16" name="Content Placeholder 15">
            <a:extLst>
              <a:ext uri="{6A37A8A2-3AC8-4F03-84C9-DC753C82328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7671472-8B5A-4376-875A-C7219694E7BA}"/>
              </a:ext>
            </a:extLst>
          </p:cNvPr>
          <p:cNvSpPr>
            <a:spLocks noGrp="1"/>
          </p:cNvSpPr>
          <p:nvPr>
            <p:ph idx="6"/>
          </p:nvPr>
        </p:nvSpPr>
        <p:spPr>
          <a:xfrm>
            <a:off x="2028825" y="1857375"/>
            <a:ext cx="962025" cy="1952625"/>
          </a:xfrm>
          <a:prstGeom prst="rect">
            <a:avLst/>
          </a:prstGeom>
          <a:noFill/>
          <a:ln>
            <a:noFill/>
          </a:ln>
        </p:spPr>
        <p:txBody>
          <a:bodyPr vert="horz" lIns="91440" tIns="93600" rIns="91440" bIns="45720" rtlCol="0" anchor="ctr">
            <a:noAutofit/>
          </a:bodyPr>
          <a:lstStyle>
            <a:lvl1pPr marL="0" lvl="0" indent="0" algn="ctr">
              <a:buNone/>
              <a:defRPr lang="en-US" sz="14000" b="0" cap="none" dirty="0">
                <a:solidFill>
                  <a:srgbClr val="454545"/>
                </a:solidFill>
                <a:latin typeface="Anton"/>
              </a:defRPr>
            </a:lvl1pPr>
            <a:lvl2pPr marL="457200" lvl="1" indent="0" algn="ctr">
              <a:buNone/>
              <a:defRPr lang="en-US" sz="14000" b="0" cap="none" dirty="0">
                <a:solidFill>
                  <a:srgbClr val="454545"/>
                </a:solidFill>
                <a:latin typeface="Anton"/>
              </a:defRPr>
            </a:lvl2pPr>
            <a:lvl3pPr marL="914400" lvl="2" indent="0" algn="ctr">
              <a:buNone/>
              <a:defRPr lang="en-US" sz="14000" b="0" cap="none" dirty="0">
                <a:solidFill>
                  <a:srgbClr val="454545"/>
                </a:solidFill>
                <a:latin typeface="Anton"/>
              </a:defRPr>
            </a:lvl3pPr>
            <a:lvl4pPr marL="1371600" lvl="3" indent="0" algn="ctr">
              <a:buNone/>
              <a:defRPr lang="en-US" sz="14000" b="0" cap="none" dirty="0">
                <a:solidFill>
                  <a:srgbClr val="454545"/>
                </a:solidFill>
                <a:latin typeface="Anton"/>
              </a:defRPr>
            </a:lvl4pPr>
            <a:lvl5pPr marL="1828800" lvl="4" indent="0" algn="ctr">
              <a:buNone/>
              <a:defRPr lang="en-US" sz="14000" b="0" cap="none" dirty="0">
                <a:solidFill>
                  <a:srgbClr val="454545"/>
                </a:solidFill>
                <a:latin typeface="Anton"/>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1205735446"/>
      </p:ext>
      <p:ext uri="{38308EAF-CA83-4CE3-B806-471B4FD05044}">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710080603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CUSTOM 12">
    <p:bg>
      <p:bgPr>
        <a:solidFill>
          <a:srgbClr val="F8FAFF"/>
        </a:solidFill>
        <a:effectLst/>
      </p:bgPr>
    </p:bg>
    <p:spTree>
      <p:nvGrpSpPr>
        <p:cNvPr id="1" name=""/>
        <p:cNvGrpSpPr/>
        <p:nvPr/>
      </p:nvGrpSpPr>
      <p:grpSpPr>
        <a:xfrm>
          <a:off x="0" y="0"/>
          <a:ext cx="0" cy="0"/>
          <a:chOff x="0" y="0"/>
          <a:chExt cx="0" cy="0"/>
        </a:xfrm>
      </p:grpSpPr>
      <p:pic>
        <p:nvPicPr>
          <p:cNvPr id="2" name="Picture 1">
            <a:extLst>
              <a:ext uri="{D0E9B9D9-64D2-4329-B395-2489897F2D7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D7B2A01-DD2A-407C-BF60-500E6D4E2BCE}"/>
              </a:ext>
            </a:extLst>
          </p:cNvPr>
          <p:cNvPicPr>
            <a:picLocks noChangeAspect="1"/>
          </p:cNvPicPr>
          <p:nvPr userDrawn="1"/>
        </p:nvPicPr>
        <p:blipFill>
          <a:blip r:embed="rId3"/>
          <a:srcRect/>
          <a:stretch>
            <a:fillRect/>
          </a:stretch>
        </p:blipFill>
        <p:spPr>
          <a:xfrm>
            <a:off x="0" y="0"/>
            <a:ext cx="9144000" cy="5143500"/>
          </a:xfrm>
          <a:prstGeom prst="rect">
            <a:avLst/>
          </a:prstGeom>
          <a:noFill/>
          <a:ln w="9525" cap="flat">
            <a:noFill/>
            <a:prstDash val="solid"/>
            <a:round/>
          </a:ln>
        </p:spPr>
      </p:pic>
      <p:sp>
        <p:nvSpPr>
          <p:cNvPr id="3" name="Picture Placeholder 2" hidden="1">
            <a:extLst>
              <a:ext uri="{24C916EC-2E11-460A-8469-3A0C62A80A4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901B63F-07CD-4EB5-A156-D49167F8959A}"/>
              </a:ext>
            </a:extLst>
          </p:cNvPr>
          <p:cNvSpPr>
            <a:spLocks noGrp="1"/>
          </p:cNvSpPr>
          <p:nvPr>
            <p:ph type="pic"/>
          </p:nvPr>
        </p:nvSpPr>
        <p:spPr>
          <a:xfrm>
            <a:off x="0" y="0"/>
            <a:ext cx="9144000" cy="5143500"/>
          </a:xfrm>
          <a:prstGeom prst="rect">
            <a:avLst/>
          </a:prstGeom>
          <a:noFill/>
          <a:ln>
            <a:noFill/>
          </a:ln>
        </p:spPr>
        <p:txBody>
          <a:bodyPr vert="horz" lIns="91440" tIns="93600" rIns="91440" bIns="45720" rtlCol="0">
            <a:noAutofit/>
          </a:bodyPr>
          <a:lstStyle/>
          <a:p>
            <a:pPr lvl="0"/>
            <a:r>
              <a:rPr lang="en-US" dirty="0"/>
              <a:t>Click to edit Master text styles</a:t>
            </a:r>
          </a:p>
        </p:txBody>
      </p:sp>
      <p:sp>
        <p:nvSpPr>
          <p:cNvPr id="4" name="Slide Number Placeholder 3">
            <a:extLst>
              <a:ext uri="{29D74C42-CABF-46C0-B1AE-E41F6C665D6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8D9FFB8-8F35-4F62-A20A-521D9DB6487B}"/>
              </a:ext>
            </a:extLst>
          </p:cNvPr>
          <p:cNvSpPr>
            <a:spLocks noGrp="1"/>
          </p:cNvSpPr>
          <p:nvPr>
            <p:ph type="sldNum" sz="quarter" idx="1"/>
          </p:nvPr>
        </p:nvSpPr>
        <p:spPr>
          <a:xfrm>
            <a:off x="8239125" y="4362450"/>
            <a:ext cx="304800" cy="304800"/>
          </a:xfrm>
          <a:prstGeom prst="ellipse">
            <a:avLst/>
          </a:prstGeom>
          <a:solidFill>
            <a:srgbClr val="EFF1F7"/>
          </a:solidFill>
          <a:ln>
            <a:noFill/>
          </a:ln>
        </p:spPr>
        <p:txBody>
          <a:bodyPr vert="horz" lIns="0" tIns="0" rIns="0" bIns="0" rtlCol="0"/>
          <a:lstStyle>
            <a:lvl1pPr lvl="0" algn="ctr">
              <a:defRPr lang="en-US" sz="800" b="1" dirty="0">
                <a:solidFill>
                  <a:srgbClr val="595959"/>
                </a:solidFill>
                <a:latin typeface="Lato"/>
              </a:defRPr>
            </a:lvl1pPr>
          </a:lstStyle>
          <a:p>
            <a:fld id="{FD277855-A18D-4E2D-900A-06C2136F4B12}" type="slidenum">
              <a:t>‹#›</a:t>
            </a:fld>
            <a:endParaRPr lang="en-US" dirty="0"/>
          </a:p>
        </p:txBody>
      </p:sp>
      <p:sp>
        <p:nvSpPr>
          <p:cNvPr id="5" name="Footer Placeholder 2" hidden="1">
            <a:extLst>
              <a:ext uri="{4984EB35-EA47-4CD7-996A-D2EDFF94095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5E77902-F854-4231-A6E3-590D915A9534}"/>
              </a:ext>
            </a:extLst>
          </p:cNvPr>
          <p:cNvSpPr>
            <a:spLocks noGrp="1"/>
          </p:cNvSpPr>
          <p:nvPr>
            <p:ph type="ftr" sz="quarter" idx="2"/>
          </p:nvPr>
        </p:nvSpPr>
        <p:spPr>
          <a:xfrm>
            <a:off x="2495550" y="4686300"/>
            <a:ext cx="5181600" cy="285750"/>
          </a:xfrm>
          <a:noFill/>
          <a:ln>
            <a:noFill/>
          </a:ln>
        </p:spPr>
        <p:txBody>
          <a:bodyPr rtlCol="0"/>
          <a:lstStyle/>
          <a:p>
            <a:r>
              <a:rPr lang="en-US" dirty="0"/>
              <a:t>Footer</a:t>
            </a:r>
          </a:p>
        </p:txBody>
      </p:sp>
      <p:sp>
        <p:nvSpPr>
          <p:cNvPr id="6" name="Date Placeholder 1" hidden="1">
            <a:extLst>
              <a:ext uri="{5902F998-55E2-463E-98F4-9845EF66DBF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0A8217D-60F5-4E27-BC12-43F78F1F05C3}"/>
              </a:ext>
            </a:extLst>
          </p:cNvPr>
          <p:cNvSpPr>
            <a:spLocks noGrp="1"/>
          </p:cNvSpPr>
          <p:nvPr>
            <p:ph type="dt" sz="half" idx="3"/>
          </p:nvPr>
        </p:nvSpPr>
        <p:spPr>
          <a:xfrm>
            <a:off x="762000" y="4695033"/>
            <a:ext cx="1639570" cy="285750"/>
          </a:xfrm>
          <a:noFill/>
          <a:ln>
            <a:noFill/>
          </a:ln>
        </p:spPr>
        <p:txBody>
          <a:bodyPr rtlCol="0"/>
          <a:lstStyle/>
          <a:p>
            <a:r>
              <a:rPr lang="en-US" dirty="0"/>
              <a:t>Date</a:t>
            </a:r>
          </a:p>
        </p:txBody>
      </p:sp>
      <p:sp>
        <p:nvSpPr>
          <p:cNvPr id="7" name="Title 1">
            <a:extLst>
              <a:ext uri="{703E8DD4-ABDA-4429-8987-638176DE95B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3BA1648-C4BA-4C79-A7EB-A0814BC3D288}"/>
              </a:ext>
            </a:extLst>
          </p:cNvPr>
          <p:cNvSpPr>
            <a:spLocks noGrp="1"/>
          </p:cNvSpPr>
          <p:nvPr>
            <p:ph type="title" idx="4"/>
          </p:nvPr>
        </p:nvSpPr>
        <p:spPr>
          <a:xfrm>
            <a:off x="5029200" y="1362075"/>
            <a:ext cx="2857500" cy="428625"/>
          </a:xfrm>
          <a:noFill/>
          <a:ln>
            <a:noFill/>
          </a:ln>
        </p:spPr>
        <p:txBody>
          <a:bodyPr vert="horz" lIns="0" tIns="0" rIns="0" bIns="0" rtlCol="0" anchor="b"/>
          <a:lstStyle>
            <a:lvl1pPr lvl="0" algn="l">
              <a:defRPr lang="en-US" sz="2800" b="1" cap="none" dirty="0">
                <a:solidFill>
                  <a:srgbClr val="F66A42"/>
                </a:solidFill>
                <a:latin typeface="Raleway-black"/>
              </a:defRPr>
            </a:lvl1pPr>
          </a:lstStyle>
          <a:p>
            <a:r>
              <a:rPr lang="en-US" dirty="0"/>
              <a:t>Click to edit Master title style</a:t>
            </a:r>
          </a:p>
        </p:txBody>
      </p:sp>
      <p:sp>
        <p:nvSpPr>
          <p:cNvPr id="8" name="Content Placeholder 7">
            <a:extLst>
              <a:ext uri="{2FE81A77-3DA8-4E4C-93EF-EA95EA27528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F29F040-6173-43BE-BF1C-B7A2C2AE41EE}"/>
              </a:ext>
            </a:extLst>
          </p:cNvPr>
          <p:cNvSpPr>
            <a:spLocks noGrp="1"/>
          </p:cNvSpPr>
          <p:nvPr>
            <p:ph idx="5"/>
          </p:nvPr>
        </p:nvSpPr>
        <p:spPr>
          <a:xfrm>
            <a:off x="5048250" y="2143125"/>
            <a:ext cx="3095625" cy="1619250"/>
          </a:xfrm>
          <a:prstGeom prst="rect">
            <a:avLst/>
          </a:prstGeom>
          <a:noFill/>
          <a:ln>
            <a:noFill/>
          </a:ln>
        </p:spPr>
        <p:txBody>
          <a:bodyPr vert="horz" lIns="0" tIns="0" rIns="0" bIns="0" rtlCol="0" anchor="t">
            <a:noAutofit/>
          </a:bodyPr>
          <a:lstStyle>
            <a:lvl1pPr marL="0" lvl="0" indent="0" algn="l">
              <a:lnSpc>
                <a:spcPct val="140000"/>
              </a:lnSpc>
              <a:buNone/>
              <a:defRPr lang="en-US" sz="1400" b="0" cap="none" dirty="0">
                <a:solidFill>
                  <a:srgbClr val="262626"/>
                </a:solidFill>
                <a:latin typeface="Lato"/>
              </a:defRPr>
            </a:lvl1pPr>
            <a:lvl2pPr marL="457200" lvl="1" indent="0" algn="l">
              <a:lnSpc>
                <a:spcPct val="140000"/>
              </a:lnSpc>
              <a:buNone/>
              <a:defRPr lang="en-US" sz="1400" b="0" cap="none" dirty="0">
                <a:solidFill>
                  <a:srgbClr val="262626"/>
                </a:solidFill>
                <a:latin typeface="Lato"/>
              </a:defRPr>
            </a:lvl2pPr>
            <a:lvl3pPr marL="914400" lvl="2" indent="0" algn="l">
              <a:lnSpc>
                <a:spcPct val="140000"/>
              </a:lnSpc>
              <a:buNone/>
              <a:defRPr lang="en-US" sz="1200" b="0" cap="none" dirty="0">
                <a:solidFill>
                  <a:srgbClr val="262626"/>
                </a:solidFill>
                <a:latin typeface="Lato"/>
              </a:defRPr>
            </a:lvl3pPr>
            <a:lvl4pPr marL="1371600" lvl="3" indent="0" algn="l">
              <a:lnSpc>
                <a:spcPct val="140000"/>
              </a:lnSpc>
              <a:buNone/>
              <a:defRPr lang="en-US" sz="1000" b="0" cap="none" dirty="0">
                <a:solidFill>
                  <a:srgbClr val="262626"/>
                </a:solidFill>
                <a:latin typeface="Lato"/>
              </a:defRPr>
            </a:lvl4pPr>
            <a:lvl5pPr marL="1828800" lvl="4" indent="0" algn="l">
              <a:lnSpc>
                <a:spcPct val="140000"/>
              </a:lnSpc>
              <a:buNone/>
              <a:defRPr lang="en-US" sz="900" b="0" cap="none" dirty="0">
                <a:solidFill>
                  <a:srgbClr val="262626"/>
                </a:solidFill>
                <a:latin typeface="Lat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a:extLst>
              <a:ext uri="{EC08D546-0963-4FBC-B573-2218C34D6B8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602F48D-9018-47EB-B565-03EF2C06E937}"/>
              </a:ext>
            </a:extLst>
          </p:cNvPr>
          <p:cNvGrpSpPr>
            <a:grpSpLocks noChangeAspect="1"/>
          </p:cNvGrpSpPr>
          <p:nvPr/>
        </p:nvGrpSpPr>
        <p:grpSpPr>
          <a:xfrm>
            <a:off x="1123950" y="1285875"/>
            <a:ext cx="2779394" cy="2779394"/>
            <a:chOff x="5715" y="5715"/>
            <a:chExt cx="2779394" cy="2779394"/>
          </a:xfrm>
        </p:grpSpPr>
        <p:sp>
          <p:nvSpPr>
            <p:cNvPr id="10" name="14-shape-71887">
              <a:extLst>
                <a:ext uri="{CEF7C788-29B6-4618-A761-4D271136090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53C3FA2-58E5-4716-8A30-B5EB08432047}"/>
                </a:ext>
              </a:extLst>
            </p:cNvPr>
            <p:cNvSpPr/>
            <p:nvPr/>
          </p:nvSpPr>
          <p:spPr>
            <a:xfrm>
              <a:off x="5715" y="5715"/>
              <a:ext cx="2779394" cy="2779394"/>
            </a:xfrm>
            <a:custGeom>
              <a:avLst/>
              <a:gdLst/>
              <a:ahLst/>
              <a:cxnLst/>
              <a:rect l="0" t="0" r="r" b="b"/>
              <a:pathLst>
                <a:path w="2779395" h="2779395">
                  <a:moveTo>
                    <a:pt x="2779395" y="0"/>
                  </a:moveTo>
                  <a:lnTo>
                    <a:pt x="0" y="0"/>
                  </a:lnTo>
                  <a:lnTo>
                    <a:pt x="0" y="2779395"/>
                  </a:lnTo>
                  <a:lnTo>
                    <a:pt x="2779395" y="2779395"/>
                  </a:lnTo>
                  <a:lnTo>
                    <a:pt x="2779395" y="0"/>
                  </a:lnTo>
                  <a:close/>
                  <a:moveTo>
                    <a:pt x="2333615" y="445760"/>
                  </a:moveTo>
                  <a:lnTo>
                    <a:pt x="2333615" y="2333625"/>
                  </a:lnTo>
                  <a:lnTo>
                    <a:pt x="445760" y="2333625"/>
                  </a:lnTo>
                  <a:lnTo>
                    <a:pt x="445760" y="445760"/>
                  </a:lnTo>
                  <a:lnTo>
                    <a:pt x="2333615" y="445760"/>
                  </a:lnTo>
                  <a:close/>
                </a:path>
              </a:pathLst>
            </a:custGeom>
            <a:gradFill rotWithShape="1">
              <a:gsLst>
                <a:gs pos="0">
                  <a:srgbClr val="F98665">
                    <a:alpha val="100000"/>
                  </a:srgbClr>
                </a:gs>
                <a:gs pos="100000">
                  <a:srgbClr val="F35D31">
                    <a:alpha val="100000"/>
                  </a:srgbClr>
                </a:gs>
              </a:gsLst>
              <a:lin ang="0" scaled="0"/>
            </a:gradFill>
            <a:ln>
              <a:noFill/>
            </a:ln>
          </p:spPr>
          <p:txBody>
            <a:bodyPr vert="horz" rtlCol="0" anchor="ctr">
              <a:noAutofit/>
            </a:bodyPr>
            <a:lstStyle/>
            <a:p>
              <a:pPr algn="ctr"/>
              <a:endParaRPr lang="en-US" dirty="0"/>
            </a:p>
          </p:txBody>
        </p:sp>
      </p:grpSp>
      <p:grpSp>
        <p:nvGrpSpPr>
          <p:cNvPr id="11" name="Group 10">
            <a:extLst>
              <a:ext uri="{4FC61846-E4DD-4F59-A301-E9ACD2DDFB9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BDE3021-7200-4229-9F3D-DA0A263065B5}"/>
              </a:ext>
            </a:extLst>
          </p:cNvPr>
          <p:cNvGrpSpPr>
            <a:grpSpLocks noChangeAspect="1"/>
          </p:cNvGrpSpPr>
          <p:nvPr/>
        </p:nvGrpSpPr>
        <p:grpSpPr>
          <a:xfrm>
            <a:off x="752475" y="914400"/>
            <a:ext cx="3530685" cy="3529257"/>
            <a:chOff x="7628" y="633"/>
            <a:chExt cx="3530685" cy="3529257"/>
          </a:xfrm>
        </p:grpSpPr>
        <p:sp>
          <p:nvSpPr>
            <p:cNvPr id="12" name="14-shape-255A0">
              <a:extLst>
                <a:ext uri="{5C7B60A7-D804-4B41-858D-F84EDBE65F4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53389F1-1DAF-411A-926B-D85AE8488D79}"/>
                </a:ext>
              </a:extLst>
            </p:cNvPr>
            <p:cNvSpPr/>
            <p:nvPr/>
          </p:nvSpPr>
          <p:spPr>
            <a:xfrm>
              <a:off x="7628" y="633"/>
              <a:ext cx="3530685" cy="3529257"/>
            </a:xfrm>
            <a:custGeom>
              <a:avLst/>
              <a:gdLst/>
              <a:ahLst/>
              <a:cxnLst/>
              <a:rect l="0" t="0" r="r" b="b"/>
              <a:pathLst>
                <a:path w="3530685" h="3529257">
                  <a:moveTo>
                    <a:pt x="0" y="614118"/>
                  </a:moveTo>
                  <a:lnTo>
                    <a:pt x="619632" y="3529257"/>
                  </a:lnTo>
                  <a:lnTo>
                    <a:pt x="2389979" y="3153667"/>
                  </a:lnTo>
                  <a:lnTo>
                    <a:pt x="1561988" y="3153340"/>
                  </a:lnTo>
                  <a:lnTo>
                    <a:pt x="751611" y="3325587"/>
                  </a:lnTo>
                  <a:lnTo>
                    <a:pt x="203406" y="746487"/>
                  </a:lnTo>
                  <a:lnTo>
                    <a:pt x="378831" y="709277"/>
                  </a:lnTo>
                  <a:lnTo>
                    <a:pt x="378764" y="533235"/>
                  </a:lnTo>
                  <a:lnTo>
                    <a:pt x="0" y="614118"/>
                  </a:lnTo>
                  <a:close/>
                  <a:moveTo>
                    <a:pt x="1140667" y="375635"/>
                  </a:moveTo>
                  <a:lnTo>
                    <a:pt x="1969429" y="375761"/>
                  </a:lnTo>
                  <a:lnTo>
                    <a:pt x="2778814" y="203715"/>
                  </a:lnTo>
                  <a:lnTo>
                    <a:pt x="3327061" y="2783016"/>
                  </a:lnTo>
                  <a:lnTo>
                    <a:pt x="3151381" y="2820442"/>
                  </a:lnTo>
                  <a:lnTo>
                    <a:pt x="3151413" y="2996167"/>
                  </a:lnTo>
                  <a:lnTo>
                    <a:pt x="3530685" y="2915366"/>
                  </a:lnTo>
                  <a:lnTo>
                    <a:pt x="2911005" y="0"/>
                  </a:lnTo>
                  <a:lnTo>
                    <a:pt x="1140667" y="375635"/>
                  </a:lnTo>
                  <a:close/>
                </a:path>
              </a:pathLst>
            </a:custGeom>
            <a:solidFill>
              <a:srgbClr val="535353">
                <a:alpha val="100000"/>
              </a:srgbClr>
            </a:solidFill>
            <a:ln>
              <a:noFill/>
            </a:ln>
          </p:spPr>
          <p:txBody>
            <a:bodyPr vert="horz" rtlCol="0" anchor="ctr">
              <a:noAutofit/>
            </a:bodyPr>
            <a:lstStyle/>
            <a:p>
              <a:pPr algn="ctr"/>
              <a:endParaRPr lang="en-US" dirty="0"/>
            </a:p>
          </p:txBody>
        </p:sp>
      </p:grpSp>
      <p:grpSp>
        <p:nvGrpSpPr>
          <p:cNvPr id="13" name="Group 12">
            <a:extLst>
              <a:ext uri="{CC1E5CFB-DF8F-4B55-9065-45F0611C8BE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0928135-C697-4E8E-BF9F-2C40A6911EEC}"/>
              </a:ext>
            </a:extLst>
          </p:cNvPr>
          <p:cNvGrpSpPr>
            <a:grpSpLocks noChangeAspect="1"/>
          </p:cNvGrpSpPr>
          <p:nvPr/>
        </p:nvGrpSpPr>
        <p:grpSpPr>
          <a:xfrm flipH="1">
            <a:off x="4819650" y="1933575"/>
            <a:ext cx="614362" cy="38100"/>
            <a:chOff x="4762" y="4762"/>
            <a:chExt cx="614362" cy="38100"/>
          </a:xfrm>
        </p:grpSpPr>
        <p:sp>
          <p:nvSpPr>
            <p:cNvPr id="14" name="Rectangle570A">
              <a:extLst>
                <a:ext uri="{5B586C41-0ED5-4669-95B8-4467EC5CF82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4E36E7F-3B7E-4099-B3CF-85D177DDF3E4}"/>
                </a:ext>
              </a:extLst>
            </p:cNvPr>
            <p:cNvSpPr/>
            <p:nvPr/>
          </p:nvSpPr>
          <p:spPr>
            <a:xfrm>
              <a:off x="47625" y="19050"/>
              <a:ext cx="571500" cy="9525"/>
            </a:xfrm>
            <a:custGeom>
              <a:avLst/>
              <a:gdLst/>
              <a:ahLst/>
              <a:cxnLst/>
              <a:rect l="0" t="0" r="r" b="b"/>
              <a:pathLst>
                <a:path w="571500" h="9525">
                  <a:moveTo>
                    <a:pt x="0" y="0"/>
                  </a:moveTo>
                  <a:lnTo>
                    <a:pt x="571500" y="0"/>
                  </a:lnTo>
                  <a:lnTo>
                    <a:pt x="571500" y="9525"/>
                  </a:lnTo>
                  <a:lnTo>
                    <a:pt x="0" y="9525"/>
                  </a:lnTo>
                  <a:close/>
                </a:path>
              </a:pathLst>
            </a:custGeom>
            <a:solidFill>
              <a:srgbClr val="707277">
                <a:alpha val="100000"/>
              </a:srgbClr>
            </a:solidFill>
            <a:ln>
              <a:noFill/>
            </a:ln>
          </p:spPr>
          <p:txBody>
            <a:bodyPr vert="horz" rtlCol="0" anchor="ctr">
              <a:noAutofit/>
            </a:bodyPr>
            <a:lstStyle/>
            <a:p>
              <a:pPr algn="ctr"/>
              <a:endParaRPr lang="en-US" dirty="0"/>
            </a:p>
          </p:txBody>
        </p:sp>
        <p:sp>
          <p:nvSpPr>
            <p:cNvPr id="15" name="OvalC689">
              <a:extLst>
                <a:ext uri="{39894F74-7209-4491-A911-DC5ECAB7849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D401271-5EB2-450E-AE88-6070A9A37E67}"/>
                </a:ext>
              </a:extLst>
            </p:cNvPr>
            <p:cNvSpPr/>
            <p:nvPr/>
          </p:nvSpPr>
          <p:spPr>
            <a:xfrm>
              <a:off x="4762" y="4762"/>
              <a:ext cx="38100" cy="38100"/>
            </a:xfrm>
            <a:custGeom>
              <a:avLst/>
              <a:gdLst/>
              <a:ahLst/>
              <a:cxnLst/>
              <a:rect l="0" t="0" r="r" b="b"/>
              <a:pathLst>
                <a:path w="38100" h="38100">
                  <a:moveTo>
                    <a:pt x="19050" y="19050"/>
                  </a:moveTo>
                  <a:moveTo>
                    <a:pt x="0" y="19050"/>
                  </a:moveTo>
                  <a:cubicBezTo>
                    <a:pt x="0" y="29571"/>
                    <a:pt x="8529" y="38100"/>
                    <a:pt x="19050" y="38100"/>
                  </a:cubicBezTo>
                  <a:cubicBezTo>
                    <a:pt x="29571" y="38100"/>
                    <a:pt x="38100" y="29571"/>
                    <a:pt x="38100" y="19050"/>
                  </a:cubicBezTo>
                  <a:cubicBezTo>
                    <a:pt x="38100" y="19050"/>
                    <a:pt x="38100" y="19050"/>
                    <a:pt x="38100" y="19050"/>
                  </a:cubicBezTo>
                  <a:cubicBezTo>
                    <a:pt x="38100" y="8529"/>
                    <a:pt x="29571" y="0"/>
                    <a:pt x="19050" y="0"/>
                  </a:cubicBezTo>
                  <a:cubicBezTo>
                    <a:pt x="8529" y="0"/>
                    <a:pt x="0" y="8529"/>
                    <a:pt x="0" y="19050"/>
                  </a:cubicBezTo>
                  <a:cubicBezTo>
                    <a:pt x="0" y="19050"/>
                    <a:pt x="0" y="19050"/>
                    <a:pt x="0" y="19050"/>
                  </a:cubicBezTo>
                  <a:close/>
                </a:path>
              </a:pathLst>
            </a:custGeom>
            <a:noFill/>
            <a:ln w="9525">
              <a:solidFill>
                <a:srgbClr val="707277">
                  <a:alpha val="100000"/>
                </a:srgbClr>
              </a:solidFill>
              <a:prstDash val="solid"/>
            </a:ln>
          </p:spPr>
          <p:txBody>
            <a:bodyPr vert="horz" rtlCol="0" anchor="ctr">
              <a:noAutofit/>
            </a:bodyPr>
            <a:lstStyle/>
            <a:p>
              <a:pPr algn="ctr"/>
              <a:endParaRPr lang="en-US" dirty="0"/>
            </a:p>
          </p:txBody>
        </p:sp>
      </p:grpSp>
      <p:sp>
        <p:nvSpPr>
          <p:cNvPr id="16" name="Content Placeholder 15">
            <a:extLst>
              <a:ext uri="{44EEC509-E843-4B32-924F-FE73D5F5DE5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E4D672B-6F56-4C80-B652-14C499127C28}"/>
              </a:ext>
            </a:extLst>
          </p:cNvPr>
          <p:cNvSpPr>
            <a:spLocks noGrp="1"/>
          </p:cNvSpPr>
          <p:nvPr>
            <p:ph idx="6"/>
          </p:nvPr>
        </p:nvSpPr>
        <p:spPr>
          <a:xfrm>
            <a:off x="2028825" y="1857375"/>
            <a:ext cx="962025" cy="1952625"/>
          </a:xfrm>
          <a:prstGeom prst="rect">
            <a:avLst/>
          </a:prstGeom>
          <a:noFill/>
          <a:ln>
            <a:noFill/>
          </a:ln>
        </p:spPr>
        <p:txBody>
          <a:bodyPr vert="horz" lIns="91440" tIns="93600" rIns="91440" bIns="45720" rtlCol="0" anchor="ctr">
            <a:noAutofit/>
          </a:bodyPr>
          <a:lstStyle>
            <a:lvl1pPr marL="0" lvl="0" indent="0" algn="ctr">
              <a:buNone/>
              <a:defRPr lang="en-US" sz="14000" b="0" cap="none" dirty="0">
                <a:solidFill>
                  <a:srgbClr val="454545"/>
                </a:solidFill>
                <a:latin typeface="Anton"/>
              </a:defRPr>
            </a:lvl1pPr>
            <a:lvl2pPr marL="457200" lvl="1" indent="0" algn="ctr">
              <a:buNone/>
              <a:defRPr lang="en-US" sz="14000" b="0" cap="none" dirty="0">
                <a:solidFill>
                  <a:srgbClr val="454545"/>
                </a:solidFill>
                <a:latin typeface="Anton"/>
              </a:defRPr>
            </a:lvl2pPr>
            <a:lvl3pPr marL="914400" lvl="2" indent="0" algn="ctr">
              <a:buNone/>
              <a:defRPr lang="en-US" sz="14000" b="0" cap="none" dirty="0">
                <a:solidFill>
                  <a:srgbClr val="454545"/>
                </a:solidFill>
                <a:latin typeface="Anton"/>
              </a:defRPr>
            </a:lvl3pPr>
            <a:lvl4pPr marL="1371600" lvl="3" indent="0" algn="ctr">
              <a:buNone/>
              <a:defRPr lang="en-US" sz="14000" b="0" cap="none" dirty="0">
                <a:solidFill>
                  <a:srgbClr val="454545"/>
                </a:solidFill>
                <a:latin typeface="Anton"/>
              </a:defRPr>
            </a:lvl4pPr>
            <a:lvl5pPr marL="1828800" lvl="4" indent="0" algn="ctr">
              <a:buNone/>
              <a:defRPr lang="en-US" sz="14000" b="0" cap="none" dirty="0">
                <a:solidFill>
                  <a:srgbClr val="454545"/>
                </a:solidFill>
                <a:latin typeface="Anton"/>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367709204"/>
      </p:ext>
      <p:ext uri="{A1A363CE-F4F1-4474-A4E9-3CD5F38843DC}">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710080603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CUSTOM 13">
    <p:bg>
      <p:bgPr>
        <a:solidFill>
          <a:srgbClr val="0F243D"/>
        </a:solidFill>
        <a:effectLst/>
      </p:bgPr>
    </p:bg>
    <p:spTree>
      <p:nvGrpSpPr>
        <p:cNvPr id="1" name=""/>
        <p:cNvGrpSpPr/>
        <p:nvPr/>
      </p:nvGrpSpPr>
      <p:grpSpPr>
        <a:xfrm>
          <a:off x="0" y="0"/>
          <a:ext cx="0" cy="0"/>
          <a:chOff x="0" y="0"/>
          <a:chExt cx="0" cy="0"/>
        </a:xfrm>
      </p:grpSpPr>
      <p:sp>
        <p:nvSpPr>
          <p:cNvPr id="2" name="Title 1">
            <a:extLst>
              <a:ext uri="{7E35EC47-CE2E-434A-8CC9-2D439E6CF64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3D8D728-3C9B-4B4E-8344-09FBC442C62D}"/>
              </a:ext>
            </a:extLst>
          </p:cNvPr>
          <p:cNvSpPr>
            <a:spLocks noGrp="1"/>
          </p:cNvSpPr>
          <p:nvPr>
            <p:ph type="title" idx="10"/>
          </p:nvPr>
        </p:nvSpPr>
        <p:spPr>
          <a:xfrm>
            <a:off x="1666875" y="3095625"/>
            <a:ext cx="5905500" cy="571500"/>
          </a:xfrm>
          <a:noFill/>
          <a:ln w="9525" cap="flat">
            <a:noFill/>
            <a:prstDash val="solid"/>
            <a:round/>
          </a:ln>
        </p:spPr>
        <p:txBody>
          <a:bodyPr vert="horz" lIns="0" tIns="0" rIns="0" bIns="0" rtlCol="0" anchor="ctr"/>
          <a:lstStyle>
            <a:lvl1pPr lvl="0" algn="ctr">
              <a:defRPr lang="en-US" sz="2800" b="0" cap="none" dirty="0">
                <a:solidFill>
                  <a:srgbClr val="FFFFFF"/>
                </a:solidFill>
                <a:latin typeface="Antic Slab"/>
              </a:defRPr>
            </a:lvl1pPr>
          </a:lstStyle>
          <a:p>
            <a:r>
              <a:rPr lang="en-US" dirty="0"/>
              <a:t>Click to edit Master title style</a:t>
            </a:r>
          </a:p>
        </p:txBody>
      </p:sp>
      <p:sp>
        <p:nvSpPr>
          <p:cNvPr id="3" name="Slide Number Placeholder 3" hidden="1">
            <a:extLst>
              <a:ext uri="{A47882FC-07B7-407B-BD85-C9D0A842F8E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3F22954-1874-4C52-B4B5-B82FB2FF4778}"/>
              </a:ext>
            </a:extLst>
          </p:cNvPr>
          <p:cNvSpPr>
            <a:spLocks noGrp="1"/>
          </p:cNvSpPr>
          <p:nvPr>
            <p:ph type="sldNum" sz="quarter" idx="11"/>
          </p:nvPr>
        </p:nvSpPr>
        <p:spPr>
          <a:xfrm>
            <a:off x="7767815" y="4695033"/>
            <a:ext cx="613018" cy="285750"/>
          </a:xfrm>
          <a:noFill/>
          <a:ln w="9525" cap="flat">
            <a:noFill/>
            <a:prstDash val="solid"/>
            <a:round/>
          </a:ln>
        </p:spPr>
        <p:txBody>
          <a:bodyPr rtlCol="0"/>
          <a:lstStyle/>
          <a:p>
            <a:r>
              <a:rPr lang="en-US" dirty="0"/>
              <a:t>&lt;#&gt;</a:t>
            </a:r>
          </a:p>
        </p:txBody>
      </p:sp>
      <p:sp>
        <p:nvSpPr>
          <p:cNvPr id="4" name="Footer Placeholder 2" hidden="1">
            <a:extLst>
              <a:ext uri="{210252DC-E980-4B9F-B1B4-D27E330A83B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0EF2087-4C84-410E-9898-B3F030A4EA56}"/>
              </a:ext>
            </a:extLst>
          </p:cNvPr>
          <p:cNvSpPr>
            <a:spLocks noGrp="1"/>
          </p:cNvSpPr>
          <p:nvPr>
            <p:ph type="ftr" sz="quarter" idx="12"/>
          </p:nvPr>
        </p:nvSpPr>
        <p:spPr>
          <a:xfrm>
            <a:off x="2495550" y="4686300"/>
            <a:ext cx="5181600" cy="285750"/>
          </a:xfrm>
          <a:noFill/>
          <a:ln w="9525" cap="flat">
            <a:noFill/>
            <a:prstDash val="solid"/>
            <a:round/>
          </a:ln>
        </p:spPr>
        <p:txBody>
          <a:bodyPr rtlCol="0"/>
          <a:lstStyle/>
          <a:p>
            <a:r>
              <a:rPr lang="en-US" dirty="0"/>
              <a:t>Footer</a:t>
            </a:r>
          </a:p>
        </p:txBody>
      </p:sp>
      <p:sp>
        <p:nvSpPr>
          <p:cNvPr id="5" name="Date Placeholder 1" hidden="1">
            <a:extLst>
              <a:ext uri="{3A2EEA9B-3B0B-4F1D-8FC3-B3BFF9B918D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850DBB1-8803-4DA1-A391-66164645A924}"/>
              </a:ext>
            </a:extLst>
          </p:cNvPr>
          <p:cNvSpPr>
            <a:spLocks noGrp="1"/>
          </p:cNvSpPr>
          <p:nvPr>
            <p:ph type="dt" sz="half" idx="13"/>
          </p:nvPr>
        </p:nvSpPr>
        <p:spPr>
          <a:xfrm>
            <a:off x="762000" y="4695033"/>
            <a:ext cx="1639570" cy="285750"/>
          </a:xfrm>
          <a:noFill/>
          <a:ln w="9525" cap="flat">
            <a:noFill/>
            <a:prstDash val="solid"/>
            <a:round/>
          </a:ln>
        </p:spPr>
        <p:txBody>
          <a:bodyPr rtlCol="0"/>
          <a:lstStyle/>
          <a:p>
            <a:r>
              <a:rPr lang="en-US" dirty="0"/>
              <a:t>Date</a:t>
            </a:r>
          </a:p>
        </p:txBody>
      </p:sp>
      <p:sp>
        <p:nvSpPr>
          <p:cNvPr id="6" name="Rectangle 5">
            <a:extLst>
              <a:ext uri="{A5AEC53C-B0BD-4797-AB40-39EDB8F5576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2090C25-1D60-4382-B5E1-880E9EAFA8F9}"/>
              </a:ext>
            </a:extLst>
          </p:cNvPr>
          <p:cNvSpPr/>
          <p:nvPr userDrawn="1"/>
        </p:nvSpPr>
        <p:spPr>
          <a:xfrm>
            <a:off x="0" y="0"/>
            <a:ext cx="9144000" cy="1762125"/>
          </a:xfrm>
          <a:prstGeom prst="rect">
            <a:avLst/>
          </a:prstGeom>
          <a:solidFill>
            <a:srgbClr val="091626"/>
          </a:solidFill>
          <a:ln w="9525" cap="flat">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grpSp>
        <p:nvGrpSpPr>
          <p:cNvPr id="7" name="Group 6">
            <a:extLst>
              <a:ext uri="{822B2EE2-A7B5-4DCE-A455-26ECEAF1A5C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2401E96-896D-4B8A-9632-02B49C99A066}"/>
              </a:ext>
            </a:extLst>
          </p:cNvPr>
          <p:cNvGrpSpPr>
            <a:grpSpLocks noChangeAspect="1"/>
          </p:cNvGrpSpPr>
          <p:nvPr/>
        </p:nvGrpSpPr>
        <p:grpSpPr>
          <a:xfrm>
            <a:off x="3733800" y="3810000"/>
            <a:ext cx="1905000" cy="33947"/>
            <a:chOff x="3733800" y="3886200"/>
            <a:chExt cx="1905000" cy="33947"/>
          </a:xfrm>
        </p:grpSpPr>
        <p:sp>
          <p:nvSpPr>
            <p:cNvPr id="8" name="Rectangle 7">
              <a:extLst>
                <a:ext uri="{3C6FBECC-3C73-40E2-BCAA-2749A6C4E31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C5FC30C-7FB8-4560-B149-0A9D2DB7C650}"/>
                </a:ext>
              </a:extLst>
            </p:cNvPr>
            <p:cNvSpPr/>
            <p:nvPr userDrawn="1"/>
          </p:nvSpPr>
          <p:spPr>
            <a:xfrm>
              <a:off x="3733800" y="3895725"/>
              <a:ext cx="1905000" cy="11315"/>
            </a:xfrm>
            <a:prstGeom prst="rect">
              <a:avLst/>
            </a:prstGeom>
            <a:solidFill>
              <a:srgbClr val="355377"/>
            </a:solidFill>
            <a:ln w="9525" cap="flat">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9" name="Rectangle 8">
              <a:extLst>
                <a:ext uri="{ACF146F6-CD89-4678-ACB5-13D6732B341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62FB6E2-3FA3-4E3C-BED8-34A326301F94}"/>
                </a:ext>
              </a:extLst>
            </p:cNvPr>
            <p:cNvSpPr/>
            <p:nvPr userDrawn="1"/>
          </p:nvSpPr>
          <p:spPr>
            <a:xfrm>
              <a:off x="4400550" y="3886200"/>
              <a:ext cx="571506" cy="33947"/>
            </a:xfrm>
            <a:prstGeom prst="rect">
              <a:avLst/>
            </a:prstGeom>
            <a:solidFill>
              <a:srgbClr val="F7C362"/>
            </a:solidFill>
            <a:ln w="9525" cap="flat">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grpSp>
      <p:sp>
        <p:nvSpPr>
          <p:cNvPr id="10" name="Rectangle 9">
            <a:extLst>
              <a:ext uri="{9AB1DCDF-331D-4864-B812-2064D53B056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AFA87BF-EF7F-4D8B-A89E-D7CE6AFC979D}"/>
              </a:ext>
            </a:extLst>
          </p:cNvPr>
          <p:cNvSpPr/>
          <p:nvPr userDrawn="1"/>
        </p:nvSpPr>
        <p:spPr>
          <a:xfrm>
            <a:off x="0" y="0"/>
            <a:ext cx="76200" cy="5143500"/>
          </a:xfrm>
          <a:prstGeom prst="rect">
            <a:avLst/>
          </a:prstGeom>
          <a:solidFill>
            <a:srgbClr val="1863D4"/>
          </a:solidFill>
          <a:ln w="9525" cap="flat">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1" name="Rectangle 10">
            <a:extLst>
              <a:ext uri="{D2DCB399-5678-4DC8-8DAD-6F037F036E1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F443EEC-BA1D-4401-BCB8-B67448EBA027}"/>
              </a:ext>
            </a:extLst>
          </p:cNvPr>
          <p:cNvSpPr/>
          <p:nvPr userDrawn="1"/>
        </p:nvSpPr>
        <p:spPr>
          <a:xfrm>
            <a:off x="76200" y="3381375"/>
            <a:ext cx="381000" cy="9525"/>
          </a:xfrm>
          <a:prstGeom prst="rect">
            <a:avLst/>
          </a:prstGeom>
          <a:solidFill>
            <a:srgbClr val="1863D4"/>
          </a:solidFill>
          <a:ln w="9525" cap="flat">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2" name="Picture Placeholder 11">
            <a:extLst>
              <a:ext uri="{EA02B94C-EAB9-4D37-A75F-827B80791DF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53E2F2F-33DD-416E-9494-E98DE5ED5A08}"/>
              </a:ext>
            </a:extLst>
          </p:cNvPr>
          <p:cNvSpPr>
            <a:spLocks noGrp="1"/>
          </p:cNvSpPr>
          <p:nvPr>
            <p:ph type="pic" idx="14"/>
          </p:nvPr>
        </p:nvSpPr>
        <p:spPr>
          <a:xfrm>
            <a:off x="1666875" y="809625"/>
            <a:ext cx="5905500" cy="1905000"/>
          </a:xfrm>
          <a:prstGeom prst="rect">
            <a:avLst/>
          </a:prstGeom>
          <a:solidFill>
            <a:srgbClr val="091626"/>
          </a:solidFill>
          <a:ln w="9525" cap="flat">
            <a:noFill/>
            <a:prstDash val="solid"/>
            <a:round/>
          </a:ln>
          <a:effectLst>
            <a:outerShdw blurRad="508000" dist="95250" dir="5400000">
              <a:schemeClr val="tx1">
                <a:alpha val="19999"/>
              </a:schemeClr>
            </a:outerShdw>
          </a:effectLst>
        </p:spPr>
        <p:txBody>
          <a:bodyPr vert="horz" lIns="91440" tIns="93600" rIns="91440" bIns="45720" rtlCol="0">
            <a:noAutofit/>
          </a:bodyPr>
          <a:lstStyle/>
          <a:p>
            <a:pPr lvl="0"/>
            <a:r>
              <a:rPr lang="en-US" dirty="0"/>
              <a:t>Click to edit Master text styles</a:t>
            </a:r>
          </a:p>
        </p:txBody>
      </p:sp>
      <p:sp>
        <p:nvSpPr>
          <p:cNvPr id="13" name="Content Placeholder 12">
            <a:extLst>
              <a:ext uri="{A082C1BA-D0BE-4AE2-970A-FACACFDA590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9575818-6D16-4D2D-BA07-E64AA93DD911}"/>
              </a:ext>
            </a:extLst>
          </p:cNvPr>
          <p:cNvSpPr>
            <a:spLocks noGrp="1"/>
          </p:cNvSpPr>
          <p:nvPr>
            <p:ph idx="15"/>
          </p:nvPr>
        </p:nvSpPr>
        <p:spPr>
          <a:xfrm>
            <a:off x="1666875" y="4048125"/>
            <a:ext cx="5905500" cy="762000"/>
          </a:xfrm>
          <a:prstGeom prst="rect">
            <a:avLst/>
          </a:prstGeom>
          <a:noFill/>
          <a:ln w="9525" cap="flat">
            <a:noFill/>
            <a:prstDash val="solid"/>
            <a:round/>
          </a:ln>
        </p:spPr>
        <p:txBody>
          <a:bodyPr vert="horz" lIns="0" tIns="0" rIns="0" bIns="0" rtlCol="0" anchor="t">
            <a:noAutofit/>
          </a:bodyPr>
          <a:lstStyle>
            <a:lvl1pPr marL="0" lvl="0" indent="0" algn="ctr">
              <a:lnSpc>
                <a:spcPct val="150000"/>
              </a:lnSpc>
              <a:buNone/>
              <a:defRPr lang="en-US" sz="1000" cap="none" dirty="0">
                <a:solidFill>
                  <a:srgbClr val="E3ECF4"/>
                </a:solidFill>
                <a:latin typeface="Source Sans Pro-light"/>
              </a:defRPr>
            </a:lvl1pPr>
            <a:lvl2pPr marL="457200" lvl="1" indent="0" algn="ctr">
              <a:lnSpc>
                <a:spcPct val="150000"/>
              </a:lnSpc>
              <a:buNone/>
              <a:defRPr lang="en-US" sz="1000" cap="none" dirty="0">
                <a:solidFill>
                  <a:srgbClr val="E3ECF4"/>
                </a:solidFill>
                <a:latin typeface="Source Sans Pro-light"/>
              </a:defRPr>
            </a:lvl2pPr>
            <a:lvl3pPr marL="914400" lvl="2" indent="0" algn="ctr">
              <a:lnSpc>
                <a:spcPct val="150000"/>
              </a:lnSpc>
              <a:buNone/>
              <a:defRPr lang="en-US" sz="1000" cap="none" dirty="0">
                <a:solidFill>
                  <a:srgbClr val="E3ECF4"/>
                </a:solidFill>
                <a:latin typeface="Source Sans Pro-light"/>
              </a:defRPr>
            </a:lvl3pPr>
            <a:lvl4pPr marL="1371600" lvl="3" indent="0" algn="ctr">
              <a:lnSpc>
                <a:spcPct val="150000"/>
              </a:lnSpc>
              <a:buNone/>
              <a:defRPr lang="en-US" sz="1000" cap="none" dirty="0">
                <a:solidFill>
                  <a:srgbClr val="E3ECF4"/>
                </a:solidFill>
                <a:latin typeface="Source Sans Pro-light"/>
              </a:defRPr>
            </a:lvl4pPr>
            <a:lvl5pPr marL="1828800" lvl="4" indent="0" algn="ctr">
              <a:lnSpc>
                <a:spcPct val="150000"/>
              </a:lnSpc>
              <a:buNone/>
              <a:defRPr lang="en-US" sz="1000" cap="none" dirty="0">
                <a:solidFill>
                  <a:srgbClr val="E3ECF4"/>
                </a:solidFill>
                <a:latin typeface="Source Sans Pro-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3">
            <a:extLst>
              <a:ext uri="{A7E5E2E9-CE01-49AA-B83E-B3E0BBB3F3D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33626BB-DF72-4E67-B56F-4300DC5A4F3E}"/>
              </a:ext>
            </a:extLst>
          </p:cNvPr>
          <p:cNvSpPr>
            <a:spLocks noGrp="1"/>
          </p:cNvSpPr>
          <p:nvPr>
            <p:ph type="title" idx="16"/>
          </p:nvPr>
        </p:nvSpPr>
        <p:spPr>
          <a:xfrm>
            <a:off x="6953250" y="2047875"/>
            <a:ext cx="1238250" cy="333375"/>
          </a:xfrm>
          <a:prstGeom prst="rect">
            <a:avLst/>
          </a:prstGeom>
          <a:solidFill>
            <a:srgbClr val="F7C362"/>
          </a:solidFill>
          <a:ln w="9525" cap="flat">
            <a:noFill/>
            <a:prstDash val="solid"/>
            <a:round/>
          </a:ln>
        </p:spPr>
        <p:txBody>
          <a:bodyPr vert="horz" lIns="0" tIns="0" rIns="0" bIns="0" rtlCol="0" anchor="ctr">
            <a:noAutofit/>
          </a:bodyPr>
          <a:lstStyle>
            <a:lvl1pPr lvl="0" algn="ctr">
              <a:defRPr lang="en-US" sz="1100" b="1" cap="none" dirty="0">
                <a:solidFill>
                  <a:srgbClr val="262626"/>
                </a:solidFill>
                <a:latin typeface="Architects Daughter"/>
              </a:defRPr>
            </a:lvl1pPr>
          </a:lstStyle>
          <a:p>
            <a:pPr lvl="0"/>
            <a:r>
              <a:rPr lang="en-US" dirty="0"/>
              <a:t>Click to edit Master text styles</a:t>
            </a:r>
          </a:p>
        </p:txBody>
      </p:sp>
    </p:spTree>
    <p:custDataLst>
      <p:tags r:id="rId1"/>
    </p:custDataLst>
    <p:extLst>
      <p:ext uri="{BB962C8B-B14F-4D97-AF65-F5344CB8AC3E}">
        <p14:creationId xmlns:p14="http://schemas.microsoft.com/office/powerpoint/2010/main" val="282468379"/>
      </p:ext>
      <p:ext uri="{570D365B-7C23-4AAA-BF15-54997FEBC74B}">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71008060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2" name="Rectangle 6">
            <a:extLst>
              <a:ext uri="{FCC77997-46B4-4BEF-ACED-94466FC653D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2F08A50-0265-443B-83F6-5168C9AAD124}"/>
              </a:ext>
            </a:extLst>
          </p:cNvPr>
          <p:cNvSpPr/>
          <p:nvPr userDrawn="1"/>
        </p:nvSpPr>
        <p:spPr>
          <a:xfrm>
            <a:off x="431373" y="409086"/>
            <a:ext cx="7530140" cy="3447702"/>
          </a:xfrm>
          <a:prstGeom prst="rect">
            <a:avLst/>
          </a:prstGeom>
          <a:gradFill rotWithShape="1">
            <a:gsLst>
              <a:gs pos="0">
                <a:schemeClr val="accent3">
                  <a:alpha val="54000"/>
                  <a:lumMod val="20000"/>
                  <a:lumOff val="80000"/>
                </a:schemeClr>
              </a:gs>
              <a:gs pos="58000">
                <a:schemeClr val="accent6">
                  <a:alpha val="0"/>
                  <a:lumMod val="0"/>
                  <a:lumOff val="100000"/>
                </a:schemeClr>
              </a:gs>
            </a:gsLst>
            <a:lin ang="4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noAutofit/>
          </a:bodyPr>
          <a:lstStyle/>
          <a:p>
            <a:pPr algn="ctr"/>
            <a:endParaRPr lang="en-US" dirty="0"/>
          </a:p>
        </p:txBody>
      </p:sp>
      <p:sp>
        <p:nvSpPr>
          <p:cNvPr id="3" name="Title 1">
            <a:extLst>
              <a:ext uri="{B8086C7D-43CE-40E4-A47D-E0A372384AD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F212EA7-61C0-4F99-AD2B-8FED474DC129}"/>
              </a:ext>
            </a:extLst>
          </p:cNvPr>
          <p:cNvSpPr>
            <a:spLocks noGrp="1"/>
          </p:cNvSpPr>
          <p:nvPr>
            <p:ph type="title" idx="10"/>
          </p:nvPr>
        </p:nvSpPr>
        <p:spPr>
          <a:xfrm>
            <a:off x="921673" y="409086"/>
            <a:ext cx="7593676" cy="858929"/>
          </a:xfrm>
        </p:spPr>
        <p:txBody>
          <a:bodyPr vert="horz" rtlCol="0" anchor="b">
            <a:noAutofit/>
          </a:bodyPr>
          <a:lstStyle>
            <a:lvl1pPr lvl="0">
              <a:defRPr lang="en-US" sz="3200" dirty="0">
                <a:solidFill>
                  <a:schemeClr val="accent3"/>
                </a:solidFill>
              </a:defRPr>
            </a:lvl1pPr>
          </a:lstStyle>
          <a:p>
            <a:r>
              <a:rPr lang="en-US" dirty="0"/>
              <a:t>Add Title</a:t>
            </a:r>
          </a:p>
        </p:txBody>
      </p:sp>
      <p:sp>
        <p:nvSpPr>
          <p:cNvPr id="4" name="Content Placeholder 2">
            <a:extLst>
              <a:ext uri="{831020C8-DA1E-4FEC-9DCA-CAC19F28F4B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33DCEA6-A38C-46F2-B19F-25F72DB45E84}"/>
              </a:ext>
            </a:extLst>
          </p:cNvPr>
          <p:cNvSpPr>
            <a:spLocks noGrp="1"/>
          </p:cNvSpPr>
          <p:nvPr>
            <p:ph idx="11"/>
          </p:nvPr>
        </p:nvSpPr>
        <p:spPr>
          <a:xfrm>
            <a:off x="921672" y="1650380"/>
            <a:ext cx="2640846" cy="2834630"/>
          </a:xfrm>
        </p:spPr>
        <p:txBody>
          <a:bodyPr vert="horz" rtlCol="0">
            <a:noAutofit/>
          </a:bodyPr>
          <a:lstStyle>
            <a:lvl1pPr marL="0" lvl="0" indent="0">
              <a:lnSpc>
                <a:spcPct val="125000"/>
              </a:lnSpc>
              <a:buNone/>
              <a:defRPr lang="en-US" sz="1400" dirty="0">
                <a:solidFill>
                  <a:schemeClr val="tx2"/>
                </a:solidFill>
              </a:defRPr>
            </a:lvl1pPr>
            <a:lvl2pPr marL="457200" lvl="1" indent="0">
              <a:lnSpc>
                <a:spcPct val="125000"/>
              </a:lnSpc>
              <a:buNone/>
              <a:defRPr lang="en-US" sz="1400" dirty="0">
                <a:solidFill>
                  <a:schemeClr val="tx2"/>
                </a:solidFill>
              </a:defRPr>
            </a:lvl2pPr>
            <a:lvl3pPr marL="914400" lvl="2" indent="0">
              <a:lnSpc>
                <a:spcPct val="125000"/>
              </a:lnSpc>
              <a:buNone/>
              <a:defRPr lang="en-US" sz="1400" dirty="0">
                <a:solidFill>
                  <a:schemeClr val="tx2"/>
                </a:solidFill>
              </a:defRPr>
            </a:lvl3pPr>
            <a:lvl4pPr marL="1371600" lvl="3" indent="0">
              <a:lnSpc>
                <a:spcPct val="125000"/>
              </a:lnSpc>
              <a:buNone/>
              <a:defRPr lang="en-US" sz="1400" dirty="0">
                <a:solidFill>
                  <a:schemeClr val="tx2"/>
                </a:solidFill>
              </a:defRPr>
            </a:lvl4pPr>
            <a:lvl5pPr marL="1828800" lvl="4" indent="0">
              <a:lnSpc>
                <a:spcPct val="125000"/>
              </a:lnSpc>
              <a:buNone/>
              <a:defRPr lang="en-US" sz="1400" dirty="0">
                <a:solidFill>
                  <a:schemeClr val="tx2"/>
                </a:solidFill>
              </a:defRPr>
            </a:lvl5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DCA78BA0-E187-41AB-90D0-9AC3B5E4B0B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10DA765-C74C-41F1-8EEA-7C373CD6CFD6}"/>
              </a:ext>
            </a:extLst>
          </p:cNvPr>
          <p:cNvSpPr>
            <a:spLocks noGrp="1"/>
          </p:cNvSpPr>
          <p:nvPr>
            <p:ph type="sldNum" sz="quarter" idx="12"/>
          </p:nvPr>
        </p:nvSpPr>
        <p:spPr>
          <a:xfrm>
            <a:off x="431373" y="4867275"/>
            <a:ext cx="2057400" cy="273843"/>
          </a:xfrm>
        </p:spPr>
        <p:txBody>
          <a:bodyPr vert="horz" lIns="0" rtlCol="0">
            <a:noAutofit/>
          </a:bodyPr>
          <a:lstStyle>
            <a:lvl1pPr lvl="0" algn="l"/>
          </a:lstStyle>
          <a:p>
            <a:fld id="{CB292735-EC09-4E94-8A5E-F2FC59D29E0B}" type="slidenum">
              <a:t>‹#›</a:t>
            </a:fld>
            <a:endParaRPr lang="en-US" dirty="0"/>
          </a:p>
        </p:txBody>
      </p:sp>
      <p:sp>
        <p:nvSpPr>
          <p:cNvPr id="6" name="Chart Placeholder 4">
            <a:extLst>
              <a:ext uri="{24E2F82B-1B04-4554-8741-AAF8C2E7551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AB787C2-386E-499E-932E-1A3EF9386D6A}"/>
              </a:ext>
            </a:extLst>
          </p:cNvPr>
          <p:cNvSpPr>
            <a:spLocks noGrp="1"/>
          </p:cNvSpPr>
          <p:nvPr>
            <p:ph type="chart" idx="13"/>
          </p:nvPr>
        </p:nvSpPr>
        <p:spPr>
          <a:xfrm>
            <a:off x="3884177" y="1650380"/>
            <a:ext cx="4631171" cy="2834630"/>
          </a:xfrm>
        </p:spPr>
        <p:txBody>
          <a:bodyPr vert="horz" rtlCol="0">
            <a:noAutofit/>
          </a:bodyPr>
          <a:lstStyle>
            <a:lvl1pPr marL="0" lvl="0" indent="0">
              <a:buNone/>
              <a:defRPr lang="en-US" sz="2400" dirty="0">
                <a:solidFill>
                  <a:schemeClr val="tx2"/>
                </a:solidFill>
              </a:defRPr>
            </a:lvl1pPr>
          </a:lstStyle>
          <a:p>
            <a:r>
              <a:rPr lang="en-US" dirty="0"/>
              <a:t>Add Chart</a:t>
            </a:r>
          </a:p>
        </p:txBody>
      </p:sp>
      <p:sp>
        <p:nvSpPr>
          <p:cNvPr id="7" name="Picture Placeholder 6">
            <a:extLst>
              <a:ext uri="{3E1175D1-A2E9-4BBB-A5AC-9CCD6E5396D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E5889D3-48B5-434C-8AF4-A8EABF59AB71}"/>
              </a:ext>
            </a:extLst>
          </p:cNvPr>
          <p:cNvSpPr>
            <a:spLocks noGrp="1"/>
          </p:cNvSpPr>
          <p:nvPr>
            <p:ph type="pic" idx="14"/>
          </p:nvPr>
        </p:nvSpPr>
        <p:spPr>
          <a:xfrm>
            <a:off x="6610350" y="4600575"/>
            <a:ext cx="1905000" cy="476250"/>
          </a:xfrm>
          <a:prstGeom prst="rect">
            <a:avLst/>
          </a:prstGeom>
          <a:solidFill>
            <a:schemeClr val="bg1"/>
          </a:solidFill>
          <a:ln>
            <a:noFill/>
          </a:ln>
        </p:spPr>
        <p:txBody>
          <a:bodyPr vert="horz" lIns="0" tIns="0" rIns="0" bIns="0" rtlCol="0">
            <a:noAutofit/>
          </a:bodyPr>
          <a:lstStyle/>
          <a:p>
            <a:pPr lvl="0"/>
            <a:r>
              <a:rPr lang="en-US" dirty="0"/>
              <a:t>Click to edit Master text styles</a:t>
            </a:r>
          </a:p>
        </p:txBody>
      </p:sp>
      <p:sp>
        <p:nvSpPr>
          <p:cNvPr id="8" name="Footer Placeholder 1">
            <a:extLst>
              <a:ext uri="{23A00011-E4B4-4FF4-93B0-B1F6C89AC96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DD6B0A1-36FA-4435-A721-BA2583BF9605}"/>
              </a:ext>
            </a:extLst>
          </p:cNvPr>
          <p:cNvSpPr>
            <a:spLocks noGrp="1"/>
          </p:cNvSpPr>
          <p:nvPr>
            <p:ph type="ftr" sz="quarter" idx="15"/>
          </p:nvPr>
        </p:nvSpPr>
        <p:spPr>
          <a:xfrm>
            <a:off x="2495550" y="4857750"/>
            <a:ext cx="5181600" cy="285750"/>
          </a:xfrm>
          <a:prstGeom prst="rect">
            <a:avLst/>
          </a:prstGeom>
        </p:spPr>
        <p:txBody>
          <a:bodyPr vert="horz" lIns="91440" tIns="45720" rIns="91440" bIns="45720" rtlCol="0" anchor="ctr"/>
          <a:lstStyle>
            <a:lvl1pPr lvl="0" algn="ctr">
              <a:defRPr lang="en-US" sz="600" b="0" i="0" dirty="0">
                <a:solidFill>
                  <a:schemeClr val="bg1">
                    <a:lumMod val="50000"/>
                  </a:schemeClr>
                </a:solidFill>
                <a:latin typeface="+mn-lt"/>
              </a:defRPr>
            </a:lvl1pPr>
          </a:lstStyle>
          <a:p>
            <a:r>
              <a:rPr lang="en-US" dirty="0"/>
              <a:t>Footer</a:t>
            </a:r>
          </a:p>
        </p:txBody>
      </p:sp>
      <p:sp>
        <p:nvSpPr>
          <p:cNvPr id="9" name="Date Placeholder 1">
            <a:extLst>
              <a:ext uri="{352DAC3A-492B-4A97-BEC3-6E071ACCB43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8796989-8CE0-4E8F-9BC4-6085A2B0F72F}"/>
              </a:ext>
            </a:extLst>
          </p:cNvPr>
          <p:cNvSpPr>
            <a:spLocks noGrp="1"/>
          </p:cNvSpPr>
          <p:nvPr>
            <p:ph type="dt" sz="half" idx="16"/>
          </p:nvPr>
        </p:nvSpPr>
        <p:spPr>
          <a:xfrm>
            <a:off x="762000" y="4857750"/>
            <a:ext cx="1639570" cy="285750"/>
          </a:xfrm>
          <a:prstGeom prst="rect">
            <a:avLst/>
          </a:prstGeom>
        </p:spPr>
        <p:txBody>
          <a:bodyPr vert="horz" lIns="91440" tIns="45720" rIns="91440" bIns="45720" rtlCol="0" anchor="ctr"/>
          <a:lstStyle>
            <a:lvl1pPr lvl="0" algn="l">
              <a:defRPr lang="en-US" sz="600" b="0" i="0" dirty="0">
                <a:solidFill>
                  <a:schemeClr val="bg1">
                    <a:lumMod val="50000"/>
                  </a:schemeClr>
                </a:solidFill>
                <a:latin typeface="+mn-lt"/>
              </a:defRPr>
            </a:lvl1pPr>
          </a:lstStyle>
          <a:p>
            <a:fld id="{F3778CAD-F5C5-498F-8872-3C1A497BDBE9}" type="datetime4">
              <a:t>October 26, 2023</a:t>
            </a:fld>
            <a:endParaRPr lang="en-US" dirty="0"/>
          </a:p>
        </p:txBody>
      </p:sp>
    </p:spTree>
    <p:extLst>
      <p:ext uri="{EBAE1E7E-1810-4872-B1A3-39CD2356888C}">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714237120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CUSTOM 14">
    <p:bg>
      <p:bgPr>
        <a:solidFill>
          <a:srgbClr val="F2F6FC"/>
        </a:solidFill>
        <a:effectLst/>
      </p:bgPr>
    </p:bg>
    <p:spTree>
      <p:nvGrpSpPr>
        <p:cNvPr id="1" name=""/>
        <p:cNvGrpSpPr/>
        <p:nvPr/>
      </p:nvGrpSpPr>
      <p:grpSpPr>
        <a:xfrm>
          <a:off x="0" y="0"/>
          <a:ext cx="0" cy="0"/>
          <a:chOff x="0" y="0"/>
          <a:chExt cx="0" cy="0"/>
        </a:xfrm>
      </p:grpSpPr>
      <p:sp>
        <p:nvSpPr>
          <p:cNvPr id="2" name="Rectangle 1">
            <a:extLst>
              <a:ext uri="{115816B6-AD5A-42FD-A385-228ADF0F073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C6879CD-6DED-4643-8154-3DDB62E683BD}"/>
              </a:ext>
            </a:extLst>
          </p:cNvPr>
          <p:cNvSpPr/>
          <p:nvPr userDrawn="1"/>
        </p:nvSpPr>
        <p:spPr>
          <a:xfrm>
            <a:off x="0" y="0"/>
            <a:ext cx="9144000" cy="5143500"/>
          </a:xfrm>
          <a:prstGeom prst="rect">
            <a:avLst/>
          </a:prstGeom>
          <a:gradFill rotWithShape="1">
            <a:gsLst>
              <a:gs pos="0">
                <a:srgbClr val="314370"/>
              </a:gs>
              <a:gs pos="81938">
                <a:srgbClr val="14253D"/>
              </a:gs>
            </a:gsLst>
            <a:path path="circle">
              <a:fillToRect l="50000" t="50000" r="50000" b="50000"/>
            </a:path>
            <a:tileRect/>
          </a:gradFill>
          <a:ln w="9525" cap="flat">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Oval 2">
            <a:extLst>
              <a:ext uri="{199D3244-6279-4899-A0FF-2DF552944CE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0DD1007-770C-40E7-9561-F9023637454A}"/>
              </a:ext>
            </a:extLst>
          </p:cNvPr>
          <p:cNvSpPr>
            <a:spLocks noChangeAspect="1"/>
          </p:cNvSpPr>
          <p:nvPr userDrawn="1"/>
        </p:nvSpPr>
        <p:spPr>
          <a:xfrm>
            <a:off x="2952750" y="952500"/>
            <a:ext cx="3238500" cy="3238500"/>
          </a:xfrm>
          <a:prstGeom prst="ellipse">
            <a:avLst/>
          </a:prstGeom>
          <a:solidFill>
            <a:srgbClr val="000000">
              <a:alpha val="18000"/>
            </a:srgbClr>
          </a:solidFill>
          <a:ln w="9525" cap="flat">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4" name="Slide Number Placeholder 3" hidden="1">
            <a:extLst>
              <a:ext uri="{796BFA57-C4F7-49E1-8A18-46F82EC432D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593E61F-8958-442E-B1A2-952581026DF2}"/>
              </a:ext>
            </a:extLst>
          </p:cNvPr>
          <p:cNvSpPr>
            <a:spLocks noGrp="1"/>
          </p:cNvSpPr>
          <p:nvPr>
            <p:ph type="sldNum" sz="quarter"/>
          </p:nvPr>
        </p:nvSpPr>
        <p:spPr>
          <a:xfrm>
            <a:off x="7767815" y="4695033"/>
            <a:ext cx="613018" cy="285750"/>
          </a:xfrm>
          <a:noFill/>
          <a:ln w="9525" cap="flat">
            <a:noFill/>
            <a:prstDash val="solid"/>
            <a:round/>
          </a:ln>
        </p:spPr>
        <p:txBody>
          <a:bodyPr rtlCol="0"/>
          <a:lstStyle/>
          <a:p>
            <a:r>
              <a:rPr lang="en-US" dirty="0"/>
              <a:t>&lt;#&gt;</a:t>
            </a:r>
          </a:p>
        </p:txBody>
      </p:sp>
      <p:sp>
        <p:nvSpPr>
          <p:cNvPr id="5" name="Footer Placeholder 2" hidden="1">
            <a:extLst>
              <a:ext uri="{6768CEA8-F84A-4EEF-B595-964D521B068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96F4173-33EA-40BC-8953-8C9657FA0BF8}"/>
              </a:ext>
            </a:extLst>
          </p:cNvPr>
          <p:cNvSpPr>
            <a:spLocks noGrp="1"/>
          </p:cNvSpPr>
          <p:nvPr>
            <p:ph type="ftr" sz="quarter" idx="1"/>
          </p:nvPr>
        </p:nvSpPr>
        <p:spPr>
          <a:xfrm>
            <a:off x="2495550" y="4686300"/>
            <a:ext cx="5181600" cy="285750"/>
          </a:xfrm>
          <a:noFill/>
          <a:ln w="9525" cap="flat">
            <a:noFill/>
            <a:prstDash val="solid"/>
            <a:round/>
          </a:ln>
        </p:spPr>
        <p:txBody>
          <a:bodyPr rtlCol="0"/>
          <a:lstStyle/>
          <a:p>
            <a:r>
              <a:rPr lang="en-US" dirty="0"/>
              <a:t>Footer</a:t>
            </a:r>
          </a:p>
        </p:txBody>
      </p:sp>
      <p:sp>
        <p:nvSpPr>
          <p:cNvPr id="6" name="Oval 5">
            <a:extLst>
              <a:ext uri="{7E6E6B14-46E6-4092-A2B2-7A7669001CA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6230D4C-2172-4CEA-8B26-01C0EC6A6C57}"/>
              </a:ext>
            </a:extLst>
          </p:cNvPr>
          <p:cNvSpPr>
            <a:spLocks noChangeAspect="1"/>
          </p:cNvSpPr>
          <p:nvPr userDrawn="1"/>
        </p:nvSpPr>
        <p:spPr>
          <a:xfrm>
            <a:off x="3190875" y="1190625"/>
            <a:ext cx="2762250" cy="2762250"/>
          </a:xfrm>
          <a:prstGeom prst="ellipse">
            <a:avLst/>
          </a:prstGeom>
          <a:gradFill rotWithShape="1">
            <a:gsLst>
              <a:gs pos="0">
                <a:srgbClr val="EFF4F9"/>
              </a:gs>
              <a:gs pos="100000">
                <a:srgbClr val="D8E1ED"/>
              </a:gs>
            </a:gsLst>
            <a:lin ang="10500000" scaled="0"/>
          </a:gradFill>
          <a:ln w="9525" cap="flat">
            <a:noFill/>
            <a:prstDash val="solid"/>
            <a:round/>
          </a:ln>
          <a:effectLst>
            <a:outerShdw blurRad="12700" dist="95250" dir="2700000">
              <a:srgbClr val="3F3F3F">
                <a:alpha val="19999"/>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7" name="Date Placeholder 1" hidden="1">
            <a:extLst>
              <a:ext uri="{C611D6F1-E05A-4F69-817C-DB4599DA9F4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58C9B20-4CA7-43D0-BBCB-5856D85E7CB5}"/>
              </a:ext>
            </a:extLst>
          </p:cNvPr>
          <p:cNvSpPr>
            <a:spLocks noGrp="1"/>
          </p:cNvSpPr>
          <p:nvPr>
            <p:ph type="dt" sz="half" idx="2"/>
          </p:nvPr>
        </p:nvSpPr>
        <p:spPr>
          <a:xfrm>
            <a:off x="762000" y="4695033"/>
            <a:ext cx="1639570" cy="285750"/>
          </a:xfrm>
          <a:noFill/>
          <a:ln w="9525" cap="flat">
            <a:noFill/>
            <a:prstDash val="solid"/>
            <a:round/>
          </a:ln>
        </p:spPr>
        <p:txBody>
          <a:bodyPr rtlCol="0"/>
          <a:lstStyle/>
          <a:p>
            <a:r>
              <a:rPr lang="en-US" dirty="0"/>
              <a:t>Date</a:t>
            </a:r>
          </a:p>
        </p:txBody>
      </p:sp>
      <p:sp>
        <p:nvSpPr>
          <p:cNvPr id="8" name="Arc 7">
            <a:extLst>
              <a:ext uri="{3CCD9192-48BE-4EFC-8719-8E509445A92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0F6FC0A-B78D-4DA7-8DBD-08C235E34E34}"/>
              </a:ext>
            </a:extLst>
          </p:cNvPr>
          <p:cNvSpPr>
            <a:spLocks noChangeAspect="1"/>
          </p:cNvSpPr>
          <p:nvPr userDrawn="1"/>
        </p:nvSpPr>
        <p:spPr>
          <a:xfrm>
            <a:off x="2619375" y="666750"/>
            <a:ext cx="3810000" cy="3810000"/>
          </a:xfrm>
          <a:prstGeom prst="arc">
            <a:avLst>
              <a:gd name="adj1" fmla="val 17835428"/>
              <a:gd name="adj2" fmla="val 3757166"/>
            </a:avLst>
          </a:prstGeom>
          <a:noFill/>
          <a:ln>
            <a:solidFill>
              <a:srgbClr val="7198BF">
                <a:alpha val="60000"/>
              </a:srgbClr>
            </a:solidFill>
            <a:prstDash val="soli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solidFill>
                <a:srgbClr val="000000"/>
              </a:solidFill>
            </a:endParaRPr>
          </a:p>
        </p:txBody>
      </p:sp>
      <p:sp>
        <p:nvSpPr>
          <p:cNvPr id="9" name="Title 1">
            <a:extLst>
              <a:ext uri="{6C0E29D8-DA6D-46C0-81A2-F6055562070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242B4EE-6E52-400A-B752-30BA74ACC05E}"/>
              </a:ext>
            </a:extLst>
          </p:cNvPr>
          <p:cNvSpPr>
            <a:spLocks noGrp="1"/>
          </p:cNvSpPr>
          <p:nvPr>
            <p:ph type="title" idx="3"/>
          </p:nvPr>
        </p:nvSpPr>
        <p:spPr>
          <a:xfrm>
            <a:off x="3476625" y="1809750"/>
            <a:ext cx="2190750" cy="1524000"/>
          </a:xfrm>
          <a:noFill/>
          <a:ln w="9525" cap="flat">
            <a:noFill/>
            <a:prstDash val="solid"/>
            <a:round/>
          </a:ln>
        </p:spPr>
        <p:txBody>
          <a:bodyPr vert="horz" lIns="0" tIns="0" rIns="0" bIns="47625" rtlCol="0" anchor="ctr"/>
          <a:lstStyle>
            <a:lvl1pPr lvl="0" algn="ctr">
              <a:defRPr lang="en-US" sz="2200" b="0" cap="none" dirty="0">
                <a:solidFill>
                  <a:srgbClr val="9B28C0"/>
                </a:solidFill>
                <a:latin typeface="Squada One"/>
              </a:defRPr>
            </a:lvl1pPr>
          </a:lstStyle>
          <a:p>
            <a:r>
              <a:rPr lang="en-US" dirty="0"/>
              <a:t>Click to edit Master title style</a:t>
            </a:r>
          </a:p>
        </p:txBody>
      </p:sp>
      <p:grpSp>
        <p:nvGrpSpPr>
          <p:cNvPr id="10" name="Group 9">
            <a:extLst>
              <a:ext uri="{B86334D9-FE30-49EC-BC4D-09347B8DCD8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3E74D5F-F08B-4865-A383-08EB84492957}"/>
              </a:ext>
            </a:extLst>
          </p:cNvPr>
          <p:cNvGrpSpPr>
            <a:grpSpLocks noChangeAspect="1"/>
          </p:cNvGrpSpPr>
          <p:nvPr/>
        </p:nvGrpSpPr>
        <p:grpSpPr>
          <a:xfrm>
            <a:off x="2638425" y="2495550"/>
            <a:ext cx="152400" cy="152400"/>
            <a:chOff x="4305300" y="2286000"/>
            <a:chExt cx="152400" cy="152400"/>
          </a:xfrm>
        </p:grpSpPr>
        <p:sp>
          <p:nvSpPr>
            <p:cNvPr id="11" name="Oval 10">
              <a:extLst>
                <a:ext uri="{1F448F51-314B-4449-BF6A-10F560B2385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5988EE0-5731-42F8-9334-D1896493DF34}"/>
                </a:ext>
              </a:extLst>
            </p:cNvPr>
            <p:cNvSpPr>
              <a:spLocks noChangeAspect="1"/>
            </p:cNvSpPr>
            <p:nvPr userDrawn="1"/>
          </p:nvSpPr>
          <p:spPr>
            <a:xfrm>
              <a:off x="4305300" y="2286000"/>
              <a:ext cx="152400" cy="152400"/>
            </a:xfrm>
            <a:prstGeom prst="ellipse">
              <a:avLst/>
            </a:prstGeom>
            <a:solidFill>
              <a:srgbClr val="FFFFFF"/>
            </a:solidFill>
            <a:ln w="9525" cap="flat">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2" name="Oval 11">
              <a:extLst>
                <a:ext uri="{568B9578-B683-457B-9E7F-057353EDFF0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5009C7C-A67F-4538-A6D3-28B465EC7E8B}"/>
                </a:ext>
              </a:extLst>
            </p:cNvPr>
            <p:cNvSpPr>
              <a:spLocks noChangeAspect="1"/>
            </p:cNvSpPr>
            <p:nvPr userDrawn="1"/>
          </p:nvSpPr>
          <p:spPr>
            <a:xfrm>
              <a:off x="4343400" y="2324100"/>
              <a:ext cx="76200" cy="76200"/>
            </a:xfrm>
            <a:prstGeom prst="ellipse">
              <a:avLst/>
            </a:prstGeom>
            <a:solidFill>
              <a:srgbClr val="3283EF"/>
            </a:solidFill>
            <a:ln w="9525" cap="flat">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grpSp>
      <p:grpSp>
        <p:nvGrpSpPr>
          <p:cNvPr id="13" name="Group 12">
            <a:extLst>
              <a:ext uri="{B295CD7B-272C-45BC-9D74-E56D0704F66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5984CCA-C652-41C5-8B2A-5E267769281D}"/>
              </a:ext>
            </a:extLst>
          </p:cNvPr>
          <p:cNvGrpSpPr>
            <a:grpSpLocks noChangeAspect="1"/>
          </p:cNvGrpSpPr>
          <p:nvPr/>
        </p:nvGrpSpPr>
        <p:grpSpPr>
          <a:xfrm flipH="1">
            <a:off x="2714625" y="666750"/>
            <a:ext cx="3810000" cy="3810000"/>
            <a:chOff x="2790825" y="857250"/>
            <a:chExt cx="3810000" cy="3810000"/>
          </a:xfrm>
        </p:grpSpPr>
        <p:sp>
          <p:nvSpPr>
            <p:cNvPr id="14" name="Arc 13">
              <a:extLst>
                <a:ext uri="{A8E0D640-A09F-4910-A7DA-33E3E8807EF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2F6C0F2-B979-46CE-85EB-14D80F8026DB}"/>
                </a:ext>
              </a:extLst>
            </p:cNvPr>
            <p:cNvSpPr>
              <a:spLocks noChangeAspect="1"/>
            </p:cNvSpPr>
            <p:nvPr userDrawn="1"/>
          </p:nvSpPr>
          <p:spPr>
            <a:xfrm>
              <a:off x="2790825" y="857250"/>
              <a:ext cx="3810000" cy="3810000"/>
            </a:xfrm>
            <a:prstGeom prst="arc">
              <a:avLst>
                <a:gd name="adj1" fmla="val 17835428"/>
                <a:gd name="adj2" fmla="val 3757166"/>
              </a:avLst>
            </a:prstGeom>
            <a:noFill/>
            <a:ln>
              <a:solidFill>
                <a:srgbClr val="7198BF">
                  <a:alpha val="60000"/>
                </a:srgbClr>
              </a:solidFill>
              <a:prstDash val="soli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solidFill>
                  <a:srgbClr val="000000"/>
                </a:solidFill>
              </a:endParaRPr>
            </a:p>
          </p:txBody>
        </p:sp>
        <p:sp>
          <p:nvSpPr>
            <p:cNvPr id="15" name="Oval 14">
              <a:extLst>
                <a:ext uri="{6639CB99-83F3-4477-8A14-1BC97037514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29AE2A3-E561-4DF2-B38F-5DC453C87972}"/>
                </a:ext>
              </a:extLst>
            </p:cNvPr>
            <p:cNvSpPr>
              <a:spLocks noChangeAspect="1"/>
            </p:cNvSpPr>
            <p:nvPr userDrawn="1"/>
          </p:nvSpPr>
          <p:spPr>
            <a:xfrm>
              <a:off x="5534025" y="4429125"/>
              <a:ext cx="57150" cy="57150"/>
            </a:xfrm>
            <a:prstGeom prst="ellipse">
              <a:avLst/>
            </a:prstGeom>
            <a:solidFill>
              <a:srgbClr val="435367"/>
            </a:solidFill>
            <a:ln w="9525" cap="flat">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6" name="Oval 15">
              <a:extLst>
                <a:ext uri="{EFD6A144-B941-4819-AFDF-7300EBB5BA7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DF621A8-8732-489C-B7C4-0C576108F33E}"/>
                </a:ext>
              </a:extLst>
            </p:cNvPr>
            <p:cNvSpPr>
              <a:spLocks noChangeAspect="1"/>
            </p:cNvSpPr>
            <p:nvPr userDrawn="1"/>
          </p:nvSpPr>
          <p:spPr>
            <a:xfrm>
              <a:off x="5534025" y="1038225"/>
              <a:ext cx="57150" cy="57150"/>
            </a:xfrm>
            <a:prstGeom prst="ellipse">
              <a:avLst/>
            </a:prstGeom>
            <a:solidFill>
              <a:srgbClr val="435367"/>
            </a:solidFill>
            <a:ln w="9525" cap="flat">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grpSp>
      <p:grpSp>
        <p:nvGrpSpPr>
          <p:cNvPr id="17" name="Group 16">
            <a:extLst>
              <a:ext uri="{DE5B9132-C81A-48BD-BE11-1480DDB6CA4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73E9A99-CFE0-4A81-A2DA-26204111697E}"/>
              </a:ext>
            </a:extLst>
          </p:cNvPr>
          <p:cNvGrpSpPr>
            <a:grpSpLocks noChangeAspect="1"/>
          </p:cNvGrpSpPr>
          <p:nvPr/>
        </p:nvGrpSpPr>
        <p:grpSpPr>
          <a:xfrm>
            <a:off x="3067050" y="1333500"/>
            <a:ext cx="152400" cy="152400"/>
            <a:chOff x="3057525" y="1295400"/>
            <a:chExt cx="152400" cy="152400"/>
          </a:xfrm>
        </p:grpSpPr>
        <p:sp>
          <p:nvSpPr>
            <p:cNvPr id="18" name="Oval 17">
              <a:extLst>
                <a:ext uri="{12CDE965-5CC1-4E24-8E07-63BB81674AE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160E09D-F2BF-4E2F-8AEF-5EBBF7A8EF32}"/>
                </a:ext>
              </a:extLst>
            </p:cNvPr>
            <p:cNvSpPr>
              <a:spLocks noChangeAspect="1"/>
            </p:cNvSpPr>
            <p:nvPr userDrawn="1"/>
          </p:nvSpPr>
          <p:spPr>
            <a:xfrm>
              <a:off x="3057525" y="1295400"/>
              <a:ext cx="152400" cy="152400"/>
            </a:xfrm>
            <a:prstGeom prst="ellipse">
              <a:avLst/>
            </a:prstGeom>
            <a:solidFill>
              <a:srgbClr val="FFFFFF"/>
            </a:solidFill>
            <a:ln w="9525" cap="flat">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9" name="Oval 18">
              <a:extLst>
                <a:ext uri="{10E9EE83-48A5-4983-BA05-0C0343FA6A6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86153D4-191A-4526-9914-21285BD6854C}"/>
                </a:ext>
              </a:extLst>
            </p:cNvPr>
            <p:cNvSpPr>
              <a:spLocks noChangeAspect="1"/>
            </p:cNvSpPr>
            <p:nvPr userDrawn="1"/>
          </p:nvSpPr>
          <p:spPr>
            <a:xfrm>
              <a:off x="3095625" y="1333500"/>
              <a:ext cx="76200" cy="76200"/>
            </a:xfrm>
            <a:prstGeom prst="ellipse">
              <a:avLst/>
            </a:prstGeom>
            <a:solidFill>
              <a:srgbClr val="FF7B43"/>
            </a:solidFill>
            <a:ln w="9525" cap="flat">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grpSp>
      <p:grpSp>
        <p:nvGrpSpPr>
          <p:cNvPr id="20" name="Group 19">
            <a:extLst>
              <a:ext uri="{7CA890CF-0B04-4F35-9FD4-DD8ABC7C2C6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5756B41-FD34-4A88-8E63-F483B9B917D6}"/>
              </a:ext>
            </a:extLst>
          </p:cNvPr>
          <p:cNvGrpSpPr>
            <a:grpSpLocks noChangeAspect="1"/>
          </p:cNvGrpSpPr>
          <p:nvPr/>
        </p:nvGrpSpPr>
        <p:grpSpPr>
          <a:xfrm>
            <a:off x="5924550" y="1333500"/>
            <a:ext cx="152400" cy="152400"/>
            <a:chOff x="3381375" y="781050"/>
            <a:chExt cx="152400" cy="152400"/>
          </a:xfrm>
        </p:grpSpPr>
        <p:sp>
          <p:nvSpPr>
            <p:cNvPr id="21" name="Oval 20">
              <a:extLst>
                <a:ext uri="{9DF9619A-37BD-42DA-825B-1E6E1BF1E0B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6F4C078-AD6E-4DFF-82E3-EEDEB6134194}"/>
                </a:ext>
              </a:extLst>
            </p:cNvPr>
            <p:cNvSpPr>
              <a:spLocks noChangeAspect="1"/>
            </p:cNvSpPr>
            <p:nvPr userDrawn="1"/>
          </p:nvSpPr>
          <p:spPr>
            <a:xfrm>
              <a:off x="3381375" y="781050"/>
              <a:ext cx="152400" cy="152400"/>
            </a:xfrm>
            <a:prstGeom prst="ellipse">
              <a:avLst/>
            </a:prstGeom>
            <a:solidFill>
              <a:srgbClr val="FFFFFF"/>
            </a:solidFill>
            <a:ln w="9525" cap="flat">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22" name="Oval 21">
              <a:extLst>
                <a:ext uri="{8A9AABE6-D313-46D2-9B84-375208F3088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AB1A8D8-A823-4765-8062-6A1085D6963D}"/>
                </a:ext>
              </a:extLst>
            </p:cNvPr>
            <p:cNvSpPr>
              <a:spLocks noChangeAspect="1"/>
            </p:cNvSpPr>
            <p:nvPr userDrawn="1"/>
          </p:nvSpPr>
          <p:spPr>
            <a:xfrm>
              <a:off x="3419475" y="819150"/>
              <a:ext cx="76200" cy="76200"/>
            </a:xfrm>
            <a:prstGeom prst="ellipse">
              <a:avLst/>
            </a:prstGeom>
            <a:solidFill>
              <a:srgbClr val="BC5CCC"/>
            </a:solidFill>
            <a:ln w="9525" cap="flat">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grpSp>
      <p:grpSp>
        <p:nvGrpSpPr>
          <p:cNvPr id="23" name="Group 22">
            <a:extLst>
              <a:ext uri="{62203DF6-9D8D-406C-80B4-C946E821C64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B181F58-9AC2-486E-9608-744ADB6BE2F3}"/>
              </a:ext>
            </a:extLst>
          </p:cNvPr>
          <p:cNvGrpSpPr>
            <a:grpSpLocks noChangeAspect="1"/>
          </p:cNvGrpSpPr>
          <p:nvPr/>
        </p:nvGrpSpPr>
        <p:grpSpPr>
          <a:xfrm>
            <a:off x="6353174" y="2495550"/>
            <a:ext cx="152400" cy="152400"/>
            <a:chOff x="4114800" y="1638300"/>
            <a:chExt cx="152400" cy="152400"/>
          </a:xfrm>
        </p:grpSpPr>
        <p:sp>
          <p:nvSpPr>
            <p:cNvPr id="24" name="Oval 23">
              <a:extLst>
                <a:ext uri="{4D60467F-F2B8-4513-90C1-283184F0F37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12E60F4-F329-4BA2-B825-F988913FA758}"/>
                </a:ext>
              </a:extLst>
            </p:cNvPr>
            <p:cNvSpPr>
              <a:spLocks noChangeAspect="1"/>
            </p:cNvSpPr>
            <p:nvPr userDrawn="1"/>
          </p:nvSpPr>
          <p:spPr>
            <a:xfrm>
              <a:off x="4114800" y="1638300"/>
              <a:ext cx="152400" cy="152400"/>
            </a:xfrm>
            <a:prstGeom prst="ellipse">
              <a:avLst/>
            </a:prstGeom>
            <a:solidFill>
              <a:srgbClr val="FFFFFF"/>
            </a:solidFill>
            <a:ln w="9525" cap="flat">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25" name="Oval 24">
              <a:extLst>
                <a:ext uri="{E24377E1-1733-482F-A01D-C0349386B88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812DED0-3ED8-42F3-B899-0211B68AB1BA}"/>
                </a:ext>
              </a:extLst>
            </p:cNvPr>
            <p:cNvSpPr>
              <a:spLocks noChangeAspect="1"/>
            </p:cNvSpPr>
            <p:nvPr userDrawn="1"/>
          </p:nvSpPr>
          <p:spPr>
            <a:xfrm>
              <a:off x="4152900" y="1676400"/>
              <a:ext cx="76200" cy="76200"/>
            </a:xfrm>
            <a:prstGeom prst="ellipse">
              <a:avLst/>
            </a:prstGeom>
            <a:solidFill>
              <a:srgbClr val="07BEA0"/>
            </a:solidFill>
            <a:ln w="9525" cap="flat">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grpSp>
      <p:grpSp>
        <p:nvGrpSpPr>
          <p:cNvPr id="26" name="Group 25">
            <a:extLst>
              <a:ext uri="{3848B80F-3018-4794-A442-5516F239BBD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BCD69BC-6748-4AD9-AAAB-7DC969951916}"/>
              </a:ext>
            </a:extLst>
          </p:cNvPr>
          <p:cNvGrpSpPr>
            <a:grpSpLocks noChangeAspect="1"/>
          </p:cNvGrpSpPr>
          <p:nvPr/>
        </p:nvGrpSpPr>
        <p:grpSpPr>
          <a:xfrm>
            <a:off x="5924550" y="3676650"/>
            <a:ext cx="152400" cy="152400"/>
            <a:chOff x="4305300" y="2286000"/>
            <a:chExt cx="152400" cy="152400"/>
          </a:xfrm>
        </p:grpSpPr>
        <p:sp>
          <p:nvSpPr>
            <p:cNvPr id="27" name="Oval 26">
              <a:extLst>
                <a:ext uri="{C789B4E9-2CAC-42C5-A972-884F8DD6702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75F8314-4666-4766-A545-DEFB693FAB7B}"/>
                </a:ext>
              </a:extLst>
            </p:cNvPr>
            <p:cNvSpPr>
              <a:spLocks noChangeAspect="1"/>
            </p:cNvSpPr>
            <p:nvPr userDrawn="1"/>
          </p:nvSpPr>
          <p:spPr>
            <a:xfrm>
              <a:off x="4305300" y="2286000"/>
              <a:ext cx="152400" cy="152400"/>
            </a:xfrm>
            <a:prstGeom prst="ellipse">
              <a:avLst/>
            </a:prstGeom>
            <a:solidFill>
              <a:srgbClr val="FFFFFF"/>
            </a:solidFill>
            <a:ln w="9525" cap="flat">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28" name="Oval 27">
              <a:extLst>
                <a:ext uri="{DF46BDBF-1285-4598-9F63-6799AF654E3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0331718-5ABC-4452-90E4-E39688958D4C}"/>
                </a:ext>
              </a:extLst>
            </p:cNvPr>
            <p:cNvSpPr>
              <a:spLocks noChangeAspect="1"/>
            </p:cNvSpPr>
            <p:nvPr userDrawn="1"/>
          </p:nvSpPr>
          <p:spPr>
            <a:xfrm>
              <a:off x="4343400" y="2324100"/>
              <a:ext cx="76200" cy="76200"/>
            </a:xfrm>
            <a:prstGeom prst="ellipse">
              <a:avLst/>
            </a:prstGeom>
            <a:solidFill>
              <a:srgbClr val="DF4CB5"/>
            </a:solidFill>
            <a:ln w="9525" cap="flat">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grpSp>
      <p:grpSp>
        <p:nvGrpSpPr>
          <p:cNvPr id="29" name="Group 28">
            <a:extLst>
              <a:ext uri="{887E291E-588C-4935-9151-BE37B93B238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965154B-9D88-4DFB-AA2A-2DBAFC205876}"/>
              </a:ext>
            </a:extLst>
          </p:cNvPr>
          <p:cNvGrpSpPr>
            <a:grpSpLocks noChangeAspect="1"/>
          </p:cNvGrpSpPr>
          <p:nvPr/>
        </p:nvGrpSpPr>
        <p:grpSpPr>
          <a:xfrm>
            <a:off x="3067050" y="3676650"/>
            <a:ext cx="152400" cy="152400"/>
            <a:chOff x="4305300" y="2286000"/>
            <a:chExt cx="152400" cy="152400"/>
          </a:xfrm>
        </p:grpSpPr>
        <p:sp>
          <p:nvSpPr>
            <p:cNvPr id="30" name="Oval 29">
              <a:extLst>
                <a:ext uri="{F6040F18-AB9A-487E-BFAF-EF7430F8B94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3331212-DB9D-44C1-86BB-B3E00EA6CEAE}"/>
                </a:ext>
              </a:extLst>
            </p:cNvPr>
            <p:cNvSpPr>
              <a:spLocks noChangeAspect="1"/>
            </p:cNvSpPr>
            <p:nvPr userDrawn="1"/>
          </p:nvSpPr>
          <p:spPr>
            <a:xfrm>
              <a:off x="4305300" y="2286000"/>
              <a:ext cx="152400" cy="152400"/>
            </a:xfrm>
            <a:prstGeom prst="ellipse">
              <a:avLst/>
            </a:prstGeom>
            <a:solidFill>
              <a:srgbClr val="FFFFFF"/>
            </a:solidFill>
            <a:ln w="9525" cap="flat">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1" name="Oval 30">
              <a:extLst>
                <a:ext uri="{23AEF15B-29BD-4764-A7F1-F3FA48C1757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C9C3894-A789-49CD-A281-94F1F60238E0}"/>
                </a:ext>
              </a:extLst>
            </p:cNvPr>
            <p:cNvSpPr>
              <a:spLocks noChangeAspect="1"/>
            </p:cNvSpPr>
            <p:nvPr userDrawn="1"/>
          </p:nvSpPr>
          <p:spPr>
            <a:xfrm>
              <a:off x="4343400" y="2324100"/>
              <a:ext cx="76200" cy="76200"/>
            </a:xfrm>
            <a:prstGeom prst="ellipse">
              <a:avLst/>
            </a:prstGeom>
            <a:solidFill>
              <a:srgbClr val="3AAC3C"/>
            </a:solidFill>
            <a:ln w="9525" cap="flat">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grpSp>
      <p:sp>
        <p:nvSpPr>
          <p:cNvPr id="32" name="Oval 31">
            <a:extLst>
              <a:ext uri="{16F44E2E-4742-4DE3-9784-EEBCD8E92EC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3E8350B-ECF9-4F96-A014-45D9B7CE2A87}"/>
              </a:ext>
            </a:extLst>
          </p:cNvPr>
          <p:cNvSpPr>
            <a:spLocks noChangeAspect="1"/>
          </p:cNvSpPr>
          <p:nvPr userDrawn="1"/>
        </p:nvSpPr>
        <p:spPr>
          <a:xfrm>
            <a:off x="5362575" y="4238625"/>
            <a:ext cx="57150" cy="57150"/>
          </a:xfrm>
          <a:prstGeom prst="ellipse">
            <a:avLst/>
          </a:prstGeom>
          <a:solidFill>
            <a:srgbClr val="435367"/>
          </a:solidFill>
          <a:ln w="9525" cap="flat">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3" name="Oval 32">
            <a:extLst>
              <a:ext uri="{8ED3FFE1-E377-4D7E-83A0-28BEF45AE88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E8ED487-0D9D-40D4-BCCB-88808B46F1E3}"/>
              </a:ext>
            </a:extLst>
          </p:cNvPr>
          <p:cNvSpPr>
            <a:spLocks noChangeAspect="1"/>
          </p:cNvSpPr>
          <p:nvPr userDrawn="1"/>
        </p:nvSpPr>
        <p:spPr>
          <a:xfrm>
            <a:off x="5362575" y="847725"/>
            <a:ext cx="57150" cy="57150"/>
          </a:xfrm>
          <a:prstGeom prst="ellipse">
            <a:avLst/>
          </a:prstGeom>
          <a:solidFill>
            <a:srgbClr val="435367"/>
          </a:solidFill>
          <a:ln w="9525" cap="flat">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4" name="Rectangle: Rounded Corners 33">
            <a:extLst>
              <a:ext uri="{C8EBD22D-1E37-4453-9DA5-770A0DB3C54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3A56AFE-B838-47E2-BD7B-A26B91E7456D}"/>
              </a:ext>
            </a:extLst>
          </p:cNvPr>
          <p:cNvSpPr/>
          <p:nvPr userDrawn="1"/>
        </p:nvSpPr>
        <p:spPr>
          <a:xfrm>
            <a:off x="6286500" y="1162050"/>
            <a:ext cx="1905000" cy="476250"/>
          </a:xfrm>
          <a:prstGeom prst="roundRect">
            <a:avLst>
              <a:gd name="adj" fmla="val 50000"/>
            </a:avLst>
          </a:prstGeom>
          <a:gradFill rotWithShape="1">
            <a:gsLst>
              <a:gs pos="0">
                <a:srgbClr val="CA5EC9"/>
              </a:gs>
              <a:gs pos="100000">
                <a:srgbClr val="5A53E0"/>
              </a:gs>
            </a:gsLst>
            <a:lin ang="10800000" scaled="0"/>
          </a:gradFill>
          <a:ln w="9525" cap="flat">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sz="1800" b="0" i="0" u="none" strike="noStrike" cap="none" baseline="0" dirty="0">
              <a:solidFill>
                <a:srgbClr val="000000"/>
              </a:solidFill>
              <a:latin typeface="Open Sans"/>
            </a:endParaRPr>
          </a:p>
        </p:txBody>
      </p:sp>
      <p:sp>
        <p:nvSpPr>
          <p:cNvPr id="35" name="Oval 34">
            <a:extLst>
              <a:ext uri="{643B2446-11BD-4326-9003-21C0BADD740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6D12D17-2EA1-451B-88ED-EA7DB08CB573}"/>
              </a:ext>
            </a:extLst>
          </p:cNvPr>
          <p:cNvSpPr>
            <a:spLocks noChangeAspect="1"/>
          </p:cNvSpPr>
          <p:nvPr userDrawn="1"/>
        </p:nvSpPr>
        <p:spPr>
          <a:xfrm>
            <a:off x="6286500" y="1162050"/>
            <a:ext cx="476250" cy="476250"/>
          </a:xfrm>
          <a:prstGeom prst="ellipse">
            <a:avLst/>
          </a:prstGeom>
          <a:solidFill>
            <a:srgbClr val="FFFFFF"/>
          </a:solidFill>
          <a:ln w="9525" cap="flat">
            <a:noFill/>
            <a:prstDash val="solid"/>
            <a:round/>
          </a:ln>
          <a:effectLst>
            <a:outerShdw dist="38100" dir="2700000">
              <a:srgbClr val="3F3F3F">
                <a:alpha val="25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sz="1800" b="0" i="0" u="none" strike="noStrike" cap="none" baseline="0" dirty="0">
              <a:solidFill>
                <a:srgbClr val="000000"/>
              </a:solidFill>
              <a:latin typeface="Open Sans"/>
            </a:endParaRPr>
          </a:p>
        </p:txBody>
      </p:sp>
      <p:grpSp>
        <p:nvGrpSpPr>
          <p:cNvPr id="36" name="Group 35">
            <a:extLst>
              <a:ext uri="{4A418864-0AEE-4613-9845-45428DE5C16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00E29EB-5DB6-43B3-A929-4D684B79B907}"/>
              </a:ext>
            </a:extLst>
          </p:cNvPr>
          <p:cNvGrpSpPr>
            <a:grpSpLocks noChangeAspect="1"/>
          </p:cNvGrpSpPr>
          <p:nvPr/>
        </p:nvGrpSpPr>
        <p:grpSpPr>
          <a:xfrm>
            <a:off x="6410363" y="1257300"/>
            <a:ext cx="200025" cy="271863"/>
            <a:chOff x="-1698" y="-511"/>
            <a:chExt cx="287235" cy="390394"/>
          </a:xfrm>
          <a:solidFill>
            <a:srgbClr val="B65CCD"/>
          </a:solidFill>
        </p:grpSpPr>
        <p:sp>
          <p:nvSpPr>
            <p:cNvPr id="37" name="Freeform: Shape 36">
              <a:extLst>
                <a:ext uri="{61E34345-5A62-4EBB-B365-AC7BF82A7D6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A3DB6F2-380E-4FDB-8D89-2D15D4474ABF}"/>
                </a:ext>
              </a:extLst>
            </p:cNvPr>
            <p:cNvSpPr/>
            <p:nvPr/>
          </p:nvSpPr>
          <p:spPr>
            <a:xfrm>
              <a:off x="-1698" y="25072"/>
              <a:ext cx="287235" cy="364810"/>
            </a:xfrm>
            <a:custGeom>
              <a:avLst/>
              <a:gdLst/>
              <a:ahLst/>
              <a:cxnLst/>
              <a:rect l="0" t="0" r="r" b="b"/>
              <a:pathLst>
                <a:path w="287235" h="364810">
                  <a:moveTo>
                    <a:pt x="3089" y="151869"/>
                  </a:moveTo>
                  <a:cubicBezTo>
                    <a:pt x="0" y="159904"/>
                    <a:pt x="2412" y="168968"/>
                    <a:pt x="9125" y="174520"/>
                  </a:cubicBezTo>
                  <a:cubicBezTo>
                    <a:pt x="21842" y="186929"/>
                    <a:pt x="47997" y="231724"/>
                    <a:pt x="60943" y="263289"/>
                  </a:cubicBezTo>
                  <a:cubicBezTo>
                    <a:pt x="69778" y="284819"/>
                    <a:pt x="89178" y="305950"/>
                    <a:pt x="103896" y="319890"/>
                  </a:cubicBezTo>
                  <a:cubicBezTo>
                    <a:pt x="110230" y="325968"/>
                    <a:pt x="113786" y="334277"/>
                    <a:pt x="113768" y="342945"/>
                  </a:cubicBezTo>
                  <a:lnTo>
                    <a:pt x="113768" y="345321"/>
                  </a:lnTo>
                  <a:cubicBezTo>
                    <a:pt x="113768" y="356086"/>
                    <a:pt x="122716" y="364810"/>
                    <a:pt x="133756" y="364810"/>
                  </a:cubicBezTo>
                  <a:lnTo>
                    <a:pt x="240351" y="364810"/>
                  </a:lnTo>
                  <a:cubicBezTo>
                    <a:pt x="251391" y="364810"/>
                    <a:pt x="260339" y="356086"/>
                    <a:pt x="260339" y="345321"/>
                  </a:cubicBezTo>
                  <a:lnTo>
                    <a:pt x="260339" y="325365"/>
                  </a:lnTo>
                  <a:cubicBezTo>
                    <a:pt x="260278" y="323714"/>
                    <a:pt x="260922" y="322111"/>
                    <a:pt x="262117" y="320943"/>
                  </a:cubicBezTo>
                  <a:cubicBezTo>
                    <a:pt x="286708" y="299018"/>
                    <a:pt x="286988" y="262418"/>
                    <a:pt x="286988" y="260872"/>
                  </a:cubicBezTo>
                  <a:lnTo>
                    <a:pt x="286988" y="158034"/>
                  </a:lnTo>
                  <a:cubicBezTo>
                    <a:pt x="287235" y="144123"/>
                    <a:pt x="276479" y="132362"/>
                    <a:pt x="262279" y="131018"/>
                  </a:cubicBezTo>
                  <a:cubicBezTo>
                    <a:pt x="256942" y="130676"/>
                    <a:pt x="251623" y="131910"/>
                    <a:pt x="247015" y="134557"/>
                  </a:cubicBezTo>
                  <a:lnTo>
                    <a:pt x="247015" y="124455"/>
                  </a:lnTo>
                  <a:cubicBezTo>
                    <a:pt x="247070" y="115094"/>
                    <a:pt x="241928" y="106438"/>
                    <a:pt x="233572" y="101826"/>
                  </a:cubicBezTo>
                  <a:cubicBezTo>
                    <a:pt x="225218" y="97213"/>
                    <a:pt x="214959" y="97368"/>
                    <a:pt x="206755" y="102233"/>
                  </a:cubicBezTo>
                  <a:cubicBezTo>
                    <a:pt x="205901" y="93470"/>
                    <a:pt x="200503" y="85744"/>
                    <a:pt x="192455" y="81762"/>
                  </a:cubicBezTo>
                  <a:cubicBezTo>
                    <a:pt x="184404" y="77781"/>
                    <a:pt x="174824" y="78093"/>
                    <a:pt x="167066" y="82595"/>
                  </a:cubicBezTo>
                  <a:lnTo>
                    <a:pt x="167066" y="71836"/>
                  </a:lnTo>
                  <a:cubicBezTo>
                    <a:pt x="167066" y="63606"/>
                    <a:pt x="167066" y="53312"/>
                    <a:pt x="167066" y="40953"/>
                  </a:cubicBezTo>
                  <a:cubicBezTo>
                    <a:pt x="167066" y="9420"/>
                    <a:pt x="157373" y="0"/>
                    <a:pt x="141318" y="0"/>
                  </a:cubicBezTo>
                  <a:cubicBezTo>
                    <a:pt x="125263" y="0"/>
                    <a:pt x="113768" y="9420"/>
                    <a:pt x="113768" y="38122"/>
                  </a:cubicBezTo>
                  <a:cubicBezTo>
                    <a:pt x="113768" y="50481"/>
                    <a:pt x="113768" y="61719"/>
                    <a:pt x="113768" y="71836"/>
                  </a:cubicBezTo>
                  <a:lnTo>
                    <a:pt x="113768" y="176423"/>
                  </a:lnTo>
                  <a:cubicBezTo>
                    <a:pt x="113957" y="184092"/>
                    <a:pt x="112887" y="191737"/>
                    <a:pt x="110596" y="199076"/>
                  </a:cubicBezTo>
                  <a:cubicBezTo>
                    <a:pt x="109883" y="201244"/>
                    <a:pt x="108062" y="202897"/>
                    <a:pt x="105793" y="203442"/>
                  </a:cubicBezTo>
                  <a:cubicBezTo>
                    <a:pt x="103658" y="203968"/>
                    <a:pt x="101395" y="203388"/>
                    <a:pt x="99797" y="201907"/>
                  </a:cubicBezTo>
                  <a:cubicBezTo>
                    <a:pt x="94594" y="197069"/>
                    <a:pt x="89971" y="191669"/>
                    <a:pt x="86021" y="185811"/>
                  </a:cubicBezTo>
                  <a:cubicBezTo>
                    <a:pt x="74460" y="168947"/>
                    <a:pt x="45368" y="137447"/>
                    <a:pt x="27158" y="137447"/>
                  </a:cubicBezTo>
                  <a:cubicBezTo>
                    <a:pt x="16929" y="137239"/>
                    <a:pt x="7521" y="142877"/>
                    <a:pt x="3089" y="151869"/>
                  </a:cubicBezTo>
                  <a:close/>
                  <a:moveTo>
                    <a:pt x="90657" y="211372"/>
                  </a:moveTo>
                  <a:cubicBezTo>
                    <a:pt x="95558" y="215892"/>
                    <a:pt x="102490" y="217656"/>
                    <a:pt x="109032" y="216044"/>
                  </a:cubicBezTo>
                  <a:cubicBezTo>
                    <a:pt x="115699" y="214423"/>
                    <a:pt x="121051" y="209588"/>
                    <a:pt x="123222" y="203233"/>
                  </a:cubicBezTo>
                  <a:cubicBezTo>
                    <a:pt x="125979" y="194556"/>
                    <a:pt x="127288" y="185504"/>
                    <a:pt x="127093" y="176423"/>
                  </a:cubicBezTo>
                  <a:lnTo>
                    <a:pt x="127093" y="27014"/>
                  </a:lnTo>
                  <a:cubicBezTo>
                    <a:pt x="127093" y="19839"/>
                    <a:pt x="133058" y="14022"/>
                    <a:pt x="140417" y="14022"/>
                  </a:cubicBezTo>
                  <a:cubicBezTo>
                    <a:pt x="147776" y="14022"/>
                    <a:pt x="153741" y="19839"/>
                    <a:pt x="153741" y="27014"/>
                  </a:cubicBezTo>
                  <a:lnTo>
                    <a:pt x="153741" y="163431"/>
                  </a:lnTo>
                  <a:cubicBezTo>
                    <a:pt x="153741" y="167020"/>
                    <a:pt x="156724" y="169928"/>
                    <a:pt x="160405" y="169928"/>
                  </a:cubicBezTo>
                  <a:cubicBezTo>
                    <a:pt x="164083" y="169928"/>
                    <a:pt x="167066" y="167020"/>
                    <a:pt x="167066" y="163431"/>
                  </a:cubicBezTo>
                  <a:lnTo>
                    <a:pt x="167066" y="104969"/>
                  </a:lnTo>
                  <a:cubicBezTo>
                    <a:pt x="167066" y="97793"/>
                    <a:pt x="173034" y="91977"/>
                    <a:pt x="180390" y="91977"/>
                  </a:cubicBezTo>
                  <a:cubicBezTo>
                    <a:pt x="187749" y="91977"/>
                    <a:pt x="193718" y="97793"/>
                    <a:pt x="193718" y="104969"/>
                  </a:cubicBezTo>
                  <a:lnTo>
                    <a:pt x="193718" y="163431"/>
                  </a:lnTo>
                  <a:cubicBezTo>
                    <a:pt x="193718" y="167020"/>
                    <a:pt x="196700" y="169928"/>
                    <a:pt x="200378" y="169928"/>
                  </a:cubicBezTo>
                  <a:cubicBezTo>
                    <a:pt x="204059" y="169928"/>
                    <a:pt x="207042" y="167020"/>
                    <a:pt x="207042" y="163431"/>
                  </a:cubicBezTo>
                  <a:lnTo>
                    <a:pt x="207042" y="124455"/>
                  </a:lnTo>
                  <a:cubicBezTo>
                    <a:pt x="207042" y="117280"/>
                    <a:pt x="213007" y="111463"/>
                    <a:pt x="220366" y="111463"/>
                  </a:cubicBezTo>
                  <a:cubicBezTo>
                    <a:pt x="227725" y="111463"/>
                    <a:pt x="233691" y="117280"/>
                    <a:pt x="233691" y="124455"/>
                  </a:cubicBezTo>
                  <a:lnTo>
                    <a:pt x="233691" y="169928"/>
                  </a:lnTo>
                  <a:cubicBezTo>
                    <a:pt x="233691" y="173515"/>
                    <a:pt x="236673" y="176423"/>
                    <a:pt x="240351" y="176423"/>
                  </a:cubicBezTo>
                  <a:cubicBezTo>
                    <a:pt x="244032" y="176423"/>
                    <a:pt x="247015" y="173515"/>
                    <a:pt x="247015" y="169928"/>
                  </a:cubicBezTo>
                  <a:lnTo>
                    <a:pt x="247015" y="156936"/>
                  </a:lnTo>
                  <a:cubicBezTo>
                    <a:pt x="247006" y="153490"/>
                    <a:pt x="248415" y="150183"/>
                    <a:pt x="250925" y="147757"/>
                  </a:cubicBezTo>
                  <a:cubicBezTo>
                    <a:pt x="253673" y="145101"/>
                    <a:pt x="257457" y="143724"/>
                    <a:pt x="261318" y="143977"/>
                  </a:cubicBezTo>
                  <a:cubicBezTo>
                    <a:pt x="268516" y="144893"/>
                    <a:pt x="273841" y="150959"/>
                    <a:pt x="273664" y="158034"/>
                  </a:cubicBezTo>
                  <a:lnTo>
                    <a:pt x="273664" y="260872"/>
                  </a:lnTo>
                  <a:cubicBezTo>
                    <a:pt x="273664" y="261190"/>
                    <a:pt x="273325" y="293353"/>
                    <a:pt x="253118" y="311362"/>
                  </a:cubicBezTo>
                  <a:cubicBezTo>
                    <a:pt x="249168" y="314992"/>
                    <a:pt x="246954" y="320071"/>
                    <a:pt x="247015" y="325365"/>
                  </a:cubicBezTo>
                  <a:lnTo>
                    <a:pt x="247015" y="345321"/>
                  </a:lnTo>
                  <a:cubicBezTo>
                    <a:pt x="247015" y="348910"/>
                    <a:pt x="244032" y="351818"/>
                    <a:pt x="240351" y="351818"/>
                  </a:cubicBezTo>
                  <a:lnTo>
                    <a:pt x="133756" y="351818"/>
                  </a:lnTo>
                  <a:cubicBezTo>
                    <a:pt x="130075" y="351818"/>
                    <a:pt x="127093" y="348910"/>
                    <a:pt x="127093" y="345321"/>
                  </a:cubicBezTo>
                  <a:lnTo>
                    <a:pt x="127093" y="342945"/>
                  </a:lnTo>
                  <a:cubicBezTo>
                    <a:pt x="127102" y="330768"/>
                    <a:pt x="122085" y="319099"/>
                    <a:pt x="113176" y="310568"/>
                  </a:cubicBezTo>
                  <a:cubicBezTo>
                    <a:pt x="101889" y="299883"/>
                    <a:pt x="81703" y="278892"/>
                    <a:pt x="73322" y="258457"/>
                  </a:cubicBezTo>
                  <a:cubicBezTo>
                    <a:pt x="59611" y="225054"/>
                    <a:pt x="32483" y="178924"/>
                    <a:pt x="18546" y="165334"/>
                  </a:cubicBezTo>
                  <a:cubicBezTo>
                    <a:pt x="15374" y="162244"/>
                    <a:pt x="14313" y="159384"/>
                    <a:pt x="15392" y="156838"/>
                  </a:cubicBezTo>
                  <a:cubicBezTo>
                    <a:pt x="17808" y="152758"/>
                    <a:pt x="22327" y="150299"/>
                    <a:pt x="27158" y="150439"/>
                  </a:cubicBezTo>
                  <a:cubicBezTo>
                    <a:pt x="36213" y="150439"/>
                    <a:pt x="60763" y="172325"/>
                    <a:pt x="74914" y="193022"/>
                  </a:cubicBezTo>
                  <a:cubicBezTo>
                    <a:pt x="79431" y="199701"/>
                    <a:pt x="84713" y="205856"/>
                    <a:pt x="90657" y="211372"/>
                  </a:cubicBezTo>
                  <a:close/>
                </a:path>
              </a:pathLst>
            </a:custGeom>
            <a:grpFill/>
            <a:ln w="9525" cap="flat">
              <a:noFill/>
              <a:prstDash val="solid"/>
              <a:round/>
            </a:ln>
          </p:spPr>
        </p:sp>
        <p:sp>
          <p:nvSpPr>
            <p:cNvPr id="38" name="Freeform: Shape 37">
              <a:extLst>
                <a:ext uri="{6B1852C5-51E2-4E51-B2F1-DD9FAB7C41B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FB25500-A42A-41DE-B667-570C0FB147CC}"/>
                </a:ext>
              </a:extLst>
            </p:cNvPr>
            <p:cNvSpPr/>
            <p:nvPr/>
          </p:nvSpPr>
          <p:spPr>
            <a:xfrm>
              <a:off x="189395" y="-511"/>
              <a:ext cx="34522" cy="91789"/>
            </a:xfrm>
            <a:custGeom>
              <a:avLst/>
              <a:gdLst/>
              <a:ahLst/>
              <a:cxnLst/>
              <a:rect l="0" t="0" r="r" b="b"/>
              <a:pathLst>
                <a:path w="34523" h="91789">
                  <a:moveTo>
                    <a:pt x="9942" y="90741"/>
                  </a:moveTo>
                  <a:cubicBezTo>
                    <a:pt x="11484" y="91580"/>
                    <a:pt x="13308" y="91789"/>
                    <a:pt x="15006" y="91319"/>
                  </a:cubicBezTo>
                  <a:cubicBezTo>
                    <a:pt x="16706" y="90849"/>
                    <a:pt x="18143" y="89742"/>
                    <a:pt x="19001" y="88236"/>
                  </a:cubicBezTo>
                  <a:cubicBezTo>
                    <a:pt x="34523" y="61106"/>
                    <a:pt x="31948" y="27536"/>
                    <a:pt x="12454" y="2903"/>
                  </a:cubicBezTo>
                  <a:cubicBezTo>
                    <a:pt x="11025" y="999"/>
                    <a:pt x="8649" y="0"/>
                    <a:pt x="6249" y="291"/>
                  </a:cubicBezTo>
                  <a:cubicBezTo>
                    <a:pt x="3853" y="582"/>
                    <a:pt x="1807" y="2118"/>
                    <a:pt x="903" y="4303"/>
                  </a:cubicBezTo>
                  <a:cubicBezTo>
                    <a:pt x="0" y="6488"/>
                    <a:pt x="383" y="8980"/>
                    <a:pt x="1906" y="10815"/>
                  </a:cubicBezTo>
                  <a:cubicBezTo>
                    <a:pt x="18150" y="31336"/>
                    <a:pt x="20295" y="59303"/>
                    <a:pt x="7364" y="81903"/>
                  </a:cubicBezTo>
                  <a:cubicBezTo>
                    <a:pt x="5573" y="85033"/>
                    <a:pt x="6729" y="88989"/>
                    <a:pt x="9942" y="90741"/>
                  </a:cubicBezTo>
                  <a:close/>
                </a:path>
              </a:pathLst>
            </a:custGeom>
            <a:grpFill/>
            <a:ln w="9525" cap="flat">
              <a:noFill/>
              <a:prstDash val="solid"/>
              <a:round/>
            </a:ln>
          </p:spPr>
        </p:sp>
        <p:sp>
          <p:nvSpPr>
            <p:cNvPr id="39" name="Freeform: Shape 38">
              <a:extLst>
                <a:ext uri="{CDCBA82C-6F99-4277-9D6B-DB58D3EB317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EB9B973-8FDF-4D08-9D8C-A06C3CF15F51}"/>
                </a:ext>
              </a:extLst>
            </p:cNvPr>
            <p:cNvSpPr/>
            <p:nvPr/>
          </p:nvSpPr>
          <p:spPr>
            <a:xfrm>
              <a:off x="49847" y="-511"/>
              <a:ext cx="34522" cy="91789"/>
            </a:xfrm>
            <a:custGeom>
              <a:avLst/>
              <a:gdLst/>
              <a:ahLst/>
              <a:cxnLst/>
              <a:rect l="0" t="0" r="r" b="b"/>
              <a:pathLst>
                <a:path w="34523" h="91789">
                  <a:moveTo>
                    <a:pt x="24581" y="90741"/>
                  </a:moveTo>
                  <a:cubicBezTo>
                    <a:pt x="23039" y="91580"/>
                    <a:pt x="21215" y="91789"/>
                    <a:pt x="19517" y="91319"/>
                  </a:cubicBezTo>
                  <a:cubicBezTo>
                    <a:pt x="17816" y="90849"/>
                    <a:pt x="16380" y="89742"/>
                    <a:pt x="15522" y="88236"/>
                  </a:cubicBezTo>
                  <a:cubicBezTo>
                    <a:pt x="0" y="61106"/>
                    <a:pt x="2575" y="27536"/>
                    <a:pt x="22069" y="2903"/>
                  </a:cubicBezTo>
                  <a:cubicBezTo>
                    <a:pt x="23498" y="999"/>
                    <a:pt x="25874" y="0"/>
                    <a:pt x="28273" y="291"/>
                  </a:cubicBezTo>
                  <a:cubicBezTo>
                    <a:pt x="30670" y="582"/>
                    <a:pt x="32716" y="2118"/>
                    <a:pt x="33620" y="4303"/>
                  </a:cubicBezTo>
                  <a:cubicBezTo>
                    <a:pt x="34523" y="6488"/>
                    <a:pt x="34140" y="8980"/>
                    <a:pt x="32617" y="10815"/>
                  </a:cubicBezTo>
                  <a:cubicBezTo>
                    <a:pt x="16373" y="31336"/>
                    <a:pt x="14228" y="59303"/>
                    <a:pt x="27159" y="81903"/>
                  </a:cubicBezTo>
                  <a:cubicBezTo>
                    <a:pt x="28950" y="85033"/>
                    <a:pt x="27794" y="88989"/>
                    <a:pt x="24581" y="90741"/>
                  </a:cubicBezTo>
                  <a:close/>
                </a:path>
              </a:pathLst>
            </a:custGeom>
            <a:grpFill/>
            <a:ln w="9525" cap="flat">
              <a:noFill/>
              <a:prstDash val="solid"/>
              <a:round/>
            </a:ln>
          </p:spPr>
        </p:sp>
      </p:grpSp>
      <p:sp>
        <p:nvSpPr>
          <p:cNvPr id="40" name="Rectangle: Rounded Corners 39">
            <a:extLst>
              <a:ext uri="{A24E4971-357E-4E2E-9762-84DFD598782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A4960D7-ED3F-4307-8AE9-11E65CF3E5F7}"/>
              </a:ext>
            </a:extLst>
          </p:cNvPr>
          <p:cNvSpPr/>
          <p:nvPr userDrawn="1"/>
        </p:nvSpPr>
        <p:spPr>
          <a:xfrm>
            <a:off x="6667500" y="2332444"/>
            <a:ext cx="1905000" cy="476250"/>
          </a:xfrm>
          <a:prstGeom prst="roundRect">
            <a:avLst>
              <a:gd name="adj" fmla="val 50000"/>
            </a:avLst>
          </a:prstGeom>
          <a:gradFill rotWithShape="1">
            <a:gsLst>
              <a:gs pos="0">
                <a:srgbClr val="00748C"/>
              </a:gs>
              <a:gs pos="100000">
                <a:srgbClr val="07C5A2"/>
              </a:gs>
            </a:gsLst>
            <a:lin ang="0" scaled="0"/>
          </a:gradFill>
          <a:ln w="9525" cap="flat">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sz="1800" b="0" i="0" u="none" strike="noStrike" cap="none" baseline="0" dirty="0">
              <a:solidFill>
                <a:srgbClr val="000000"/>
              </a:solidFill>
              <a:latin typeface="Open Sans"/>
            </a:endParaRPr>
          </a:p>
        </p:txBody>
      </p:sp>
      <p:sp>
        <p:nvSpPr>
          <p:cNvPr id="41" name="Oval 40">
            <a:extLst>
              <a:ext uri="{36B9411F-D082-40A9-AC35-DBA0C721A66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A8FDC07-E7DF-49DF-A81B-6A8B50D1E3A7}"/>
              </a:ext>
            </a:extLst>
          </p:cNvPr>
          <p:cNvSpPr>
            <a:spLocks noChangeAspect="1"/>
          </p:cNvSpPr>
          <p:nvPr userDrawn="1"/>
        </p:nvSpPr>
        <p:spPr>
          <a:xfrm>
            <a:off x="6667500" y="2332444"/>
            <a:ext cx="476250" cy="476250"/>
          </a:xfrm>
          <a:prstGeom prst="ellipse">
            <a:avLst/>
          </a:prstGeom>
          <a:solidFill>
            <a:srgbClr val="FFFFFF"/>
          </a:solidFill>
          <a:ln w="9525" cap="flat">
            <a:noFill/>
            <a:prstDash val="solid"/>
            <a:round/>
          </a:ln>
          <a:effectLst>
            <a:outerShdw dist="38100" dir="2700000">
              <a:srgbClr val="3F3F3F">
                <a:alpha val="25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sz="1800" b="0" i="0" u="none" strike="noStrike" cap="none" baseline="0" dirty="0">
              <a:solidFill>
                <a:srgbClr val="000000"/>
              </a:solidFill>
              <a:latin typeface="Open Sans"/>
            </a:endParaRPr>
          </a:p>
        </p:txBody>
      </p:sp>
      <p:grpSp>
        <p:nvGrpSpPr>
          <p:cNvPr id="42" name="Group 41">
            <a:extLst>
              <a:ext uri="{4CCEA430-6A5C-4F19-9A13-B6CF9E7ACB3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5B63BBC-4B94-4FFB-9F23-0938CC2C85EB}"/>
              </a:ext>
            </a:extLst>
          </p:cNvPr>
          <p:cNvGrpSpPr>
            <a:grpSpLocks noChangeAspect="1"/>
          </p:cNvGrpSpPr>
          <p:nvPr/>
        </p:nvGrpSpPr>
        <p:grpSpPr>
          <a:xfrm>
            <a:off x="6772274" y="2427694"/>
            <a:ext cx="266700" cy="266647"/>
            <a:chOff x="0" y="-1238"/>
            <a:chExt cx="344173" cy="344104"/>
          </a:xfrm>
          <a:solidFill>
            <a:srgbClr val="07BEA0"/>
          </a:solidFill>
        </p:grpSpPr>
        <p:sp>
          <p:nvSpPr>
            <p:cNvPr id="43" name="Freeform: Shape 42">
              <a:extLst>
                <a:ext uri="{8F3D5EF1-6F25-4E71-8112-3957BCEB9CC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432DB77-A646-4EA0-B740-6EEFBC5FA294}"/>
                </a:ext>
              </a:extLst>
            </p:cNvPr>
            <p:cNvSpPr/>
            <p:nvPr/>
          </p:nvSpPr>
          <p:spPr>
            <a:xfrm>
              <a:off x="48459" y="84367"/>
              <a:ext cx="210038" cy="210030"/>
            </a:xfrm>
            <a:custGeom>
              <a:avLst/>
              <a:gdLst/>
              <a:ahLst/>
              <a:cxnLst/>
              <a:rect l="0" t="0" r="r" b="b"/>
              <a:pathLst>
                <a:path w="210039" h="210031">
                  <a:moveTo>
                    <a:pt x="202712" y="66404"/>
                  </a:moveTo>
                  <a:cubicBezTo>
                    <a:pt x="201069" y="62249"/>
                    <a:pt x="196370" y="60214"/>
                    <a:pt x="192214" y="61855"/>
                  </a:cubicBezTo>
                  <a:cubicBezTo>
                    <a:pt x="188059" y="63498"/>
                    <a:pt x="186023" y="68198"/>
                    <a:pt x="187665" y="72353"/>
                  </a:cubicBezTo>
                  <a:cubicBezTo>
                    <a:pt x="191776" y="82751"/>
                    <a:pt x="193860" y="93740"/>
                    <a:pt x="193860" y="105016"/>
                  </a:cubicBezTo>
                  <a:cubicBezTo>
                    <a:pt x="193860" y="154000"/>
                    <a:pt x="154009" y="193852"/>
                    <a:pt x="105024" y="193852"/>
                  </a:cubicBezTo>
                  <a:cubicBezTo>
                    <a:pt x="56035" y="193852"/>
                    <a:pt x="16179" y="154000"/>
                    <a:pt x="16179" y="105016"/>
                  </a:cubicBezTo>
                  <a:cubicBezTo>
                    <a:pt x="16179" y="56032"/>
                    <a:pt x="56035" y="16180"/>
                    <a:pt x="105024" y="16180"/>
                  </a:cubicBezTo>
                  <a:cubicBezTo>
                    <a:pt x="116340" y="16180"/>
                    <a:pt x="127347" y="18277"/>
                    <a:pt x="137741" y="22412"/>
                  </a:cubicBezTo>
                  <a:cubicBezTo>
                    <a:pt x="141892" y="24066"/>
                    <a:pt x="146596" y="22037"/>
                    <a:pt x="148249" y="17887"/>
                  </a:cubicBezTo>
                  <a:cubicBezTo>
                    <a:pt x="149901" y="13735"/>
                    <a:pt x="147874" y="9031"/>
                    <a:pt x="143723" y="7380"/>
                  </a:cubicBezTo>
                  <a:cubicBezTo>
                    <a:pt x="131418" y="2483"/>
                    <a:pt x="118397" y="0"/>
                    <a:pt x="105025" y="0"/>
                  </a:cubicBezTo>
                  <a:cubicBezTo>
                    <a:pt x="47115" y="0"/>
                    <a:pt x="0" y="47109"/>
                    <a:pt x="0" y="105015"/>
                  </a:cubicBezTo>
                  <a:cubicBezTo>
                    <a:pt x="0" y="162921"/>
                    <a:pt x="47113" y="210031"/>
                    <a:pt x="105024" y="210031"/>
                  </a:cubicBezTo>
                  <a:cubicBezTo>
                    <a:pt x="162929" y="210031"/>
                    <a:pt x="210039" y="162922"/>
                    <a:pt x="210039" y="105016"/>
                  </a:cubicBezTo>
                  <a:cubicBezTo>
                    <a:pt x="210039" y="91694"/>
                    <a:pt x="207573" y="78704"/>
                    <a:pt x="202712" y="66404"/>
                  </a:cubicBezTo>
                  <a:close/>
                </a:path>
              </a:pathLst>
            </a:custGeom>
            <a:grpFill/>
            <a:ln w="9525" cap="flat">
              <a:noFill/>
              <a:prstDash val="solid"/>
              <a:round/>
            </a:ln>
          </p:spPr>
        </p:sp>
        <p:sp>
          <p:nvSpPr>
            <p:cNvPr id="44" name="Freeform: Shape 43">
              <a:extLst>
                <a:ext uri="{D5FB7AAA-16E1-4FAC-B8E3-2629A1EAF93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54F436A-6DE7-4A51-AA08-C808C09906A8}"/>
                </a:ext>
              </a:extLst>
            </p:cNvPr>
            <p:cNvSpPr/>
            <p:nvPr/>
          </p:nvSpPr>
          <p:spPr>
            <a:xfrm>
              <a:off x="0" y="35899"/>
              <a:ext cx="306955" cy="306966"/>
            </a:xfrm>
            <a:custGeom>
              <a:avLst/>
              <a:gdLst/>
              <a:ahLst/>
              <a:cxnLst/>
              <a:rect l="0" t="0" r="r" b="b"/>
              <a:pathLst>
                <a:path w="306956" h="306967">
                  <a:moveTo>
                    <a:pt x="301046" y="111177"/>
                  </a:moveTo>
                  <a:cubicBezTo>
                    <a:pt x="299817" y="106882"/>
                    <a:pt x="295341" y="104399"/>
                    <a:pt x="291043" y="105625"/>
                  </a:cubicBezTo>
                  <a:cubicBezTo>
                    <a:pt x="286747" y="106855"/>
                    <a:pt x="284262" y="111333"/>
                    <a:pt x="285491" y="115628"/>
                  </a:cubicBezTo>
                  <a:cubicBezTo>
                    <a:pt x="288998" y="127886"/>
                    <a:pt x="290776" y="140622"/>
                    <a:pt x="290776" y="153483"/>
                  </a:cubicBezTo>
                  <a:cubicBezTo>
                    <a:pt x="290776" y="229191"/>
                    <a:pt x="229186" y="290786"/>
                    <a:pt x="153483" y="290786"/>
                  </a:cubicBezTo>
                  <a:cubicBezTo>
                    <a:pt x="77774" y="290786"/>
                    <a:pt x="16180" y="229192"/>
                    <a:pt x="16180" y="153483"/>
                  </a:cubicBezTo>
                  <a:cubicBezTo>
                    <a:pt x="16180" y="77773"/>
                    <a:pt x="77773" y="16181"/>
                    <a:pt x="153483" y="16181"/>
                  </a:cubicBezTo>
                  <a:cubicBezTo>
                    <a:pt x="166372" y="16181"/>
                    <a:pt x="179130" y="17967"/>
                    <a:pt x="191401" y="21490"/>
                  </a:cubicBezTo>
                  <a:cubicBezTo>
                    <a:pt x="195696" y="22722"/>
                    <a:pt x="200177" y="20242"/>
                    <a:pt x="201409" y="15947"/>
                  </a:cubicBezTo>
                  <a:cubicBezTo>
                    <a:pt x="202642" y="11652"/>
                    <a:pt x="200161" y="7171"/>
                    <a:pt x="195866" y="5939"/>
                  </a:cubicBezTo>
                  <a:cubicBezTo>
                    <a:pt x="182144" y="1998"/>
                    <a:pt x="167883" y="0"/>
                    <a:pt x="153483" y="0"/>
                  </a:cubicBezTo>
                  <a:cubicBezTo>
                    <a:pt x="68852" y="0"/>
                    <a:pt x="0" y="68853"/>
                    <a:pt x="0" y="153483"/>
                  </a:cubicBezTo>
                  <a:cubicBezTo>
                    <a:pt x="0" y="238114"/>
                    <a:pt x="68852" y="306967"/>
                    <a:pt x="153483" y="306967"/>
                  </a:cubicBezTo>
                  <a:cubicBezTo>
                    <a:pt x="238108" y="306967"/>
                    <a:pt x="306956" y="238115"/>
                    <a:pt x="306956" y="153483"/>
                  </a:cubicBezTo>
                  <a:cubicBezTo>
                    <a:pt x="306956" y="139116"/>
                    <a:pt x="304967" y="124883"/>
                    <a:pt x="301046" y="111177"/>
                  </a:cubicBezTo>
                  <a:close/>
                </a:path>
              </a:pathLst>
            </a:custGeom>
            <a:grpFill/>
            <a:ln w="9525" cap="flat">
              <a:noFill/>
              <a:prstDash val="solid"/>
              <a:round/>
            </a:ln>
          </p:spPr>
        </p:sp>
        <p:sp>
          <p:nvSpPr>
            <p:cNvPr id="45" name="Freeform: Shape 44">
              <a:extLst>
                <a:ext uri="{523EF20F-63EB-44AD-8CD6-65D2C03A5E5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702190B-9AFD-4894-BFBA-3184275C0B08}"/>
                </a:ext>
              </a:extLst>
            </p:cNvPr>
            <p:cNvSpPr/>
            <p:nvPr/>
          </p:nvSpPr>
          <p:spPr>
            <a:xfrm>
              <a:off x="96925" y="132824"/>
              <a:ext cx="113105" cy="113104"/>
            </a:xfrm>
            <a:custGeom>
              <a:avLst/>
              <a:gdLst/>
              <a:ahLst/>
              <a:cxnLst/>
              <a:rect l="0" t="0" r="r" b="b"/>
              <a:pathLst>
                <a:path w="113105" h="113105">
                  <a:moveTo>
                    <a:pt x="112885" y="51619"/>
                  </a:moveTo>
                  <a:cubicBezTo>
                    <a:pt x="112489" y="47168"/>
                    <a:pt x="108557" y="43900"/>
                    <a:pt x="104108" y="44280"/>
                  </a:cubicBezTo>
                  <a:cubicBezTo>
                    <a:pt x="99658" y="44677"/>
                    <a:pt x="96372" y="48607"/>
                    <a:pt x="96769" y="53057"/>
                  </a:cubicBezTo>
                  <a:cubicBezTo>
                    <a:pt x="96872" y="54209"/>
                    <a:pt x="96924" y="55387"/>
                    <a:pt x="96924" y="56558"/>
                  </a:cubicBezTo>
                  <a:cubicBezTo>
                    <a:pt x="96924" y="78818"/>
                    <a:pt x="78815" y="96926"/>
                    <a:pt x="56556" y="96926"/>
                  </a:cubicBezTo>
                  <a:cubicBezTo>
                    <a:pt x="34292" y="96926"/>
                    <a:pt x="16179" y="78817"/>
                    <a:pt x="16179" y="56558"/>
                  </a:cubicBezTo>
                  <a:cubicBezTo>
                    <a:pt x="16180" y="34293"/>
                    <a:pt x="34293" y="16181"/>
                    <a:pt x="56557" y="16181"/>
                  </a:cubicBezTo>
                  <a:cubicBezTo>
                    <a:pt x="57801" y="16181"/>
                    <a:pt x="59018" y="16235"/>
                    <a:pt x="60178" y="16341"/>
                  </a:cubicBezTo>
                  <a:cubicBezTo>
                    <a:pt x="64631" y="16750"/>
                    <a:pt x="68566" y="13478"/>
                    <a:pt x="68976" y="9028"/>
                  </a:cubicBezTo>
                  <a:cubicBezTo>
                    <a:pt x="69386" y="4579"/>
                    <a:pt x="66112" y="640"/>
                    <a:pt x="61663" y="229"/>
                  </a:cubicBezTo>
                  <a:cubicBezTo>
                    <a:pt x="60013" y="77"/>
                    <a:pt x="58295" y="0"/>
                    <a:pt x="56558" y="0"/>
                  </a:cubicBezTo>
                  <a:cubicBezTo>
                    <a:pt x="25372" y="0"/>
                    <a:pt x="0" y="25371"/>
                    <a:pt x="0" y="56557"/>
                  </a:cubicBezTo>
                  <a:cubicBezTo>
                    <a:pt x="0" y="87738"/>
                    <a:pt x="25372" y="113105"/>
                    <a:pt x="56558" y="113105"/>
                  </a:cubicBezTo>
                  <a:cubicBezTo>
                    <a:pt x="87738" y="113105"/>
                    <a:pt x="113105" y="87738"/>
                    <a:pt x="113105" y="56557"/>
                  </a:cubicBezTo>
                  <a:cubicBezTo>
                    <a:pt x="113105" y="54909"/>
                    <a:pt x="113031" y="53246"/>
                    <a:pt x="112885" y="51619"/>
                  </a:cubicBezTo>
                  <a:close/>
                </a:path>
              </a:pathLst>
            </a:custGeom>
            <a:grpFill/>
            <a:ln w="9525" cap="flat">
              <a:noFill/>
              <a:prstDash val="solid"/>
              <a:round/>
            </a:ln>
          </p:spPr>
        </p:sp>
        <p:sp>
          <p:nvSpPr>
            <p:cNvPr id="46" name="Freeform: Shape 45">
              <a:extLst>
                <a:ext uri="{EFBC2012-C08A-41D1-8AE8-36D5ADA096A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AC35419-6918-4A11-9FA9-D4C18565F320}"/>
                </a:ext>
              </a:extLst>
            </p:cNvPr>
            <p:cNvSpPr/>
            <p:nvPr/>
          </p:nvSpPr>
          <p:spPr>
            <a:xfrm>
              <a:off x="147734" y="-1238"/>
              <a:ext cx="196438" cy="195649"/>
            </a:xfrm>
            <a:custGeom>
              <a:avLst/>
              <a:gdLst/>
              <a:ahLst/>
              <a:cxnLst/>
              <a:rect l="0" t="0" r="r" b="b"/>
              <a:pathLst>
                <a:path w="196439" h="195649">
                  <a:moveTo>
                    <a:pt x="193926" y="55664"/>
                  </a:moveTo>
                  <a:cubicBezTo>
                    <a:pt x="191413" y="49595"/>
                    <a:pt x="185543" y="45673"/>
                    <a:pt x="178974" y="45673"/>
                  </a:cubicBezTo>
                  <a:lnTo>
                    <a:pt x="150765" y="45673"/>
                  </a:lnTo>
                  <a:lnTo>
                    <a:pt x="150765" y="17465"/>
                  </a:lnTo>
                  <a:cubicBezTo>
                    <a:pt x="150765" y="10895"/>
                    <a:pt x="146844" y="5026"/>
                    <a:pt x="140775" y="2513"/>
                  </a:cubicBezTo>
                  <a:cubicBezTo>
                    <a:pt x="134708" y="0"/>
                    <a:pt x="127788" y="1378"/>
                    <a:pt x="123144" y="6022"/>
                  </a:cubicBezTo>
                  <a:lnTo>
                    <a:pt x="76011" y="53155"/>
                  </a:lnTo>
                  <a:cubicBezTo>
                    <a:pt x="71429" y="57736"/>
                    <a:pt x="68906" y="63830"/>
                    <a:pt x="68906" y="70312"/>
                  </a:cubicBezTo>
                  <a:lnTo>
                    <a:pt x="68906" y="116091"/>
                  </a:lnTo>
                  <a:lnTo>
                    <a:pt x="3159" y="181838"/>
                  </a:lnTo>
                  <a:cubicBezTo>
                    <a:pt x="0" y="184997"/>
                    <a:pt x="0" y="190120"/>
                    <a:pt x="3159" y="193280"/>
                  </a:cubicBezTo>
                  <a:cubicBezTo>
                    <a:pt x="4738" y="194859"/>
                    <a:pt x="6809" y="195649"/>
                    <a:pt x="8879" y="195649"/>
                  </a:cubicBezTo>
                  <a:cubicBezTo>
                    <a:pt x="10949" y="195649"/>
                    <a:pt x="13020" y="194859"/>
                    <a:pt x="14599" y="193280"/>
                  </a:cubicBezTo>
                  <a:lnTo>
                    <a:pt x="80347" y="127532"/>
                  </a:lnTo>
                  <a:lnTo>
                    <a:pt x="126126" y="127532"/>
                  </a:lnTo>
                  <a:cubicBezTo>
                    <a:pt x="132609" y="127532"/>
                    <a:pt x="138702" y="125008"/>
                    <a:pt x="143283" y="120428"/>
                  </a:cubicBezTo>
                  <a:lnTo>
                    <a:pt x="190417" y="73293"/>
                  </a:lnTo>
                  <a:cubicBezTo>
                    <a:pt x="195062" y="68648"/>
                    <a:pt x="196439" y="61729"/>
                    <a:pt x="193926" y="55664"/>
                  </a:cubicBezTo>
                  <a:close/>
                  <a:moveTo>
                    <a:pt x="85086" y="70311"/>
                  </a:moveTo>
                  <a:cubicBezTo>
                    <a:pt x="85087" y="68151"/>
                    <a:pt x="85927" y="66121"/>
                    <a:pt x="87453" y="64596"/>
                  </a:cubicBezTo>
                  <a:lnTo>
                    <a:pt x="134586" y="17470"/>
                  </a:lnTo>
                  <a:lnTo>
                    <a:pt x="134586" y="50412"/>
                  </a:lnTo>
                  <a:lnTo>
                    <a:pt x="85085" y="99912"/>
                  </a:lnTo>
                  <a:lnTo>
                    <a:pt x="85085" y="70311"/>
                  </a:lnTo>
                  <a:lnTo>
                    <a:pt x="85086" y="70311"/>
                  </a:lnTo>
                  <a:close/>
                  <a:moveTo>
                    <a:pt x="131843" y="108986"/>
                  </a:moveTo>
                  <a:cubicBezTo>
                    <a:pt x="130340" y="110489"/>
                    <a:pt x="128256" y="111352"/>
                    <a:pt x="126127" y="111352"/>
                  </a:cubicBezTo>
                  <a:lnTo>
                    <a:pt x="96528" y="111352"/>
                  </a:lnTo>
                  <a:lnTo>
                    <a:pt x="146027" y="61853"/>
                  </a:lnTo>
                  <a:lnTo>
                    <a:pt x="178972" y="61857"/>
                  </a:lnTo>
                  <a:lnTo>
                    <a:pt x="131843" y="108986"/>
                  </a:lnTo>
                  <a:close/>
                </a:path>
              </a:pathLst>
            </a:custGeom>
            <a:grpFill/>
            <a:ln w="9525" cap="flat">
              <a:noFill/>
              <a:prstDash val="solid"/>
              <a:round/>
            </a:ln>
          </p:spPr>
        </p:sp>
      </p:grpSp>
      <p:sp>
        <p:nvSpPr>
          <p:cNvPr id="47" name="Rectangle: Rounded Corners 46">
            <a:extLst>
              <a:ext uri="{0DFBFA8D-E679-4FF2-8F19-AFE123BBEAA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368C5E3-CAD7-40E0-819C-D8F6E4AF23D2}"/>
              </a:ext>
            </a:extLst>
          </p:cNvPr>
          <p:cNvSpPr/>
          <p:nvPr userDrawn="1"/>
        </p:nvSpPr>
        <p:spPr>
          <a:xfrm>
            <a:off x="6286500" y="3505200"/>
            <a:ext cx="1905000" cy="476250"/>
          </a:xfrm>
          <a:prstGeom prst="roundRect">
            <a:avLst>
              <a:gd name="adj" fmla="val 50000"/>
            </a:avLst>
          </a:prstGeom>
          <a:gradFill rotWithShape="1">
            <a:gsLst>
              <a:gs pos="0">
                <a:srgbClr val="E85956"/>
              </a:gs>
              <a:gs pos="100000">
                <a:srgbClr val="DE4BBA"/>
              </a:gs>
            </a:gsLst>
            <a:lin ang="0" scaled="0"/>
          </a:gradFill>
          <a:ln w="9525" cap="flat">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sz="1800" b="0" i="0" u="none" strike="noStrike" cap="none" baseline="0" dirty="0">
              <a:solidFill>
                <a:srgbClr val="000000"/>
              </a:solidFill>
              <a:latin typeface="Open Sans"/>
            </a:endParaRPr>
          </a:p>
        </p:txBody>
      </p:sp>
      <p:sp>
        <p:nvSpPr>
          <p:cNvPr id="48" name="Oval 47">
            <a:extLst>
              <a:ext uri="{709280E9-0D73-46BE-9C73-1D2DCC74344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1A92442-4676-4E81-A377-C5E3D486C285}"/>
              </a:ext>
            </a:extLst>
          </p:cNvPr>
          <p:cNvSpPr>
            <a:spLocks noChangeAspect="1"/>
          </p:cNvSpPr>
          <p:nvPr userDrawn="1"/>
        </p:nvSpPr>
        <p:spPr>
          <a:xfrm>
            <a:off x="6286500" y="3505200"/>
            <a:ext cx="476250" cy="476250"/>
          </a:xfrm>
          <a:prstGeom prst="ellipse">
            <a:avLst/>
          </a:prstGeom>
          <a:solidFill>
            <a:srgbClr val="FFFFFF"/>
          </a:solidFill>
          <a:ln w="9525" cap="flat">
            <a:noFill/>
            <a:prstDash val="solid"/>
            <a:round/>
          </a:ln>
          <a:effectLst>
            <a:outerShdw dist="38100" dir="2700000">
              <a:srgbClr val="3F3F3F">
                <a:alpha val="25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49" name="Freeform: Shape 48">
            <a:extLst>
              <a:ext uri="{6C8139DF-F822-473C-BF94-4348D160994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A37EB62-9601-4BD1-840F-27846A86D72A}"/>
              </a:ext>
            </a:extLst>
          </p:cNvPr>
          <p:cNvSpPr>
            <a:spLocks noChangeAspect="1"/>
          </p:cNvSpPr>
          <p:nvPr userDrawn="1"/>
        </p:nvSpPr>
        <p:spPr>
          <a:xfrm>
            <a:off x="6391274" y="3619500"/>
            <a:ext cx="265817" cy="238125"/>
          </a:xfrm>
          <a:custGeom>
            <a:avLst/>
            <a:gdLst/>
            <a:ahLst/>
            <a:cxnLst/>
            <a:rect l="0" t="0" r="r" b="b"/>
            <a:pathLst>
              <a:path w="362244" h="324506">
                <a:moveTo>
                  <a:pt x="317249" y="135815"/>
                </a:moveTo>
                <a:cubicBezTo>
                  <a:pt x="317249" y="118152"/>
                  <a:pt x="303898" y="103550"/>
                  <a:pt x="286736" y="101499"/>
                </a:cubicBezTo>
                <a:lnTo>
                  <a:pt x="286736" y="12848"/>
                </a:lnTo>
                <a:cubicBezTo>
                  <a:pt x="286736" y="7420"/>
                  <a:pt x="283206" y="2823"/>
                  <a:pt x="277952" y="1411"/>
                </a:cubicBezTo>
                <a:cubicBezTo>
                  <a:pt x="272699" y="0"/>
                  <a:pt x="267332" y="2203"/>
                  <a:pt x="264598" y="6895"/>
                </a:cubicBezTo>
                <a:cubicBezTo>
                  <a:pt x="245825" y="39113"/>
                  <a:pt x="216257" y="61135"/>
                  <a:pt x="176716" y="72349"/>
                </a:cubicBezTo>
                <a:cubicBezTo>
                  <a:pt x="146815" y="80829"/>
                  <a:pt x="122141" y="79600"/>
                  <a:pt x="121903" y="79586"/>
                </a:cubicBezTo>
                <a:cubicBezTo>
                  <a:pt x="121541" y="79565"/>
                  <a:pt x="121181" y="79583"/>
                  <a:pt x="120825" y="79618"/>
                </a:cubicBezTo>
                <a:lnTo>
                  <a:pt x="57601" y="79618"/>
                </a:lnTo>
                <a:cubicBezTo>
                  <a:pt x="25840" y="79618"/>
                  <a:pt x="0" y="105395"/>
                  <a:pt x="0" y="137077"/>
                </a:cubicBezTo>
                <a:cubicBezTo>
                  <a:pt x="0" y="166919"/>
                  <a:pt x="22926" y="191512"/>
                  <a:pt x="52130" y="194270"/>
                </a:cubicBezTo>
                <a:lnTo>
                  <a:pt x="77285" y="306916"/>
                </a:lnTo>
                <a:cubicBezTo>
                  <a:pt x="79810" y="317273"/>
                  <a:pt x="89036" y="324506"/>
                  <a:pt x="99722" y="324506"/>
                </a:cubicBezTo>
                <a:lnTo>
                  <a:pt x="112957" y="324506"/>
                </a:lnTo>
                <a:cubicBezTo>
                  <a:pt x="120087" y="324506"/>
                  <a:pt x="126704" y="321299"/>
                  <a:pt x="131111" y="315707"/>
                </a:cubicBezTo>
                <a:cubicBezTo>
                  <a:pt x="135518" y="310114"/>
                  <a:pt x="137078" y="302942"/>
                  <a:pt x="135394" y="296030"/>
                </a:cubicBezTo>
                <a:lnTo>
                  <a:pt x="112957" y="194536"/>
                </a:lnTo>
                <a:lnTo>
                  <a:pt x="120813" y="194536"/>
                </a:lnTo>
                <a:cubicBezTo>
                  <a:pt x="121171" y="194572"/>
                  <a:pt x="121532" y="194589"/>
                  <a:pt x="121897" y="194569"/>
                </a:cubicBezTo>
                <a:cubicBezTo>
                  <a:pt x="122142" y="194555"/>
                  <a:pt x="146815" y="193325"/>
                  <a:pt x="176716" y="201805"/>
                </a:cubicBezTo>
                <a:cubicBezTo>
                  <a:pt x="216257" y="213020"/>
                  <a:pt x="245825" y="235042"/>
                  <a:pt x="264598" y="267259"/>
                </a:cubicBezTo>
                <a:cubicBezTo>
                  <a:pt x="266781" y="271006"/>
                  <a:pt x="270642" y="273166"/>
                  <a:pt x="274783" y="273166"/>
                </a:cubicBezTo>
                <a:cubicBezTo>
                  <a:pt x="275829" y="273166"/>
                  <a:pt x="276892" y="273028"/>
                  <a:pt x="277952" y="272744"/>
                </a:cubicBezTo>
                <a:cubicBezTo>
                  <a:pt x="283206" y="271331"/>
                  <a:pt x="286736" y="266736"/>
                  <a:pt x="286736" y="261308"/>
                </a:cubicBezTo>
                <a:lnTo>
                  <a:pt x="286736" y="172655"/>
                </a:lnTo>
                <a:cubicBezTo>
                  <a:pt x="303898" y="170604"/>
                  <a:pt x="317249" y="156002"/>
                  <a:pt x="317249" y="138339"/>
                </a:cubicBezTo>
                <a:lnTo>
                  <a:pt x="317249" y="135815"/>
                </a:lnTo>
                <a:close/>
                <a:moveTo>
                  <a:pt x="122016" y="299275"/>
                </a:moveTo>
                <a:cubicBezTo>
                  <a:pt x="122697" y="302066"/>
                  <a:pt x="122067" y="304963"/>
                  <a:pt x="120287" y="307221"/>
                </a:cubicBezTo>
                <a:cubicBezTo>
                  <a:pt x="118508" y="309479"/>
                  <a:pt x="115836" y="310774"/>
                  <a:pt x="112957" y="310774"/>
                </a:cubicBezTo>
                <a:lnTo>
                  <a:pt x="99722" y="310774"/>
                </a:lnTo>
                <a:cubicBezTo>
                  <a:pt x="95407" y="310774"/>
                  <a:pt x="91681" y="307853"/>
                  <a:pt x="90662" y="303671"/>
                </a:cubicBezTo>
                <a:lnTo>
                  <a:pt x="66363" y="194536"/>
                </a:lnTo>
                <a:lnTo>
                  <a:pt x="98789" y="194536"/>
                </a:lnTo>
                <a:lnTo>
                  <a:pt x="103651" y="214480"/>
                </a:lnTo>
                <a:lnTo>
                  <a:pt x="106998" y="228213"/>
                </a:lnTo>
                <a:lnTo>
                  <a:pt x="110408" y="242199"/>
                </a:lnTo>
                <a:lnTo>
                  <a:pt x="113756" y="255932"/>
                </a:lnTo>
                <a:lnTo>
                  <a:pt x="122016" y="299275"/>
                </a:lnTo>
                <a:close/>
                <a:moveTo>
                  <a:pt x="105105" y="180804"/>
                </a:moveTo>
                <a:lnTo>
                  <a:pt x="104574" y="180804"/>
                </a:lnTo>
                <a:cubicBezTo>
                  <a:pt x="104490" y="180799"/>
                  <a:pt x="88832" y="180794"/>
                  <a:pt x="57601" y="180788"/>
                </a:cubicBezTo>
                <a:cubicBezTo>
                  <a:pt x="57535" y="180788"/>
                  <a:pt x="57471" y="180798"/>
                  <a:pt x="57405" y="180799"/>
                </a:cubicBezTo>
                <a:cubicBezTo>
                  <a:pt x="33326" y="180692"/>
                  <a:pt x="13767" y="161123"/>
                  <a:pt x="13767" y="137077"/>
                </a:cubicBezTo>
                <a:cubicBezTo>
                  <a:pt x="13767" y="112967"/>
                  <a:pt x="33431" y="93351"/>
                  <a:pt x="57601" y="93351"/>
                </a:cubicBezTo>
                <a:lnTo>
                  <a:pt x="105105" y="93351"/>
                </a:lnTo>
                <a:lnTo>
                  <a:pt x="105105" y="180804"/>
                </a:lnTo>
                <a:close/>
                <a:moveTo>
                  <a:pt x="272968" y="166044"/>
                </a:moveTo>
                <a:lnTo>
                  <a:pt x="272968" y="254599"/>
                </a:lnTo>
                <a:cubicBezTo>
                  <a:pt x="252340" y="222598"/>
                  <a:pt x="220343" y="199797"/>
                  <a:pt x="180016" y="188465"/>
                </a:cubicBezTo>
                <a:cubicBezTo>
                  <a:pt x="157687" y="182191"/>
                  <a:pt x="128875" y="180938"/>
                  <a:pt x="118871" y="180775"/>
                </a:cubicBezTo>
                <a:lnTo>
                  <a:pt x="118871" y="158532"/>
                </a:lnTo>
                <a:lnTo>
                  <a:pt x="118871" y="93380"/>
                </a:lnTo>
                <a:cubicBezTo>
                  <a:pt x="128877" y="93217"/>
                  <a:pt x="157689" y="91963"/>
                  <a:pt x="180016" y="85689"/>
                </a:cubicBezTo>
                <a:cubicBezTo>
                  <a:pt x="220342" y="74357"/>
                  <a:pt x="252340" y="51557"/>
                  <a:pt x="272968" y="19555"/>
                </a:cubicBezTo>
                <a:lnTo>
                  <a:pt x="272968" y="108110"/>
                </a:lnTo>
                <a:lnTo>
                  <a:pt x="272968" y="166044"/>
                </a:lnTo>
                <a:close/>
                <a:moveTo>
                  <a:pt x="303481" y="138339"/>
                </a:moveTo>
                <a:cubicBezTo>
                  <a:pt x="303481" y="148415"/>
                  <a:pt x="296276" y="156844"/>
                  <a:pt x="286734" y="158766"/>
                </a:cubicBezTo>
                <a:lnTo>
                  <a:pt x="286734" y="115389"/>
                </a:lnTo>
                <a:cubicBezTo>
                  <a:pt x="296275" y="117311"/>
                  <a:pt x="303481" y="125740"/>
                  <a:pt x="303481" y="135815"/>
                </a:cubicBezTo>
                <a:lnTo>
                  <a:pt x="303481" y="138339"/>
                </a:lnTo>
                <a:close/>
                <a:moveTo>
                  <a:pt x="329128" y="97104"/>
                </a:moveTo>
                <a:cubicBezTo>
                  <a:pt x="330782" y="97104"/>
                  <a:pt x="332441" y="96513"/>
                  <a:pt x="333760" y="95315"/>
                </a:cubicBezTo>
                <a:lnTo>
                  <a:pt x="353614" y="77278"/>
                </a:lnTo>
                <a:cubicBezTo>
                  <a:pt x="356424" y="74725"/>
                  <a:pt x="356628" y="70383"/>
                  <a:pt x="354068" y="67578"/>
                </a:cubicBezTo>
                <a:cubicBezTo>
                  <a:pt x="351508" y="64775"/>
                  <a:pt x="347155" y="64572"/>
                  <a:pt x="344344" y="67125"/>
                </a:cubicBezTo>
                <a:lnTo>
                  <a:pt x="324491" y="85161"/>
                </a:lnTo>
                <a:cubicBezTo>
                  <a:pt x="321681" y="87715"/>
                  <a:pt x="321477" y="92057"/>
                  <a:pt x="324037" y="94861"/>
                </a:cubicBezTo>
                <a:cubicBezTo>
                  <a:pt x="325396" y="96349"/>
                  <a:pt x="327258" y="97104"/>
                  <a:pt x="329128" y="97104"/>
                </a:cubicBezTo>
                <a:close/>
                <a:moveTo>
                  <a:pt x="333761" y="179015"/>
                </a:moveTo>
                <a:cubicBezTo>
                  <a:pt x="330950" y="176462"/>
                  <a:pt x="326597" y="176665"/>
                  <a:pt x="324037" y="179469"/>
                </a:cubicBezTo>
                <a:cubicBezTo>
                  <a:pt x="321477" y="182272"/>
                  <a:pt x="321681" y="186615"/>
                  <a:pt x="324491" y="189169"/>
                </a:cubicBezTo>
                <a:lnTo>
                  <a:pt x="344344" y="207204"/>
                </a:lnTo>
                <a:cubicBezTo>
                  <a:pt x="345664" y="208403"/>
                  <a:pt x="347323" y="208995"/>
                  <a:pt x="348977" y="208995"/>
                </a:cubicBezTo>
                <a:cubicBezTo>
                  <a:pt x="350847" y="208995"/>
                  <a:pt x="352710" y="208239"/>
                  <a:pt x="354068" y="206751"/>
                </a:cubicBezTo>
                <a:cubicBezTo>
                  <a:pt x="356628" y="203948"/>
                  <a:pt x="356424" y="199605"/>
                  <a:pt x="353614" y="197051"/>
                </a:cubicBezTo>
                <a:lnTo>
                  <a:pt x="333761" y="179015"/>
                </a:lnTo>
                <a:close/>
                <a:moveTo>
                  <a:pt x="355361" y="130298"/>
                </a:moveTo>
                <a:lnTo>
                  <a:pt x="340116" y="130298"/>
                </a:lnTo>
                <a:cubicBezTo>
                  <a:pt x="336315" y="130298"/>
                  <a:pt x="333233" y="133373"/>
                  <a:pt x="333233" y="137165"/>
                </a:cubicBezTo>
                <a:cubicBezTo>
                  <a:pt x="333233" y="140957"/>
                  <a:pt x="336315" y="144031"/>
                  <a:pt x="340116" y="144031"/>
                </a:cubicBezTo>
                <a:lnTo>
                  <a:pt x="355361" y="144031"/>
                </a:lnTo>
                <a:cubicBezTo>
                  <a:pt x="359162" y="144031"/>
                  <a:pt x="362244" y="140957"/>
                  <a:pt x="362244" y="137165"/>
                </a:cubicBezTo>
                <a:cubicBezTo>
                  <a:pt x="362244" y="133373"/>
                  <a:pt x="359162" y="130298"/>
                  <a:pt x="355361" y="130298"/>
                </a:cubicBezTo>
                <a:close/>
              </a:path>
            </a:pathLst>
          </a:custGeom>
          <a:solidFill>
            <a:srgbClr val="DF4CB6"/>
          </a:solidFill>
          <a:ln w="9525" cap="flat">
            <a:noFill/>
            <a:prstDash val="solid"/>
            <a:round/>
          </a:ln>
        </p:spPr>
      </p:sp>
      <p:sp>
        <p:nvSpPr>
          <p:cNvPr id="50" name="Rectangle: Rounded Corners 49">
            <a:extLst>
              <a:ext uri="{8D5BAB8E-27E8-4575-8476-41E82F48C7C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4B1ABBA-7A0F-42CF-9290-B8C6B92E18D9}"/>
              </a:ext>
            </a:extLst>
          </p:cNvPr>
          <p:cNvSpPr/>
          <p:nvPr userDrawn="1"/>
        </p:nvSpPr>
        <p:spPr>
          <a:xfrm flipH="1">
            <a:off x="571500" y="2333625"/>
            <a:ext cx="1905000" cy="476250"/>
          </a:xfrm>
          <a:prstGeom prst="roundRect">
            <a:avLst>
              <a:gd name="adj" fmla="val 50000"/>
            </a:avLst>
          </a:prstGeom>
          <a:gradFill rotWithShape="1">
            <a:gsLst>
              <a:gs pos="0">
                <a:srgbClr val="BEB31D"/>
              </a:gs>
              <a:gs pos="100000">
                <a:srgbClr val="32AC3E"/>
              </a:gs>
            </a:gsLst>
            <a:lin ang="0" scaled="0"/>
          </a:gradFill>
          <a:ln w="9525" cap="flat">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sz="1800" b="0" i="0" u="none" strike="noStrike" cap="none" baseline="0" dirty="0">
              <a:solidFill>
                <a:srgbClr val="000000"/>
              </a:solidFill>
              <a:latin typeface="Open Sans"/>
            </a:endParaRPr>
          </a:p>
        </p:txBody>
      </p:sp>
      <p:sp>
        <p:nvSpPr>
          <p:cNvPr id="51" name="Oval 50">
            <a:extLst>
              <a:ext uri="{09D2C68B-B827-4F32-8866-0783140F409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FABB8C4-EFD8-4D97-A9B8-CB6AB419F489}"/>
              </a:ext>
            </a:extLst>
          </p:cNvPr>
          <p:cNvSpPr>
            <a:spLocks noChangeAspect="1"/>
          </p:cNvSpPr>
          <p:nvPr userDrawn="1"/>
        </p:nvSpPr>
        <p:spPr>
          <a:xfrm flipH="1">
            <a:off x="2000250" y="2333625"/>
            <a:ext cx="476250" cy="476250"/>
          </a:xfrm>
          <a:prstGeom prst="ellipse">
            <a:avLst/>
          </a:prstGeom>
          <a:solidFill>
            <a:srgbClr val="FFFFFF"/>
          </a:solidFill>
          <a:ln w="9525" cap="flat">
            <a:noFill/>
            <a:prstDash val="solid"/>
            <a:round/>
          </a:ln>
          <a:effectLst>
            <a:outerShdw dist="38100" dir="8100000">
              <a:srgbClr val="3F3F3F">
                <a:alpha val="25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sz="1800" b="0" i="0" u="none" strike="noStrike" cap="none" baseline="0" dirty="0">
              <a:solidFill>
                <a:srgbClr val="000000"/>
              </a:solidFill>
              <a:latin typeface="Open Sans"/>
            </a:endParaRPr>
          </a:p>
        </p:txBody>
      </p:sp>
      <p:grpSp>
        <p:nvGrpSpPr>
          <p:cNvPr id="52" name="Group 51">
            <a:extLst>
              <a:ext uri="{976285A7-62A8-4052-8F63-1E3C07296D8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5F25F4D-A168-49CB-B084-9D3E06D8B2D8}"/>
              </a:ext>
            </a:extLst>
          </p:cNvPr>
          <p:cNvGrpSpPr>
            <a:grpSpLocks noChangeAspect="1"/>
          </p:cNvGrpSpPr>
          <p:nvPr/>
        </p:nvGrpSpPr>
        <p:grpSpPr>
          <a:xfrm>
            <a:off x="2152650" y="2447925"/>
            <a:ext cx="190500" cy="224313"/>
            <a:chOff x="600" y="0"/>
            <a:chExt cx="259080" cy="305076"/>
          </a:xfrm>
          <a:solidFill>
            <a:srgbClr val="3AAD3D"/>
          </a:solidFill>
        </p:grpSpPr>
        <p:sp>
          <p:nvSpPr>
            <p:cNvPr id="53" name="Freeform: Shape 52">
              <a:extLst>
                <a:ext uri="{B300BFAD-0C94-4B52-AAC0-F4BA3BEDE58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1973216-2D34-4174-8AEE-AA4C8A5DF320}"/>
                </a:ext>
              </a:extLst>
            </p:cNvPr>
            <p:cNvSpPr/>
            <p:nvPr/>
          </p:nvSpPr>
          <p:spPr>
            <a:xfrm>
              <a:off x="102569" y="143409"/>
              <a:ext cx="74347" cy="136138"/>
            </a:xfrm>
            <a:custGeom>
              <a:avLst/>
              <a:gdLst/>
              <a:ahLst/>
              <a:cxnLst/>
              <a:rect l="0" t="0" r="r" b="b"/>
              <a:pathLst>
                <a:path w="74348" h="136138">
                  <a:moveTo>
                    <a:pt x="46326" y="59855"/>
                  </a:moveTo>
                  <a:lnTo>
                    <a:pt x="28022" y="59855"/>
                  </a:lnTo>
                  <a:cubicBezTo>
                    <a:pt x="21366" y="59855"/>
                    <a:pt x="15974" y="54401"/>
                    <a:pt x="15974" y="47669"/>
                  </a:cubicBezTo>
                  <a:cubicBezTo>
                    <a:pt x="15974" y="40936"/>
                    <a:pt x="21366" y="35482"/>
                    <a:pt x="28022" y="35482"/>
                  </a:cubicBezTo>
                  <a:lnTo>
                    <a:pt x="60237" y="35482"/>
                  </a:lnTo>
                  <a:cubicBezTo>
                    <a:pt x="64630" y="35482"/>
                    <a:pt x="68224" y="31846"/>
                    <a:pt x="68224" y="27403"/>
                  </a:cubicBezTo>
                  <a:cubicBezTo>
                    <a:pt x="68224" y="22959"/>
                    <a:pt x="64630" y="19323"/>
                    <a:pt x="60237" y="19323"/>
                  </a:cubicBezTo>
                  <a:lnTo>
                    <a:pt x="45128" y="19323"/>
                  </a:lnTo>
                  <a:lnTo>
                    <a:pt x="45128" y="8079"/>
                  </a:lnTo>
                  <a:cubicBezTo>
                    <a:pt x="45128" y="3636"/>
                    <a:pt x="41534" y="0"/>
                    <a:pt x="37141" y="0"/>
                  </a:cubicBezTo>
                  <a:cubicBezTo>
                    <a:pt x="32748" y="0"/>
                    <a:pt x="29153" y="3636"/>
                    <a:pt x="29153" y="8079"/>
                  </a:cubicBezTo>
                  <a:lnTo>
                    <a:pt x="29153" y="19323"/>
                  </a:lnTo>
                  <a:lnTo>
                    <a:pt x="28022" y="19323"/>
                  </a:lnTo>
                  <a:cubicBezTo>
                    <a:pt x="12580" y="19323"/>
                    <a:pt x="0" y="32048"/>
                    <a:pt x="0" y="47669"/>
                  </a:cubicBezTo>
                  <a:cubicBezTo>
                    <a:pt x="0" y="63289"/>
                    <a:pt x="12580" y="76014"/>
                    <a:pt x="28022" y="76014"/>
                  </a:cubicBezTo>
                  <a:lnTo>
                    <a:pt x="46326" y="76014"/>
                  </a:lnTo>
                  <a:cubicBezTo>
                    <a:pt x="52982" y="76014"/>
                    <a:pt x="58373" y="81467"/>
                    <a:pt x="58373" y="88200"/>
                  </a:cubicBezTo>
                  <a:cubicBezTo>
                    <a:pt x="58373" y="94933"/>
                    <a:pt x="52982" y="100387"/>
                    <a:pt x="46326" y="100387"/>
                  </a:cubicBezTo>
                  <a:lnTo>
                    <a:pt x="13512" y="100387"/>
                  </a:lnTo>
                  <a:cubicBezTo>
                    <a:pt x="9119" y="100387"/>
                    <a:pt x="5524" y="104023"/>
                    <a:pt x="5524" y="108466"/>
                  </a:cubicBezTo>
                  <a:cubicBezTo>
                    <a:pt x="5524" y="112910"/>
                    <a:pt x="9119" y="116546"/>
                    <a:pt x="13512" y="116546"/>
                  </a:cubicBezTo>
                  <a:lnTo>
                    <a:pt x="29220" y="116546"/>
                  </a:lnTo>
                  <a:lnTo>
                    <a:pt x="29220" y="128059"/>
                  </a:lnTo>
                  <a:cubicBezTo>
                    <a:pt x="29220" y="132502"/>
                    <a:pt x="32814" y="136138"/>
                    <a:pt x="37207" y="136138"/>
                  </a:cubicBezTo>
                  <a:cubicBezTo>
                    <a:pt x="41600" y="136138"/>
                    <a:pt x="45194" y="132502"/>
                    <a:pt x="45194" y="128059"/>
                  </a:cubicBezTo>
                  <a:lnTo>
                    <a:pt x="45194" y="116546"/>
                  </a:lnTo>
                  <a:lnTo>
                    <a:pt x="46526" y="116546"/>
                  </a:lnTo>
                  <a:cubicBezTo>
                    <a:pt x="46592" y="116546"/>
                    <a:pt x="46659" y="116546"/>
                    <a:pt x="46725" y="116546"/>
                  </a:cubicBezTo>
                  <a:cubicBezTo>
                    <a:pt x="62034" y="116344"/>
                    <a:pt x="74348" y="103686"/>
                    <a:pt x="74348" y="88200"/>
                  </a:cubicBezTo>
                  <a:cubicBezTo>
                    <a:pt x="74348" y="72580"/>
                    <a:pt x="61768" y="59855"/>
                    <a:pt x="46326" y="59855"/>
                  </a:cubicBezTo>
                  <a:close/>
                </a:path>
              </a:pathLst>
            </a:custGeom>
            <a:grpFill/>
            <a:ln w="9525" cap="flat">
              <a:noFill/>
              <a:prstDash val="solid"/>
              <a:round/>
            </a:ln>
          </p:spPr>
        </p:sp>
        <p:sp>
          <p:nvSpPr>
            <p:cNvPr id="54" name="Freeform: Shape 53">
              <a:extLst>
                <a:ext uri="{34181311-6152-4F05-A025-DB26BD98795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23F3898-D3EC-4795-8386-8B96DAC5FC6C}"/>
                </a:ext>
              </a:extLst>
            </p:cNvPr>
            <p:cNvSpPr>
              <a:spLocks noChangeAspect="1"/>
            </p:cNvSpPr>
            <p:nvPr/>
          </p:nvSpPr>
          <p:spPr>
            <a:xfrm>
              <a:off x="599" y="0"/>
              <a:ext cx="259079" cy="305072"/>
            </a:xfrm>
            <a:custGeom>
              <a:avLst/>
              <a:gdLst/>
              <a:ahLst/>
              <a:cxnLst/>
              <a:rect l="0" t="0" r="r" b="b"/>
              <a:pathLst>
                <a:path w="275027" h="323850">
                  <a:moveTo>
                    <a:pt x="259186" y="184951"/>
                  </a:moveTo>
                  <a:cubicBezTo>
                    <a:pt x="250799" y="165426"/>
                    <a:pt x="239218" y="146507"/>
                    <a:pt x="224574" y="128799"/>
                  </a:cubicBezTo>
                  <a:cubicBezTo>
                    <a:pt x="206869" y="107254"/>
                    <a:pt x="189231" y="92846"/>
                    <a:pt x="180245" y="86180"/>
                  </a:cubicBezTo>
                  <a:lnTo>
                    <a:pt x="214191" y="22488"/>
                  </a:lnTo>
                  <a:cubicBezTo>
                    <a:pt x="215855" y="19323"/>
                    <a:pt x="215322" y="15418"/>
                    <a:pt x="212727" y="12927"/>
                  </a:cubicBezTo>
                  <a:cubicBezTo>
                    <a:pt x="203941" y="4242"/>
                    <a:pt x="194622" y="0"/>
                    <a:pt x="184239" y="0"/>
                  </a:cubicBezTo>
                  <a:cubicBezTo>
                    <a:pt x="174721" y="0"/>
                    <a:pt x="166001" y="3636"/>
                    <a:pt x="158413" y="6868"/>
                  </a:cubicBezTo>
                  <a:cubicBezTo>
                    <a:pt x="152423" y="9359"/>
                    <a:pt x="146765" y="11782"/>
                    <a:pt x="142173" y="11782"/>
                  </a:cubicBezTo>
                  <a:cubicBezTo>
                    <a:pt x="140775" y="11782"/>
                    <a:pt x="139577" y="11580"/>
                    <a:pt x="138379" y="11109"/>
                  </a:cubicBezTo>
                  <a:cubicBezTo>
                    <a:pt x="122537" y="5252"/>
                    <a:pt x="110357" y="1616"/>
                    <a:pt x="98576" y="1616"/>
                  </a:cubicBezTo>
                  <a:cubicBezTo>
                    <a:pt x="83666" y="1616"/>
                    <a:pt x="70953" y="7675"/>
                    <a:pt x="58506" y="20603"/>
                  </a:cubicBezTo>
                  <a:cubicBezTo>
                    <a:pt x="55911" y="23296"/>
                    <a:pt x="55511" y="27537"/>
                    <a:pt x="57575" y="30702"/>
                  </a:cubicBezTo>
                  <a:lnTo>
                    <a:pt x="94183" y="86652"/>
                  </a:lnTo>
                  <a:cubicBezTo>
                    <a:pt x="85131" y="93452"/>
                    <a:pt x="67825" y="107726"/>
                    <a:pt x="50453" y="128799"/>
                  </a:cubicBezTo>
                  <a:cubicBezTo>
                    <a:pt x="35876" y="146507"/>
                    <a:pt x="24228" y="165426"/>
                    <a:pt x="15841" y="184951"/>
                  </a:cubicBezTo>
                  <a:cubicBezTo>
                    <a:pt x="5325" y="209526"/>
                    <a:pt x="0" y="235178"/>
                    <a:pt x="0" y="261167"/>
                  </a:cubicBezTo>
                  <a:cubicBezTo>
                    <a:pt x="0" y="295707"/>
                    <a:pt x="27822" y="323850"/>
                    <a:pt x="61968" y="323850"/>
                  </a:cubicBezTo>
                  <a:lnTo>
                    <a:pt x="213059" y="323850"/>
                  </a:lnTo>
                  <a:cubicBezTo>
                    <a:pt x="247205" y="323850"/>
                    <a:pt x="275027" y="295707"/>
                    <a:pt x="275027" y="261167"/>
                  </a:cubicBezTo>
                  <a:cubicBezTo>
                    <a:pt x="275027" y="235178"/>
                    <a:pt x="269702" y="209526"/>
                    <a:pt x="259186" y="184951"/>
                  </a:cubicBezTo>
                  <a:close/>
                  <a:moveTo>
                    <a:pt x="74614" y="27335"/>
                  </a:moveTo>
                  <a:cubicBezTo>
                    <a:pt x="82335" y="20603"/>
                    <a:pt x="89723" y="17640"/>
                    <a:pt x="98576" y="17640"/>
                  </a:cubicBezTo>
                  <a:cubicBezTo>
                    <a:pt x="108027" y="17640"/>
                    <a:pt x="118677" y="20872"/>
                    <a:pt x="132854" y="26191"/>
                  </a:cubicBezTo>
                  <a:cubicBezTo>
                    <a:pt x="135783" y="27268"/>
                    <a:pt x="138911" y="27807"/>
                    <a:pt x="142106" y="27807"/>
                  </a:cubicBezTo>
                  <a:cubicBezTo>
                    <a:pt x="149894" y="27807"/>
                    <a:pt x="157348" y="24710"/>
                    <a:pt x="164470" y="21680"/>
                  </a:cubicBezTo>
                  <a:cubicBezTo>
                    <a:pt x="171326" y="18785"/>
                    <a:pt x="177849" y="16024"/>
                    <a:pt x="184172" y="16024"/>
                  </a:cubicBezTo>
                  <a:cubicBezTo>
                    <a:pt x="187234" y="16024"/>
                    <a:pt x="191560" y="16563"/>
                    <a:pt x="197018" y="20468"/>
                  </a:cubicBezTo>
                  <a:lnTo>
                    <a:pt x="165069" y="80525"/>
                  </a:lnTo>
                  <a:lnTo>
                    <a:pt x="109425" y="80525"/>
                  </a:lnTo>
                  <a:lnTo>
                    <a:pt x="74614" y="27335"/>
                  </a:lnTo>
                  <a:close/>
                  <a:moveTo>
                    <a:pt x="213059" y="307691"/>
                  </a:moveTo>
                  <a:lnTo>
                    <a:pt x="61968" y="307691"/>
                  </a:lnTo>
                  <a:cubicBezTo>
                    <a:pt x="36608" y="307691"/>
                    <a:pt x="15974" y="286819"/>
                    <a:pt x="15974" y="261167"/>
                  </a:cubicBezTo>
                  <a:cubicBezTo>
                    <a:pt x="15974" y="218010"/>
                    <a:pt x="31616" y="177074"/>
                    <a:pt x="62367" y="139505"/>
                  </a:cubicBezTo>
                  <a:cubicBezTo>
                    <a:pt x="81803" y="115738"/>
                    <a:pt x="101571" y="100993"/>
                    <a:pt x="107561" y="96684"/>
                  </a:cubicBezTo>
                  <a:lnTo>
                    <a:pt x="167332" y="96684"/>
                  </a:lnTo>
                  <a:cubicBezTo>
                    <a:pt x="173389" y="100925"/>
                    <a:pt x="193091" y="115738"/>
                    <a:pt x="212527" y="139505"/>
                  </a:cubicBezTo>
                  <a:cubicBezTo>
                    <a:pt x="243344" y="177074"/>
                    <a:pt x="258920" y="217942"/>
                    <a:pt x="258920" y="261167"/>
                  </a:cubicBezTo>
                  <a:cubicBezTo>
                    <a:pt x="259052" y="286819"/>
                    <a:pt x="238419" y="307691"/>
                    <a:pt x="213059" y="307691"/>
                  </a:cubicBezTo>
                  <a:close/>
                </a:path>
              </a:pathLst>
            </a:custGeom>
            <a:grpFill/>
            <a:ln w="9525" cap="flat">
              <a:noFill/>
              <a:prstDash val="solid"/>
              <a:round/>
            </a:ln>
          </p:spPr>
        </p:sp>
      </p:grpSp>
      <p:sp>
        <p:nvSpPr>
          <p:cNvPr id="55" name="Rectangle: Rounded Corners 54">
            <a:extLst>
              <a:ext uri="{491361B3-2E98-4F15-9A3D-37AE556BFE4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E123723-FE84-4499-8D16-0AD5669BDC08}"/>
              </a:ext>
            </a:extLst>
          </p:cNvPr>
          <p:cNvSpPr/>
          <p:nvPr userDrawn="1"/>
        </p:nvSpPr>
        <p:spPr>
          <a:xfrm flipH="1">
            <a:off x="952500" y="3505200"/>
            <a:ext cx="1905000" cy="476250"/>
          </a:xfrm>
          <a:prstGeom prst="roundRect">
            <a:avLst>
              <a:gd name="adj" fmla="val 50000"/>
            </a:avLst>
          </a:prstGeom>
          <a:gradFill rotWithShape="1">
            <a:gsLst>
              <a:gs pos="0">
                <a:srgbClr val="11CFFF"/>
              </a:gs>
              <a:gs pos="100000">
                <a:srgbClr val="2B2BE9"/>
              </a:gs>
            </a:gsLst>
            <a:lin ang="10800000" scaled="0"/>
          </a:gradFill>
          <a:ln w="9525" cap="flat">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sz="1800" b="0" i="0" u="none" strike="noStrike" cap="none" baseline="0" dirty="0">
              <a:solidFill>
                <a:srgbClr val="000000"/>
              </a:solidFill>
              <a:latin typeface="Open Sans"/>
            </a:endParaRPr>
          </a:p>
        </p:txBody>
      </p:sp>
      <p:sp>
        <p:nvSpPr>
          <p:cNvPr id="56" name="Oval 55">
            <a:extLst>
              <a:ext uri="{8F543709-B739-4801-B2E7-E540E81A345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3F8566C-4293-486C-BB1D-C3D965CDC8B7}"/>
              </a:ext>
            </a:extLst>
          </p:cNvPr>
          <p:cNvSpPr>
            <a:spLocks noChangeAspect="1"/>
          </p:cNvSpPr>
          <p:nvPr userDrawn="1"/>
        </p:nvSpPr>
        <p:spPr>
          <a:xfrm flipH="1">
            <a:off x="2381250" y="3505200"/>
            <a:ext cx="476250" cy="476250"/>
          </a:xfrm>
          <a:prstGeom prst="ellipse">
            <a:avLst/>
          </a:prstGeom>
          <a:solidFill>
            <a:srgbClr val="FFFFFF"/>
          </a:solidFill>
          <a:ln w="9525" cap="flat">
            <a:noFill/>
            <a:prstDash val="solid"/>
            <a:round/>
          </a:ln>
          <a:effectLst>
            <a:outerShdw dist="38100" dir="8100000">
              <a:srgbClr val="3F3F3F">
                <a:alpha val="25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sz="1800" b="0" i="0" u="none" strike="noStrike" cap="none" baseline="0" dirty="0">
              <a:solidFill>
                <a:srgbClr val="000000"/>
              </a:solidFill>
              <a:latin typeface="Open Sans"/>
            </a:endParaRPr>
          </a:p>
        </p:txBody>
      </p:sp>
      <p:grpSp>
        <p:nvGrpSpPr>
          <p:cNvPr id="57" name="Group 56">
            <a:extLst>
              <a:ext uri="{B2464485-8AD0-4356-9F17-E34C99330DE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A0FD362-530B-42E3-A0C1-39F9A5AA018C}"/>
              </a:ext>
            </a:extLst>
          </p:cNvPr>
          <p:cNvGrpSpPr>
            <a:grpSpLocks noChangeAspect="1"/>
          </p:cNvGrpSpPr>
          <p:nvPr/>
        </p:nvGrpSpPr>
        <p:grpSpPr>
          <a:xfrm>
            <a:off x="2486025" y="3609975"/>
            <a:ext cx="266700" cy="266700"/>
            <a:chOff x="0" y="0"/>
            <a:chExt cx="352425" cy="352425"/>
          </a:xfrm>
          <a:solidFill>
            <a:srgbClr val="2D68EB"/>
          </a:solidFill>
        </p:grpSpPr>
        <p:sp>
          <p:nvSpPr>
            <p:cNvPr id="58" name="Freeform: Shape 57">
              <a:extLst>
                <a:ext uri="{86FCF912-7371-4E2C-9753-82E244DAB15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C0BD188-CB71-44A7-B46D-3871A084F16D}"/>
                </a:ext>
              </a:extLst>
            </p:cNvPr>
            <p:cNvSpPr/>
            <p:nvPr/>
          </p:nvSpPr>
          <p:spPr>
            <a:xfrm>
              <a:off x="0" y="0"/>
              <a:ext cx="352425" cy="352425"/>
            </a:xfrm>
            <a:custGeom>
              <a:avLst/>
              <a:gdLst/>
              <a:ahLst/>
              <a:cxnLst/>
              <a:rect l="0" t="0" r="r" b="b"/>
              <a:pathLst>
                <a:path w="352425" h="352425">
                  <a:moveTo>
                    <a:pt x="176213" y="0"/>
                  </a:moveTo>
                  <a:cubicBezTo>
                    <a:pt x="79053" y="0"/>
                    <a:pt x="0" y="79053"/>
                    <a:pt x="0" y="176213"/>
                  </a:cubicBezTo>
                  <a:cubicBezTo>
                    <a:pt x="0" y="273372"/>
                    <a:pt x="79053" y="352425"/>
                    <a:pt x="176213" y="352425"/>
                  </a:cubicBezTo>
                  <a:cubicBezTo>
                    <a:pt x="273372" y="352425"/>
                    <a:pt x="352425" y="273372"/>
                    <a:pt x="352425" y="176213"/>
                  </a:cubicBezTo>
                  <a:cubicBezTo>
                    <a:pt x="352425" y="79053"/>
                    <a:pt x="273372" y="0"/>
                    <a:pt x="176213" y="0"/>
                  </a:cubicBezTo>
                  <a:close/>
                  <a:moveTo>
                    <a:pt x="176213" y="337741"/>
                  </a:moveTo>
                  <a:cubicBezTo>
                    <a:pt x="102416" y="337741"/>
                    <a:pt x="40066" y="287983"/>
                    <a:pt x="20845" y="220266"/>
                  </a:cubicBezTo>
                  <a:lnTo>
                    <a:pt x="125339" y="220266"/>
                  </a:lnTo>
                  <a:cubicBezTo>
                    <a:pt x="137571" y="238738"/>
                    <a:pt x="156316" y="249635"/>
                    <a:pt x="176213" y="249635"/>
                  </a:cubicBezTo>
                  <a:cubicBezTo>
                    <a:pt x="196110" y="249635"/>
                    <a:pt x="214855" y="238739"/>
                    <a:pt x="227086" y="220266"/>
                  </a:cubicBezTo>
                  <a:lnTo>
                    <a:pt x="331580" y="220266"/>
                  </a:lnTo>
                  <a:cubicBezTo>
                    <a:pt x="312359" y="287983"/>
                    <a:pt x="250009" y="337741"/>
                    <a:pt x="176213" y="337741"/>
                  </a:cubicBezTo>
                  <a:close/>
                  <a:moveTo>
                    <a:pt x="223011" y="205581"/>
                  </a:moveTo>
                  <a:cubicBezTo>
                    <a:pt x="220405" y="205580"/>
                    <a:pt x="217993" y="206961"/>
                    <a:pt x="216675" y="209208"/>
                  </a:cubicBezTo>
                  <a:cubicBezTo>
                    <a:pt x="207233" y="225324"/>
                    <a:pt x="192108" y="234950"/>
                    <a:pt x="176213" y="234950"/>
                  </a:cubicBezTo>
                  <a:cubicBezTo>
                    <a:pt x="160317" y="234950"/>
                    <a:pt x="145192" y="225324"/>
                    <a:pt x="135750" y="209208"/>
                  </a:cubicBezTo>
                  <a:cubicBezTo>
                    <a:pt x="134431" y="206960"/>
                    <a:pt x="132020" y="205580"/>
                    <a:pt x="129414" y="205581"/>
                  </a:cubicBezTo>
                  <a:lnTo>
                    <a:pt x="17409" y="205581"/>
                  </a:lnTo>
                  <a:cubicBezTo>
                    <a:pt x="15607" y="195895"/>
                    <a:pt x="14696" y="186065"/>
                    <a:pt x="14685" y="176213"/>
                  </a:cubicBezTo>
                  <a:cubicBezTo>
                    <a:pt x="14685" y="87145"/>
                    <a:pt x="87145" y="14684"/>
                    <a:pt x="176213" y="14684"/>
                  </a:cubicBezTo>
                  <a:cubicBezTo>
                    <a:pt x="265280" y="14684"/>
                    <a:pt x="337741" y="87145"/>
                    <a:pt x="337741" y="176213"/>
                  </a:cubicBezTo>
                  <a:cubicBezTo>
                    <a:pt x="337730" y="186065"/>
                    <a:pt x="336818" y="195895"/>
                    <a:pt x="335017" y="205581"/>
                  </a:cubicBezTo>
                  <a:lnTo>
                    <a:pt x="223011" y="205581"/>
                  </a:lnTo>
                  <a:lnTo>
                    <a:pt x="223011" y="205581"/>
                  </a:lnTo>
                  <a:close/>
                </a:path>
              </a:pathLst>
            </a:custGeom>
            <a:grpFill/>
            <a:ln w="9525" cap="flat">
              <a:noFill/>
              <a:prstDash val="solid"/>
              <a:round/>
            </a:ln>
          </p:spPr>
        </p:sp>
        <p:sp>
          <p:nvSpPr>
            <p:cNvPr id="59" name="Freeform: Shape 58">
              <a:extLst>
                <a:ext uri="{9E12049F-1090-44AA-A5A1-048119E68FD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5E57C87-E89E-4873-B240-EDC1C17B2C89}"/>
                </a:ext>
              </a:extLst>
            </p:cNvPr>
            <p:cNvSpPr/>
            <p:nvPr/>
          </p:nvSpPr>
          <p:spPr>
            <a:xfrm>
              <a:off x="146843" y="22026"/>
              <a:ext cx="96114" cy="183636"/>
            </a:xfrm>
            <a:custGeom>
              <a:avLst/>
              <a:gdLst/>
              <a:ahLst/>
              <a:cxnLst/>
              <a:rect l="0" t="0" r="r" b="b"/>
              <a:pathLst>
                <a:path w="96114" h="183637">
                  <a:moveTo>
                    <a:pt x="82916" y="82916"/>
                  </a:moveTo>
                  <a:lnTo>
                    <a:pt x="39200" y="126631"/>
                  </a:lnTo>
                  <a:cubicBezTo>
                    <a:pt x="36053" y="125462"/>
                    <a:pt x="32727" y="124849"/>
                    <a:pt x="29369" y="124817"/>
                  </a:cubicBezTo>
                  <a:cubicBezTo>
                    <a:pt x="13149" y="124817"/>
                    <a:pt x="0" y="137965"/>
                    <a:pt x="0" y="154186"/>
                  </a:cubicBezTo>
                  <a:cubicBezTo>
                    <a:pt x="0" y="170406"/>
                    <a:pt x="13148" y="183555"/>
                    <a:pt x="29369" y="183555"/>
                  </a:cubicBezTo>
                  <a:cubicBezTo>
                    <a:pt x="45503" y="183637"/>
                    <a:pt x="58650" y="170624"/>
                    <a:pt x="58732" y="154490"/>
                  </a:cubicBezTo>
                  <a:cubicBezTo>
                    <a:pt x="58768" y="147359"/>
                    <a:pt x="56195" y="140461"/>
                    <a:pt x="51498" y="135096"/>
                  </a:cubicBezTo>
                  <a:lnTo>
                    <a:pt x="93297" y="93298"/>
                  </a:lnTo>
                  <a:cubicBezTo>
                    <a:pt x="96114" y="90381"/>
                    <a:pt x="96034" y="85733"/>
                    <a:pt x="93117" y="82916"/>
                  </a:cubicBezTo>
                  <a:cubicBezTo>
                    <a:pt x="90272" y="80167"/>
                    <a:pt x="85761" y="80167"/>
                    <a:pt x="82916" y="82916"/>
                  </a:cubicBezTo>
                  <a:close/>
                  <a:moveTo>
                    <a:pt x="29369" y="168870"/>
                  </a:moveTo>
                  <a:cubicBezTo>
                    <a:pt x="21259" y="168870"/>
                    <a:pt x="14685" y="162296"/>
                    <a:pt x="14685" y="154186"/>
                  </a:cubicBezTo>
                  <a:cubicBezTo>
                    <a:pt x="14685" y="146076"/>
                    <a:pt x="21259" y="139502"/>
                    <a:pt x="29369" y="139502"/>
                  </a:cubicBezTo>
                  <a:cubicBezTo>
                    <a:pt x="37479" y="139502"/>
                    <a:pt x="44053" y="146076"/>
                    <a:pt x="44053" y="154186"/>
                  </a:cubicBezTo>
                  <a:cubicBezTo>
                    <a:pt x="44053" y="162296"/>
                    <a:pt x="37479" y="168870"/>
                    <a:pt x="29369" y="168870"/>
                  </a:cubicBezTo>
                  <a:close/>
                  <a:moveTo>
                    <a:pt x="29369" y="44053"/>
                  </a:moveTo>
                  <a:cubicBezTo>
                    <a:pt x="33424" y="44053"/>
                    <a:pt x="36711" y="40766"/>
                    <a:pt x="36711" y="36711"/>
                  </a:cubicBezTo>
                  <a:lnTo>
                    <a:pt x="36711" y="7342"/>
                  </a:lnTo>
                  <a:cubicBezTo>
                    <a:pt x="36711" y="3287"/>
                    <a:pt x="33424" y="0"/>
                    <a:pt x="29369" y="0"/>
                  </a:cubicBezTo>
                  <a:cubicBezTo>
                    <a:pt x="25314" y="0"/>
                    <a:pt x="22027" y="3287"/>
                    <a:pt x="22027" y="7342"/>
                  </a:cubicBezTo>
                  <a:lnTo>
                    <a:pt x="22027" y="36711"/>
                  </a:lnTo>
                  <a:cubicBezTo>
                    <a:pt x="22027" y="40766"/>
                    <a:pt x="25314" y="44053"/>
                    <a:pt x="29369" y="44053"/>
                  </a:cubicBezTo>
                  <a:close/>
                </a:path>
              </a:pathLst>
            </a:custGeom>
            <a:grpFill/>
            <a:ln w="9525" cap="flat">
              <a:noFill/>
              <a:prstDash val="solid"/>
              <a:round/>
            </a:ln>
          </p:spPr>
        </p:sp>
        <p:sp>
          <p:nvSpPr>
            <p:cNvPr id="60" name="Freeform: Shape 59">
              <a:extLst>
                <a:ext uri="{1C5EE9CF-8806-4DCA-8319-78B0F66BAEA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6107036-08D0-4F6A-8C87-B347302147C7}"/>
                </a:ext>
              </a:extLst>
            </p:cNvPr>
            <p:cNvSpPr/>
            <p:nvPr/>
          </p:nvSpPr>
          <p:spPr>
            <a:xfrm>
              <a:off x="84806" y="54225"/>
              <a:ext cx="32513" cy="35631"/>
            </a:xfrm>
            <a:custGeom>
              <a:avLst/>
              <a:gdLst/>
              <a:ahLst/>
              <a:cxnLst/>
              <a:rect l="0" t="0" r="r" b="b"/>
              <a:pathLst>
                <a:path w="32513" h="35632">
                  <a:moveTo>
                    <a:pt x="29864" y="22634"/>
                  </a:moveTo>
                  <a:lnTo>
                    <a:pt x="13810" y="3464"/>
                  </a:lnTo>
                  <a:cubicBezTo>
                    <a:pt x="11183" y="375"/>
                    <a:pt x="6550" y="0"/>
                    <a:pt x="3461" y="2627"/>
                  </a:cubicBezTo>
                  <a:cubicBezTo>
                    <a:pt x="400" y="5229"/>
                    <a:pt x="0" y="9808"/>
                    <a:pt x="2562" y="12903"/>
                  </a:cubicBezTo>
                  <a:lnTo>
                    <a:pt x="18616" y="32073"/>
                  </a:lnTo>
                  <a:cubicBezTo>
                    <a:pt x="21202" y="35196"/>
                    <a:pt x="25831" y="35632"/>
                    <a:pt x="28954" y="33046"/>
                  </a:cubicBezTo>
                  <a:cubicBezTo>
                    <a:pt x="32077" y="30459"/>
                    <a:pt x="32513" y="25831"/>
                    <a:pt x="29927" y="22708"/>
                  </a:cubicBezTo>
                  <a:cubicBezTo>
                    <a:pt x="29906" y="22683"/>
                    <a:pt x="29885" y="22658"/>
                    <a:pt x="29864" y="22634"/>
                  </a:cubicBezTo>
                  <a:close/>
                </a:path>
              </a:pathLst>
            </a:custGeom>
            <a:grpFill/>
            <a:ln w="9525" cap="flat">
              <a:noFill/>
              <a:prstDash val="solid"/>
              <a:round/>
            </a:ln>
          </p:spPr>
        </p:sp>
        <p:sp>
          <p:nvSpPr>
            <p:cNvPr id="61" name="Freeform: Shape 60">
              <a:extLst>
                <a:ext uri="{4383691C-0606-4165-AE5F-8BC7C3DAE33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B4478E4-51A4-4CB2-BC90-C0C7BCA5664A}"/>
                </a:ext>
              </a:extLst>
            </p:cNvPr>
            <p:cNvSpPr/>
            <p:nvPr/>
          </p:nvSpPr>
          <p:spPr>
            <a:xfrm>
              <a:off x="279453" y="126563"/>
              <a:ext cx="40113" cy="24277"/>
            </a:xfrm>
            <a:custGeom>
              <a:avLst/>
              <a:gdLst/>
              <a:ahLst/>
              <a:cxnLst/>
              <a:rect l="0" t="0" r="r" b="b"/>
              <a:pathLst>
                <a:path w="40114" h="24278">
                  <a:moveTo>
                    <a:pt x="38752" y="5812"/>
                  </a:moveTo>
                  <a:cubicBezTo>
                    <a:pt x="37390" y="1992"/>
                    <a:pt x="33190" y="0"/>
                    <a:pt x="29371" y="1362"/>
                  </a:cubicBezTo>
                  <a:cubicBezTo>
                    <a:pt x="29340" y="1373"/>
                    <a:pt x="29310" y="1384"/>
                    <a:pt x="29279" y="1395"/>
                  </a:cubicBezTo>
                  <a:lnTo>
                    <a:pt x="5775" y="9924"/>
                  </a:lnTo>
                  <a:cubicBezTo>
                    <a:pt x="1964" y="11311"/>
                    <a:pt x="0" y="15525"/>
                    <a:pt x="1387" y="19335"/>
                  </a:cubicBezTo>
                  <a:cubicBezTo>
                    <a:pt x="2284" y="21800"/>
                    <a:pt x="4427" y="23599"/>
                    <a:pt x="7011" y="24054"/>
                  </a:cubicBezTo>
                  <a:cubicBezTo>
                    <a:pt x="8280" y="24278"/>
                    <a:pt x="9586" y="24164"/>
                    <a:pt x="10797" y="23723"/>
                  </a:cubicBezTo>
                  <a:lnTo>
                    <a:pt x="34301" y="15193"/>
                  </a:lnTo>
                  <a:cubicBezTo>
                    <a:pt x="38121" y="13832"/>
                    <a:pt x="40114" y="9631"/>
                    <a:pt x="38752" y="5812"/>
                  </a:cubicBezTo>
                  <a:close/>
                </a:path>
              </a:pathLst>
            </a:custGeom>
            <a:grpFill/>
            <a:ln w="9525" cap="flat">
              <a:noFill/>
              <a:prstDash val="solid"/>
              <a:round/>
            </a:ln>
          </p:spPr>
        </p:sp>
        <p:sp>
          <p:nvSpPr>
            <p:cNvPr id="62" name="Freeform: Shape 61">
              <a:extLst>
                <a:ext uri="{59996242-3EA5-475A-B57D-B6237FFC752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558F3F8-ECD2-4871-AB61-5C906556FF4A}"/>
                </a:ext>
              </a:extLst>
            </p:cNvPr>
            <p:cNvSpPr/>
            <p:nvPr/>
          </p:nvSpPr>
          <p:spPr>
            <a:xfrm>
              <a:off x="32846" y="126529"/>
              <a:ext cx="40185" cy="25151"/>
            </a:xfrm>
            <a:custGeom>
              <a:avLst/>
              <a:gdLst/>
              <a:ahLst/>
              <a:cxnLst/>
              <a:rect l="0" t="0" r="r" b="b"/>
              <a:pathLst>
                <a:path w="40186" h="25152">
                  <a:moveTo>
                    <a:pt x="34448" y="9975"/>
                  </a:moveTo>
                  <a:cubicBezTo>
                    <a:pt x="34418" y="9963"/>
                    <a:pt x="34387" y="9952"/>
                    <a:pt x="34356" y="9941"/>
                  </a:cubicBezTo>
                  <a:lnTo>
                    <a:pt x="10851" y="1412"/>
                  </a:lnTo>
                  <a:cubicBezTo>
                    <a:pt x="7050" y="0"/>
                    <a:pt x="2824" y="1937"/>
                    <a:pt x="1412" y="5738"/>
                  </a:cubicBezTo>
                  <a:cubicBezTo>
                    <a:pt x="0" y="9539"/>
                    <a:pt x="1937" y="13765"/>
                    <a:pt x="5738" y="15177"/>
                  </a:cubicBezTo>
                  <a:cubicBezTo>
                    <a:pt x="5768" y="15188"/>
                    <a:pt x="5798" y="15199"/>
                    <a:pt x="5829" y="15210"/>
                  </a:cubicBezTo>
                  <a:lnTo>
                    <a:pt x="5829" y="15210"/>
                  </a:lnTo>
                  <a:lnTo>
                    <a:pt x="29334" y="23739"/>
                  </a:lnTo>
                  <a:cubicBezTo>
                    <a:pt x="33135" y="25152"/>
                    <a:pt x="37361" y="23215"/>
                    <a:pt x="38774" y="19414"/>
                  </a:cubicBezTo>
                  <a:cubicBezTo>
                    <a:pt x="40186" y="15613"/>
                    <a:pt x="38249" y="11387"/>
                    <a:pt x="34448" y="9975"/>
                  </a:cubicBezTo>
                  <a:close/>
                </a:path>
              </a:pathLst>
            </a:custGeom>
            <a:grpFill/>
            <a:ln w="9525" cap="flat">
              <a:noFill/>
              <a:prstDash val="solid"/>
              <a:round/>
            </a:ln>
          </p:spPr>
        </p:sp>
        <p:sp>
          <p:nvSpPr>
            <p:cNvPr id="63" name="Freeform: Shape 62">
              <a:extLst>
                <a:ext uri="{20CC73C2-F956-4F7F-A2DD-35D36042BAE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C0BA407-82E4-489F-8038-F91EFE8DD47F}"/>
                </a:ext>
              </a:extLst>
            </p:cNvPr>
            <p:cNvSpPr/>
            <p:nvPr/>
          </p:nvSpPr>
          <p:spPr>
            <a:xfrm>
              <a:off x="235143" y="54233"/>
              <a:ext cx="32495" cy="35580"/>
            </a:xfrm>
            <a:custGeom>
              <a:avLst/>
              <a:gdLst/>
              <a:ahLst/>
              <a:cxnLst/>
              <a:rect l="0" t="0" r="r" b="b"/>
              <a:pathLst>
                <a:path w="32495" h="35581">
                  <a:moveTo>
                    <a:pt x="28936" y="2562"/>
                  </a:moveTo>
                  <a:cubicBezTo>
                    <a:pt x="25842" y="0"/>
                    <a:pt x="21263" y="400"/>
                    <a:pt x="18660" y="3461"/>
                  </a:cubicBezTo>
                  <a:lnTo>
                    <a:pt x="2606" y="22631"/>
                  </a:lnTo>
                  <a:cubicBezTo>
                    <a:pt x="0" y="25737"/>
                    <a:pt x="405" y="30368"/>
                    <a:pt x="3511" y="32975"/>
                  </a:cubicBezTo>
                  <a:cubicBezTo>
                    <a:pt x="6617" y="35581"/>
                    <a:pt x="11248" y="35176"/>
                    <a:pt x="13855" y="32070"/>
                  </a:cubicBezTo>
                  <a:lnTo>
                    <a:pt x="29909" y="12900"/>
                  </a:lnTo>
                  <a:cubicBezTo>
                    <a:pt x="32495" y="9776"/>
                    <a:pt x="32059" y="5148"/>
                    <a:pt x="28936" y="2562"/>
                  </a:cubicBezTo>
                  <a:close/>
                </a:path>
              </a:pathLst>
            </a:custGeom>
            <a:grpFill/>
            <a:ln w="9525" cap="flat">
              <a:noFill/>
              <a:prstDash val="solid"/>
              <a:round/>
            </a:ln>
          </p:spPr>
        </p:sp>
      </p:grpSp>
      <p:sp>
        <p:nvSpPr>
          <p:cNvPr id="64" name="Rectangle: Rounded Corners 63">
            <a:extLst>
              <a:ext uri="{010EF58E-84D6-4C87-A6AD-223D64BB19D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83CAE6E-BEAD-4C94-AFBC-9D100D4F231F}"/>
              </a:ext>
            </a:extLst>
          </p:cNvPr>
          <p:cNvSpPr/>
          <p:nvPr userDrawn="1"/>
        </p:nvSpPr>
        <p:spPr>
          <a:xfrm flipH="1">
            <a:off x="952500" y="1162050"/>
            <a:ext cx="1905000" cy="476250"/>
          </a:xfrm>
          <a:prstGeom prst="roundRect">
            <a:avLst>
              <a:gd name="adj" fmla="val 50000"/>
            </a:avLst>
          </a:prstGeom>
          <a:gradFill rotWithShape="1">
            <a:gsLst>
              <a:gs pos="0">
                <a:srgbClr val="FF7B43"/>
              </a:gs>
              <a:gs pos="100000">
                <a:srgbClr val="FFC94A"/>
              </a:gs>
            </a:gsLst>
            <a:lin ang="10800000" scaled="0"/>
          </a:gradFill>
          <a:ln w="9525" cap="flat">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sz="1800" b="0" i="0" u="none" strike="noStrike" cap="none" baseline="0" dirty="0">
              <a:solidFill>
                <a:srgbClr val="000000"/>
              </a:solidFill>
              <a:latin typeface="Open Sans"/>
            </a:endParaRPr>
          </a:p>
        </p:txBody>
      </p:sp>
      <p:sp>
        <p:nvSpPr>
          <p:cNvPr id="65" name="Oval 64">
            <a:extLst>
              <a:ext uri="{5D92A4BF-CE32-4313-8703-839F3D2E2B0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FCA42F3-65C8-4815-8AFD-7C94AE8955ED}"/>
              </a:ext>
            </a:extLst>
          </p:cNvPr>
          <p:cNvSpPr>
            <a:spLocks noChangeAspect="1"/>
          </p:cNvSpPr>
          <p:nvPr userDrawn="1"/>
        </p:nvSpPr>
        <p:spPr>
          <a:xfrm flipH="1">
            <a:off x="2381250" y="1162050"/>
            <a:ext cx="476250" cy="476250"/>
          </a:xfrm>
          <a:prstGeom prst="ellipse">
            <a:avLst/>
          </a:prstGeom>
          <a:solidFill>
            <a:srgbClr val="FFFFFF"/>
          </a:solidFill>
          <a:ln w="9525" cap="flat">
            <a:noFill/>
            <a:prstDash val="solid"/>
            <a:round/>
          </a:ln>
          <a:effectLst>
            <a:outerShdw dist="38100" dir="8100000">
              <a:srgbClr val="3F3F3F">
                <a:alpha val="25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sz="1800" b="0" i="0" u="none" strike="noStrike" cap="none" baseline="0" dirty="0">
              <a:solidFill>
                <a:srgbClr val="000000"/>
              </a:solidFill>
              <a:latin typeface="Open Sans"/>
            </a:endParaRPr>
          </a:p>
        </p:txBody>
      </p:sp>
      <p:grpSp>
        <p:nvGrpSpPr>
          <p:cNvPr id="66" name="Group 65">
            <a:extLst>
              <a:ext uri="{9323BDF7-4437-44AA-8645-B15A690D180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58F62DF-2A37-47BD-AE65-06F4DB89CC1A}"/>
              </a:ext>
            </a:extLst>
          </p:cNvPr>
          <p:cNvGrpSpPr>
            <a:grpSpLocks noChangeAspect="1"/>
          </p:cNvGrpSpPr>
          <p:nvPr/>
        </p:nvGrpSpPr>
        <p:grpSpPr>
          <a:xfrm>
            <a:off x="2495550" y="1276350"/>
            <a:ext cx="239822" cy="228600"/>
            <a:chOff x="-16033" y="-135"/>
            <a:chExt cx="339748" cy="323850"/>
          </a:xfrm>
          <a:solidFill>
            <a:srgbClr val="F2494B"/>
          </a:solidFill>
        </p:grpSpPr>
        <p:sp>
          <p:nvSpPr>
            <p:cNvPr id="67" name="Freeform: Shape 66">
              <a:extLst>
                <a:ext uri="{C6643D6E-F887-4E36-B241-B4934FEEEBC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D78D381-DD28-47EF-A48F-9F370DB04DE6}"/>
                </a:ext>
              </a:extLst>
            </p:cNvPr>
            <p:cNvSpPr/>
            <p:nvPr/>
          </p:nvSpPr>
          <p:spPr>
            <a:xfrm>
              <a:off x="-16033" y="-135"/>
              <a:ext cx="339748" cy="323850"/>
            </a:xfrm>
            <a:custGeom>
              <a:avLst/>
              <a:gdLst/>
              <a:ahLst/>
              <a:cxnLst/>
              <a:rect l="0" t="0" r="r" b="b"/>
              <a:pathLst>
                <a:path w="339748" h="323850">
                  <a:moveTo>
                    <a:pt x="292327" y="47465"/>
                  </a:moveTo>
                  <a:cubicBezTo>
                    <a:pt x="261731" y="16884"/>
                    <a:pt x="221094" y="0"/>
                    <a:pt x="177811" y="0"/>
                  </a:cubicBezTo>
                  <a:cubicBezTo>
                    <a:pt x="134529" y="0"/>
                    <a:pt x="93892" y="16884"/>
                    <a:pt x="63296" y="47465"/>
                  </a:cubicBezTo>
                  <a:cubicBezTo>
                    <a:pt x="4274" y="106458"/>
                    <a:pt x="0" y="200711"/>
                    <a:pt x="52577" y="264586"/>
                  </a:cubicBezTo>
                  <a:cubicBezTo>
                    <a:pt x="45318" y="279436"/>
                    <a:pt x="36770" y="289336"/>
                    <a:pt x="27069" y="294082"/>
                  </a:cubicBezTo>
                  <a:cubicBezTo>
                    <a:pt x="21166" y="296998"/>
                    <a:pt x="17842" y="303372"/>
                    <a:pt x="18792" y="309882"/>
                  </a:cubicBezTo>
                  <a:cubicBezTo>
                    <a:pt x="19810" y="316459"/>
                    <a:pt x="24830" y="321545"/>
                    <a:pt x="31410" y="322562"/>
                  </a:cubicBezTo>
                  <a:cubicBezTo>
                    <a:pt x="35006" y="323104"/>
                    <a:pt x="38873" y="323443"/>
                    <a:pt x="42876" y="323443"/>
                  </a:cubicBezTo>
                  <a:cubicBezTo>
                    <a:pt x="62753" y="323443"/>
                    <a:pt x="83648" y="316595"/>
                    <a:pt x="101083" y="304593"/>
                  </a:cubicBezTo>
                  <a:cubicBezTo>
                    <a:pt x="124556" y="317205"/>
                    <a:pt x="150946" y="323850"/>
                    <a:pt x="177811" y="323850"/>
                  </a:cubicBezTo>
                  <a:cubicBezTo>
                    <a:pt x="221094" y="323850"/>
                    <a:pt x="261731" y="307034"/>
                    <a:pt x="292327" y="276452"/>
                  </a:cubicBezTo>
                  <a:cubicBezTo>
                    <a:pt x="322923" y="245871"/>
                    <a:pt x="339748" y="205186"/>
                    <a:pt x="339748" y="161993"/>
                  </a:cubicBezTo>
                  <a:cubicBezTo>
                    <a:pt x="339748" y="118799"/>
                    <a:pt x="322923" y="78047"/>
                    <a:pt x="292327" y="47465"/>
                  </a:cubicBezTo>
                  <a:close/>
                  <a:moveTo>
                    <a:pt x="279235" y="263348"/>
                  </a:moveTo>
                  <a:cubicBezTo>
                    <a:pt x="252134" y="290449"/>
                    <a:pt x="216091" y="305354"/>
                    <a:pt x="177811" y="305354"/>
                  </a:cubicBezTo>
                  <a:cubicBezTo>
                    <a:pt x="152202" y="305354"/>
                    <a:pt x="127066" y="298511"/>
                    <a:pt x="105182" y="285638"/>
                  </a:cubicBezTo>
                  <a:cubicBezTo>
                    <a:pt x="103760" y="284825"/>
                    <a:pt x="102134" y="284351"/>
                    <a:pt x="100575" y="284351"/>
                  </a:cubicBezTo>
                  <a:cubicBezTo>
                    <a:pt x="98610" y="284351"/>
                    <a:pt x="96578" y="285029"/>
                    <a:pt x="94952" y="286248"/>
                  </a:cubicBezTo>
                  <a:cubicBezTo>
                    <a:pt x="74220" y="302305"/>
                    <a:pt x="53353" y="304676"/>
                    <a:pt x="44206" y="304880"/>
                  </a:cubicBezTo>
                  <a:cubicBezTo>
                    <a:pt x="55114" y="296750"/>
                    <a:pt x="64261" y="284148"/>
                    <a:pt x="71917" y="266600"/>
                  </a:cubicBezTo>
                  <a:cubicBezTo>
                    <a:pt x="73339" y="263348"/>
                    <a:pt x="72730" y="259554"/>
                    <a:pt x="70358" y="256844"/>
                  </a:cubicBezTo>
                  <a:cubicBezTo>
                    <a:pt x="20223" y="200204"/>
                    <a:pt x="22865" y="113890"/>
                    <a:pt x="76388" y="60366"/>
                  </a:cubicBezTo>
                  <a:cubicBezTo>
                    <a:pt x="103489" y="33266"/>
                    <a:pt x="139532" y="18361"/>
                    <a:pt x="177811" y="18361"/>
                  </a:cubicBezTo>
                  <a:cubicBezTo>
                    <a:pt x="216091" y="18361"/>
                    <a:pt x="252134" y="33266"/>
                    <a:pt x="279235" y="60366"/>
                  </a:cubicBezTo>
                  <a:cubicBezTo>
                    <a:pt x="335197" y="116396"/>
                    <a:pt x="335197" y="207454"/>
                    <a:pt x="279235" y="263348"/>
                  </a:cubicBezTo>
                  <a:close/>
                </a:path>
              </a:pathLst>
            </a:custGeom>
            <a:grpFill/>
            <a:ln w="9525" cap="flat">
              <a:noFill/>
              <a:prstDash val="solid"/>
              <a:round/>
            </a:ln>
          </p:spPr>
        </p:sp>
        <p:sp>
          <p:nvSpPr>
            <p:cNvPr id="68" name="Freeform: Shape 67">
              <a:extLst>
                <a:ext uri="{BDFEE91A-69A2-4B55-9390-A19B814EECA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59B65CB-4BCD-4967-B682-A630E673341F}"/>
                </a:ext>
              </a:extLst>
            </p:cNvPr>
            <p:cNvSpPr/>
            <p:nvPr/>
          </p:nvSpPr>
          <p:spPr>
            <a:xfrm>
              <a:off x="84880" y="108401"/>
              <a:ext cx="153794" cy="106775"/>
            </a:xfrm>
            <a:custGeom>
              <a:avLst/>
              <a:gdLst/>
              <a:ahLst/>
              <a:cxnLst/>
              <a:rect l="0" t="0" r="r" b="b"/>
              <a:pathLst>
                <a:path w="153795" h="106776">
                  <a:moveTo>
                    <a:pt x="144648" y="0"/>
                  </a:moveTo>
                  <a:lnTo>
                    <a:pt x="9146" y="0"/>
                  </a:lnTo>
                  <a:cubicBezTo>
                    <a:pt x="4065" y="0"/>
                    <a:pt x="0" y="4065"/>
                    <a:pt x="0" y="9146"/>
                  </a:cubicBezTo>
                  <a:cubicBezTo>
                    <a:pt x="0" y="14228"/>
                    <a:pt x="4065" y="18293"/>
                    <a:pt x="9146" y="18293"/>
                  </a:cubicBezTo>
                  <a:lnTo>
                    <a:pt x="144648" y="18293"/>
                  </a:lnTo>
                  <a:cubicBezTo>
                    <a:pt x="149730" y="18293"/>
                    <a:pt x="153795" y="14228"/>
                    <a:pt x="153795" y="9146"/>
                  </a:cubicBezTo>
                  <a:cubicBezTo>
                    <a:pt x="153795" y="4065"/>
                    <a:pt x="149662" y="0"/>
                    <a:pt x="144648" y="0"/>
                  </a:cubicBezTo>
                  <a:close/>
                  <a:moveTo>
                    <a:pt x="144648" y="44241"/>
                  </a:moveTo>
                  <a:lnTo>
                    <a:pt x="9146" y="44241"/>
                  </a:lnTo>
                  <a:cubicBezTo>
                    <a:pt x="4065" y="44241"/>
                    <a:pt x="0" y="48306"/>
                    <a:pt x="0" y="53388"/>
                  </a:cubicBezTo>
                  <a:cubicBezTo>
                    <a:pt x="0" y="58469"/>
                    <a:pt x="4065" y="62534"/>
                    <a:pt x="9146" y="62534"/>
                  </a:cubicBezTo>
                  <a:lnTo>
                    <a:pt x="144648" y="62534"/>
                  </a:lnTo>
                  <a:cubicBezTo>
                    <a:pt x="149730" y="62534"/>
                    <a:pt x="153795" y="58469"/>
                    <a:pt x="153795" y="53388"/>
                  </a:cubicBezTo>
                  <a:cubicBezTo>
                    <a:pt x="153795" y="48306"/>
                    <a:pt x="149662" y="44241"/>
                    <a:pt x="144648" y="44241"/>
                  </a:cubicBezTo>
                  <a:close/>
                  <a:moveTo>
                    <a:pt x="90897" y="88483"/>
                  </a:moveTo>
                  <a:lnTo>
                    <a:pt x="5748" y="88483"/>
                  </a:lnTo>
                  <a:cubicBezTo>
                    <a:pt x="2554" y="88483"/>
                    <a:pt x="0" y="92548"/>
                    <a:pt x="0" y="97629"/>
                  </a:cubicBezTo>
                  <a:cubicBezTo>
                    <a:pt x="0" y="102711"/>
                    <a:pt x="2554" y="106776"/>
                    <a:pt x="5748" y="106776"/>
                  </a:cubicBezTo>
                  <a:lnTo>
                    <a:pt x="90897" y="106776"/>
                  </a:lnTo>
                  <a:cubicBezTo>
                    <a:pt x="94090" y="106776"/>
                    <a:pt x="96645" y="102711"/>
                    <a:pt x="96645" y="97629"/>
                  </a:cubicBezTo>
                  <a:cubicBezTo>
                    <a:pt x="96645" y="92548"/>
                    <a:pt x="94048" y="88483"/>
                    <a:pt x="90897" y="88483"/>
                  </a:cubicBezTo>
                  <a:close/>
                </a:path>
              </a:pathLst>
            </a:custGeom>
            <a:grpFill/>
            <a:ln w="9525" cap="flat">
              <a:noFill/>
              <a:prstDash val="solid"/>
              <a:round/>
            </a:ln>
          </p:spPr>
        </p:sp>
      </p:grpSp>
      <p:sp>
        <p:nvSpPr>
          <p:cNvPr id="69" name="Content Placeholder 68">
            <a:extLst>
              <a:ext uri="{8CABBF14-3E1D-43CB-8572-082A56FD4C3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CC9D7A0-CC53-4F4C-A446-E0BA7C3C5DAF}"/>
              </a:ext>
            </a:extLst>
          </p:cNvPr>
          <p:cNvSpPr>
            <a:spLocks noGrp="1"/>
          </p:cNvSpPr>
          <p:nvPr>
            <p:ph idx="4"/>
          </p:nvPr>
        </p:nvSpPr>
        <p:spPr>
          <a:xfrm>
            <a:off x="7162800" y="2403881"/>
            <a:ext cx="1457325" cy="333375"/>
          </a:xfrm>
          <a:prstGeom prst="rect">
            <a:avLst/>
          </a:prstGeom>
          <a:noFill/>
          <a:ln w="9525" cap="flat">
            <a:noFill/>
            <a:prstDash val="solid"/>
            <a:round/>
          </a:ln>
        </p:spPr>
        <p:txBody>
          <a:bodyPr vert="horz" lIns="91440" tIns="0" rIns="91440" bIns="0" rtlCol="0" anchor="ctr">
            <a:noAutofit/>
          </a:bodyPr>
          <a:lstStyle>
            <a:lvl1pPr marL="0" lvl="0" indent="0" algn="l">
              <a:buNone/>
              <a:defRPr lang="en-US" sz="1000" cap="none" dirty="0">
                <a:solidFill>
                  <a:srgbClr val="FFFFFF"/>
                </a:solidFill>
                <a:latin typeface="Quicksand-medium"/>
              </a:defRPr>
            </a:lvl1pPr>
            <a:lvl2pPr marL="457200" lvl="1" indent="0" algn="l">
              <a:buNone/>
              <a:defRPr lang="en-US" sz="1000" cap="none" dirty="0">
                <a:solidFill>
                  <a:srgbClr val="FFFFFF"/>
                </a:solidFill>
                <a:latin typeface="Quicksand-medium"/>
              </a:defRPr>
            </a:lvl2pPr>
            <a:lvl3pPr marL="914400" lvl="2" indent="0" algn="l">
              <a:buNone/>
              <a:defRPr lang="en-US" sz="1000" cap="none" dirty="0">
                <a:solidFill>
                  <a:srgbClr val="FFFFFF"/>
                </a:solidFill>
                <a:latin typeface="Quicksand-medium"/>
              </a:defRPr>
            </a:lvl3pPr>
            <a:lvl4pPr marL="1371600" lvl="3" indent="0" algn="l">
              <a:buNone/>
              <a:defRPr lang="en-US" sz="1000" cap="none" dirty="0">
                <a:solidFill>
                  <a:srgbClr val="FFFFFF"/>
                </a:solidFill>
                <a:latin typeface="Quicksand-medium"/>
              </a:defRPr>
            </a:lvl4pPr>
            <a:lvl5pPr marL="1828800" lvl="4" indent="0" algn="l">
              <a:buNone/>
              <a:defRPr lang="en-US" sz="1000" cap="none" dirty="0">
                <a:solidFill>
                  <a:srgbClr val="FFFFFF"/>
                </a:solidFill>
                <a:latin typeface="Quicksand-medium"/>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0" name="Content Placeholder 69">
            <a:extLst>
              <a:ext uri="{5697953D-9EF1-4C3B-A0A7-8F204F03A4C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BE064D9-252D-4B51-9FDF-30B2906C942E}"/>
              </a:ext>
            </a:extLst>
          </p:cNvPr>
          <p:cNvSpPr>
            <a:spLocks noGrp="1"/>
          </p:cNvSpPr>
          <p:nvPr>
            <p:ph idx="5"/>
          </p:nvPr>
        </p:nvSpPr>
        <p:spPr>
          <a:xfrm>
            <a:off x="6786562" y="1228725"/>
            <a:ext cx="1404937" cy="333375"/>
          </a:xfrm>
          <a:prstGeom prst="rect">
            <a:avLst/>
          </a:prstGeom>
          <a:noFill/>
          <a:ln w="9525" cap="flat">
            <a:noFill/>
            <a:prstDash val="solid"/>
            <a:round/>
          </a:ln>
        </p:spPr>
        <p:txBody>
          <a:bodyPr vert="horz" lIns="91440" tIns="0" rIns="91440" bIns="0" rtlCol="0" anchor="ctr">
            <a:noAutofit/>
          </a:bodyPr>
          <a:lstStyle>
            <a:lvl1pPr marL="0" lvl="0" indent="0" algn="l">
              <a:buNone/>
              <a:defRPr lang="en-US" sz="1000" cap="none" dirty="0">
                <a:solidFill>
                  <a:srgbClr val="FFFFFF"/>
                </a:solidFill>
                <a:latin typeface="Quicksand-medium"/>
              </a:defRPr>
            </a:lvl1pPr>
            <a:lvl2pPr marL="457200" lvl="1" indent="0" algn="l">
              <a:buNone/>
              <a:defRPr lang="en-US" sz="1000" cap="none" dirty="0">
                <a:solidFill>
                  <a:srgbClr val="FFFFFF"/>
                </a:solidFill>
                <a:latin typeface="Quicksand-medium"/>
              </a:defRPr>
            </a:lvl2pPr>
            <a:lvl3pPr marL="914400" lvl="2" indent="0" algn="l">
              <a:buNone/>
              <a:defRPr lang="en-US" sz="1000" cap="none" dirty="0">
                <a:solidFill>
                  <a:srgbClr val="FFFFFF"/>
                </a:solidFill>
                <a:latin typeface="Quicksand-medium"/>
              </a:defRPr>
            </a:lvl3pPr>
            <a:lvl4pPr marL="1371600" lvl="3" indent="0" algn="l">
              <a:buNone/>
              <a:defRPr lang="en-US" sz="1000" cap="none" dirty="0">
                <a:solidFill>
                  <a:srgbClr val="FFFFFF"/>
                </a:solidFill>
                <a:latin typeface="Quicksand-medium"/>
              </a:defRPr>
            </a:lvl4pPr>
            <a:lvl5pPr marL="1828800" lvl="4" indent="0" algn="l">
              <a:buNone/>
              <a:defRPr lang="en-US" sz="1000" cap="none" dirty="0">
                <a:solidFill>
                  <a:srgbClr val="FFFFFF"/>
                </a:solidFill>
                <a:latin typeface="Quicksand-medium"/>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 name="Content Placeholder 70">
            <a:extLst>
              <a:ext uri="{A490A50F-5471-4CD3-A89F-A3660C9A06B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8E63C11-CB14-48E5-ADC7-6065A5350ED7}"/>
              </a:ext>
            </a:extLst>
          </p:cNvPr>
          <p:cNvSpPr>
            <a:spLocks noGrp="1"/>
          </p:cNvSpPr>
          <p:nvPr>
            <p:ph idx="6"/>
          </p:nvPr>
        </p:nvSpPr>
        <p:spPr>
          <a:xfrm>
            <a:off x="962025" y="3571875"/>
            <a:ext cx="1395412" cy="333375"/>
          </a:xfrm>
          <a:prstGeom prst="rect">
            <a:avLst/>
          </a:prstGeom>
          <a:noFill/>
          <a:ln w="9525" cap="flat">
            <a:noFill/>
            <a:prstDash val="solid"/>
            <a:round/>
          </a:ln>
        </p:spPr>
        <p:txBody>
          <a:bodyPr vert="horz" lIns="91440" tIns="0" rIns="91440" bIns="0" rtlCol="0" anchor="ctr">
            <a:noAutofit/>
          </a:bodyPr>
          <a:lstStyle>
            <a:lvl1pPr marL="0" lvl="0" indent="0" algn="r">
              <a:buNone/>
              <a:defRPr lang="en-US" sz="1000" cap="none" dirty="0">
                <a:solidFill>
                  <a:srgbClr val="FFFFFF"/>
                </a:solidFill>
                <a:latin typeface="Quicksand-medium"/>
              </a:defRPr>
            </a:lvl1pPr>
            <a:lvl2pPr marL="457200" lvl="1" indent="0" algn="r">
              <a:buNone/>
              <a:defRPr lang="en-US" sz="1000" cap="none" dirty="0">
                <a:solidFill>
                  <a:srgbClr val="FFFFFF"/>
                </a:solidFill>
                <a:latin typeface="Quicksand-medium"/>
              </a:defRPr>
            </a:lvl2pPr>
            <a:lvl3pPr marL="914400" lvl="2" indent="0" algn="r">
              <a:buNone/>
              <a:defRPr lang="en-US" sz="1000" cap="none" dirty="0">
                <a:solidFill>
                  <a:srgbClr val="FFFFFF"/>
                </a:solidFill>
                <a:latin typeface="Quicksand-medium"/>
              </a:defRPr>
            </a:lvl3pPr>
            <a:lvl4pPr marL="1371600" lvl="3" indent="0" algn="r">
              <a:buNone/>
              <a:defRPr lang="en-US" sz="1000" cap="none" dirty="0">
                <a:solidFill>
                  <a:srgbClr val="FFFFFF"/>
                </a:solidFill>
                <a:latin typeface="Quicksand-medium"/>
              </a:defRPr>
            </a:lvl4pPr>
            <a:lvl5pPr marL="1828800" lvl="4" indent="0" algn="r">
              <a:buNone/>
              <a:defRPr lang="en-US" sz="1000" cap="none" dirty="0">
                <a:solidFill>
                  <a:srgbClr val="FFFFFF"/>
                </a:solidFill>
                <a:latin typeface="Quicksand-medium"/>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2" name="Content Placeholder 71">
            <a:extLst>
              <a:ext uri="{2B8F63B3-4201-4117-A70F-6B2A9A8765B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5A1715D-F33F-45B0-8BBE-84A439247982}"/>
              </a:ext>
            </a:extLst>
          </p:cNvPr>
          <p:cNvSpPr>
            <a:spLocks noGrp="1"/>
          </p:cNvSpPr>
          <p:nvPr>
            <p:ph idx="7"/>
          </p:nvPr>
        </p:nvSpPr>
        <p:spPr>
          <a:xfrm>
            <a:off x="523875" y="2405062"/>
            <a:ext cx="1476375" cy="333375"/>
          </a:xfrm>
          <a:prstGeom prst="rect">
            <a:avLst/>
          </a:prstGeom>
          <a:noFill/>
          <a:ln w="9525" cap="flat">
            <a:noFill/>
            <a:prstDash val="solid"/>
            <a:round/>
          </a:ln>
        </p:spPr>
        <p:txBody>
          <a:bodyPr vert="horz" lIns="91440" tIns="0" rIns="91440" bIns="0" rtlCol="0" anchor="ctr">
            <a:noAutofit/>
          </a:bodyPr>
          <a:lstStyle>
            <a:lvl1pPr marL="0" lvl="0" indent="0" algn="r">
              <a:buNone/>
              <a:defRPr lang="en-US" sz="1000" cap="none" dirty="0">
                <a:solidFill>
                  <a:srgbClr val="FFFFFF"/>
                </a:solidFill>
                <a:latin typeface="Quicksand-medium"/>
              </a:defRPr>
            </a:lvl1pPr>
            <a:lvl2pPr marL="457200" lvl="1" indent="0" algn="r">
              <a:buNone/>
              <a:defRPr lang="en-US" sz="1000" cap="none" dirty="0">
                <a:solidFill>
                  <a:srgbClr val="FFFFFF"/>
                </a:solidFill>
                <a:latin typeface="Quicksand-medium"/>
              </a:defRPr>
            </a:lvl2pPr>
            <a:lvl3pPr marL="914400" lvl="2" indent="0" algn="r">
              <a:buNone/>
              <a:defRPr lang="en-US" sz="1000" cap="none" dirty="0">
                <a:solidFill>
                  <a:srgbClr val="FFFFFF"/>
                </a:solidFill>
                <a:latin typeface="Quicksand-medium"/>
              </a:defRPr>
            </a:lvl3pPr>
            <a:lvl4pPr marL="1371600" lvl="3" indent="0" algn="r">
              <a:buNone/>
              <a:defRPr lang="en-US" sz="1000" cap="none" dirty="0">
                <a:solidFill>
                  <a:srgbClr val="FFFFFF"/>
                </a:solidFill>
                <a:latin typeface="Quicksand-medium"/>
              </a:defRPr>
            </a:lvl4pPr>
            <a:lvl5pPr marL="1828800" lvl="4" indent="0" algn="r">
              <a:buNone/>
              <a:defRPr lang="en-US" sz="1000" cap="none" dirty="0">
                <a:solidFill>
                  <a:srgbClr val="FFFFFF"/>
                </a:solidFill>
                <a:latin typeface="Quicksand-medium"/>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3" name="Content Placeholder 72">
            <a:extLst>
              <a:ext uri="{31906B07-2023-464F-B046-AC173EC634B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D9CA84C-7C72-48A0-BAE4-8E3442E32966}"/>
              </a:ext>
            </a:extLst>
          </p:cNvPr>
          <p:cNvSpPr>
            <a:spLocks noGrp="1"/>
          </p:cNvSpPr>
          <p:nvPr>
            <p:ph idx="8"/>
          </p:nvPr>
        </p:nvSpPr>
        <p:spPr>
          <a:xfrm>
            <a:off x="952500" y="1228448"/>
            <a:ext cx="1404937" cy="333375"/>
          </a:xfrm>
          <a:prstGeom prst="rect">
            <a:avLst/>
          </a:prstGeom>
          <a:noFill/>
          <a:ln w="9525" cap="flat">
            <a:noFill/>
            <a:prstDash val="solid"/>
            <a:round/>
          </a:ln>
        </p:spPr>
        <p:txBody>
          <a:bodyPr vert="horz" lIns="91440" tIns="0" rIns="91440" bIns="0" rtlCol="0" anchor="ctr">
            <a:noAutofit/>
          </a:bodyPr>
          <a:lstStyle>
            <a:lvl1pPr marL="0" lvl="0" indent="0" algn="r">
              <a:buNone/>
              <a:defRPr lang="en-US" sz="1000" cap="none" dirty="0">
                <a:solidFill>
                  <a:srgbClr val="FFFFFF"/>
                </a:solidFill>
                <a:latin typeface="Quicksand-medium"/>
              </a:defRPr>
            </a:lvl1pPr>
            <a:lvl2pPr marL="457200" lvl="1" indent="0" algn="r">
              <a:buNone/>
              <a:defRPr lang="en-US" sz="1000" cap="none" dirty="0">
                <a:solidFill>
                  <a:srgbClr val="FFFFFF"/>
                </a:solidFill>
                <a:latin typeface="Quicksand-medium"/>
              </a:defRPr>
            </a:lvl2pPr>
            <a:lvl3pPr marL="914400" lvl="2" indent="0" algn="r">
              <a:buNone/>
              <a:defRPr lang="en-US" sz="1000" cap="none" dirty="0">
                <a:solidFill>
                  <a:srgbClr val="FFFFFF"/>
                </a:solidFill>
                <a:latin typeface="Quicksand-medium"/>
              </a:defRPr>
            </a:lvl3pPr>
            <a:lvl4pPr marL="1371600" lvl="3" indent="0" algn="r">
              <a:buNone/>
              <a:defRPr lang="en-US" sz="1000" cap="none" dirty="0">
                <a:solidFill>
                  <a:srgbClr val="FFFFFF"/>
                </a:solidFill>
                <a:latin typeface="Quicksand-medium"/>
              </a:defRPr>
            </a:lvl4pPr>
            <a:lvl5pPr marL="1828800" lvl="4" indent="0" algn="r">
              <a:buNone/>
              <a:defRPr lang="en-US" sz="1000" cap="none" dirty="0">
                <a:solidFill>
                  <a:srgbClr val="FFFFFF"/>
                </a:solidFill>
                <a:latin typeface="Quicksand-medium"/>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4" name="Content Placeholder 73">
            <a:extLst>
              <a:ext uri="{655C4B1F-6592-4EEC-80AE-EF34DB5EC35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A3C95A4-B8BE-4937-BC34-D32310402EE4}"/>
              </a:ext>
            </a:extLst>
          </p:cNvPr>
          <p:cNvSpPr>
            <a:spLocks noGrp="1"/>
          </p:cNvSpPr>
          <p:nvPr>
            <p:ph idx="9"/>
          </p:nvPr>
        </p:nvSpPr>
        <p:spPr>
          <a:xfrm>
            <a:off x="6786562" y="3581324"/>
            <a:ext cx="1404937" cy="333375"/>
          </a:xfrm>
          <a:prstGeom prst="rect">
            <a:avLst/>
          </a:prstGeom>
          <a:noFill/>
          <a:ln w="9525" cap="flat">
            <a:noFill/>
            <a:prstDash val="solid"/>
            <a:round/>
          </a:ln>
        </p:spPr>
        <p:txBody>
          <a:bodyPr vert="horz" lIns="91440" tIns="0" rIns="91440" bIns="0" rtlCol="0" anchor="ctr">
            <a:noAutofit/>
          </a:bodyPr>
          <a:lstStyle>
            <a:lvl1pPr marL="0" lvl="0" indent="0" algn="l">
              <a:buNone/>
              <a:defRPr lang="en-US" sz="1000" cap="none" dirty="0">
                <a:solidFill>
                  <a:srgbClr val="FFFFFF"/>
                </a:solidFill>
                <a:latin typeface="Quicksand-medium"/>
              </a:defRPr>
            </a:lvl1pPr>
            <a:lvl2pPr marL="457200" lvl="1" indent="0" algn="l">
              <a:buNone/>
              <a:defRPr lang="en-US" sz="1000" cap="none" dirty="0">
                <a:solidFill>
                  <a:srgbClr val="FFFFFF"/>
                </a:solidFill>
                <a:latin typeface="Quicksand-medium"/>
              </a:defRPr>
            </a:lvl2pPr>
            <a:lvl3pPr marL="914400" lvl="2" indent="0" algn="l">
              <a:buNone/>
              <a:defRPr lang="en-US" sz="1000" cap="none" dirty="0">
                <a:solidFill>
                  <a:srgbClr val="FFFFFF"/>
                </a:solidFill>
                <a:latin typeface="Quicksand-medium"/>
              </a:defRPr>
            </a:lvl3pPr>
            <a:lvl4pPr marL="1371600" lvl="3" indent="0" algn="l">
              <a:buNone/>
              <a:defRPr lang="en-US" sz="1000" cap="none" dirty="0">
                <a:solidFill>
                  <a:srgbClr val="FFFFFF"/>
                </a:solidFill>
                <a:latin typeface="Quicksand-medium"/>
              </a:defRPr>
            </a:lvl4pPr>
            <a:lvl5pPr marL="1828800" lvl="4" indent="0" algn="l">
              <a:buNone/>
              <a:defRPr lang="en-US" sz="1000" cap="none" dirty="0">
                <a:solidFill>
                  <a:srgbClr val="FFFFFF"/>
                </a:solidFill>
                <a:latin typeface="Quicksand-medium"/>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226007964"/>
      </p:ext>
      <p:ext uri="{97ADFFE8-C360-477C-A44F-0D1F7FAAC24E}">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710080604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CUSTOM 15">
    <p:bg>
      <p:bgPr>
        <a:solidFill>
          <a:schemeClr val="bg1"/>
        </a:solidFill>
        <a:effectLst/>
      </p:bgPr>
    </p:bg>
    <p:spTree>
      <p:nvGrpSpPr>
        <p:cNvPr id="1" name=""/>
        <p:cNvGrpSpPr/>
        <p:nvPr/>
      </p:nvGrpSpPr>
      <p:grpSpPr>
        <a:xfrm>
          <a:off x="0" y="0"/>
          <a:ext cx="0" cy="0"/>
          <a:chOff x="0" y="0"/>
          <a:chExt cx="0" cy="0"/>
        </a:xfrm>
      </p:grpSpPr>
      <p:sp>
        <p:nvSpPr>
          <p:cNvPr id="2" name="Rectangle 1">
            <a:extLst>
              <a:ext uri="{39E740A4-5114-4339-9A6A-57A17C72DF6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5768F88-96DF-4B03-90FC-BC0E68FD577F}"/>
              </a:ext>
            </a:extLst>
          </p:cNvPr>
          <p:cNvSpPr/>
          <p:nvPr userDrawn="1"/>
        </p:nvSpPr>
        <p:spPr>
          <a:xfrm>
            <a:off x="0" y="0"/>
            <a:ext cx="9148363" cy="5143500"/>
          </a:xfrm>
          <a:prstGeom prst="rect">
            <a:avLst/>
          </a:prstGeom>
          <a:gradFill rotWithShape="1">
            <a:gsLst>
              <a:gs pos="0">
                <a:srgbClr val="254175"/>
              </a:gs>
              <a:gs pos="100000">
                <a:srgbClr val="1C1A49"/>
              </a:gs>
            </a:gsLst>
            <a:path path="circle">
              <a:fillToRect l="50000" t="50000" r="50000" b="50000"/>
            </a:path>
            <a:tileRect/>
          </a:gradFill>
          <a:ln w="9525" cap="flat">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Title 1">
            <a:extLst>
              <a:ext uri="{5CB5455B-015F-4811-AB1E-76DD2253B73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07A07F3-9429-4E82-A967-2D27E13D0D1A}"/>
              </a:ext>
            </a:extLst>
          </p:cNvPr>
          <p:cNvSpPr>
            <a:spLocks noGrp="1"/>
          </p:cNvSpPr>
          <p:nvPr>
            <p:ph type="title" idx="10"/>
          </p:nvPr>
        </p:nvSpPr>
        <p:spPr>
          <a:xfrm>
            <a:off x="2000250" y="476250"/>
            <a:ext cx="5143500" cy="571500"/>
          </a:xfrm>
          <a:noFill/>
          <a:ln w="9525" cap="flat">
            <a:noFill/>
            <a:prstDash val="solid"/>
            <a:round/>
          </a:ln>
        </p:spPr>
        <p:txBody>
          <a:bodyPr vert="horz" lIns="0" tIns="0" rIns="0" bIns="0" rtlCol="0" anchor="ctr"/>
          <a:lstStyle>
            <a:lvl1pPr lvl="0" algn="ctr">
              <a:defRPr lang="en-US" sz="2100" cap="all" dirty="0">
                <a:solidFill>
                  <a:srgbClr val="FFFFFF"/>
                </a:solidFill>
                <a:latin typeface="Oswald-medium"/>
              </a:defRPr>
            </a:lvl1pPr>
          </a:lstStyle>
          <a:p>
            <a:r>
              <a:rPr lang="en-US" dirty="0"/>
              <a:t>Click to edit Master title style</a:t>
            </a:r>
          </a:p>
        </p:txBody>
      </p:sp>
      <p:sp>
        <p:nvSpPr>
          <p:cNvPr id="4" name="Slide Number Placeholder 3" hidden="1">
            <a:extLst>
              <a:ext uri="{3F8037F4-2B7D-484B-8371-664A7FF9538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E20678C-4BA2-4E31-8BC7-0CD69ED9DFF2}"/>
              </a:ext>
            </a:extLst>
          </p:cNvPr>
          <p:cNvSpPr>
            <a:spLocks noGrp="1"/>
          </p:cNvSpPr>
          <p:nvPr>
            <p:ph type="sldNum" sz="quarter" idx="11"/>
          </p:nvPr>
        </p:nvSpPr>
        <p:spPr>
          <a:xfrm>
            <a:off x="7767815" y="4695033"/>
            <a:ext cx="613018" cy="285750"/>
          </a:xfrm>
          <a:noFill/>
          <a:ln w="9525" cap="flat">
            <a:noFill/>
            <a:prstDash val="solid"/>
            <a:round/>
          </a:ln>
        </p:spPr>
        <p:txBody>
          <a:bodyPr rtlCol="0"/>
          <a:lstStyle/>
          <a:p>
            <a:r>
              <a:rPr lang="en-US" dirty="0"/>
              <a:t>&lt;#&gt;</a:t>
            </a:r>
          </a:p>
        </p:txBody>
      </p:sp>
      <p:sp>
        <p:nvSpPr>
          <p:cNvPr id="5" name="Footer Placeholder 2" hidden="1">
            <a:extLst>
              <a:ext uri="{1D6A5C69-FE4F-4084-905B-ADA4139722F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E5584A9-CD80-4366-973E-FBEE13E8E366}"/>
              </a:ext>
            </a:extLst>
          </p:cNvPr>
          <p:cNvSpPr>
            <a:spLocks noGrp="1"/>
          </p:cNvSpPr>
          <p:nvPr>
            <p:ph type="ftr" sz="quarter" idx="12"/>
          </p:nvPr>
        </p:nvSpPr>
        <p:spPr>
          <a:xfrm>
            <a:off x="2495550" y="4686300"/>
            <a:ext cx="5181600" cy="285750"/>
          </a:xfrm>
          <a:noFill/>
          <a:ln w="9525" cap="flat">
            <a:noFill/>
            <a:prstDash val="solid"/>
            <a:round/>
          </a:ln>
        </p:spPr>
        <p:txBody>
          <a:bodyPr rtlCol="0"/>
          <a:lstStyle/>
          <a:p>
            <a:r>
              <a:rPr lang="en-US" dirty="0"/>
              <a:t>Footer</a:t>
            </a:r>
          </a:p>
        </p:txBody>
      </p:sp>
      <p:sp>
        <p:nvSpPr>
          <p:cNvPr id="6" name="Date Placeholder 1" hidden="1">
            <a:extLst>
              <a:ext uri="{AAD805B5-4A9C-44B1-944C-DD52C251C25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EDC4065-6F3F-410B-9720-6C736949F3A0}"/>
              </a:ext>
            </a:extLst>
          </p:cNvPr>
          <p:cNvSpPr>
            <a:spLocks noGrp="1"/>
          </p:cNvSpPr>
          <p:nvPr>
            <p:ph type="dt" sz="half" idx="13"/>
          </p:nvPr>
        </p:nvSpPr>
        <p:spPr>
          <a:xfrm>
            <a:off x="762000" y="4695033"/>
            <a:ext cx="1639570" cy="285750"/>
          </a:xfrm>
          <a:noFill/>
          <a:ln w="9525" cap="flat">
            <a:noFill/>
            <a:prstDash val="solid"/>
            <a:round/>
          </a:ln>
        </p:spPr>
        <p:txBody>
          <a:bodyPr rtlCol="0"/>
          <a:lstStyle/>
          <a:p>
            <a:r>
              <a:rPr lang="en-US" dirty="0"/>
              <a:t>Date</a:t>
            </a:r>
          </a:p>
        </p:txBody>
      </p:sp>
      <p:sp>
        <p:nvSpPr>
          <p:cNvPr id="7" name="Title 6">
            <a:extLst>
              <a:ext uri="{480BAB19-2830-42A0-A06F-DEA05E60135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492AFA3-5604-45F1-B662-54C16BB905EC}"/>
              </a:ext>
            </a:extLst>
          </p:cNvPr>
          <p:cNvSpPr>
            <a:spLocks noGrp="1"/>
          </p:cNvSpPr>
          <p:nvPr>
            <p:ph type="title" idx="14"/>
          </p:nvPr>
        </p:nvSpPr>
        <p:spPr>
          <a:xfrm>
            <a:off x="428625" y="1905000"/>
            <a:ext cx="1905000" cy="762000"/>
          </a:xfrm>
          <a:prstGeom prst="round2SameRect">
            <a:avLst/>
          </a:prstGeom>
          <a:gradFill rotWithShape="1">
            <a:gsLst>
              <a:gs pos="0">
                <a:srgbClr val="4A77E9"/>
              </a:gs>
              <a:gs pos="100000">
                <a:srgbClr val="52DCFF"/>
              </a:gs>
            </a:gsLst>
            <a:lin ang="18900000" scaled="0"/>
          </a:gradFill>
          <a:ln w="9525" cap="flat">
            <a:noFill/>
            <a:prstDash val="solid"/>
            <a:round/>
          </a:ln>
        </p:spPr>
        <p:txBody>
          <a:bodyPr vert="horz" lIns="190500" tIns="95250" rIns="190500" bIns="95250" rtlCol="0" anchor="ctr">
            <a:noAutofit/>
          </a:bodyPr>
          <a:lstStyle>
            <a:lvl1pPr lvl="0" algn="l">
              <a:defRPr lang="en-US" sz="1600" cap="all" dirty="0">
                <a:solidFill>
                  <a:srgbClr val="FFFFFF"/>
                </a:solidFill>
                <a:latin typeface="Oswald-medium"/>
              </a:defRPr>
            </a:lvl1pPr>
          </a:lstStyle>
          <a:p>
            <a:pPr lvl="0"/>
            <a:r>
              <a:rPr lang="en-US" dirty="0"/>
              <a:t>Click to edit Master text styles</a:t>
            </a:r>
          </a:p>
        </p:txBody>
      </p:sp>
      <p:sp>
        <p:nvSpPr>
          <p:cNvPr id="8" name="Content Placeholder 7">
            <a:extLst>
              <a:ext uri="{9EED780A-D7CF-46D7-9E30-1035DC388B7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188047A-2EE1-4598-B41A-7EA68754A529}"/>
              </a:ext>
            </a:extLst>
          </p:cNvPr>
          <p:cNvSpPr>
            <a:spLocks noGrp="1"/>
          </p:cNvSpPr>
          <p:nvPr>
            <p:ph idx="15"/>
          </p:nvPr>
        </p:nvSpPr>
        <p:spPr>
          <a:xfrm flipV="1">
            <a:off x="428625" y="2667000"/>
            <a:ext cx="1905000" cy="1047750"/>
          </a:xfrm>
          <a:prstGeom prst="round2SameRect">
            <a:avLst>
              <a:gd name="adj1" fmla="val 16000"/>
              <a:gd name="adj2" fmla="val 0"/>
            </a:avLst>
          </a:prstGeom>
          <a:solidFill>
            <a:srgbClr val="FFFFFF"/>
          </a:solidFill>
          <a:ln w="9525" cap="flat">
            <a:noFill/>
            <a:prstDash val="solid"/>
            <a:round/>
          </a:ln>
        </p:spPr>
        <p:txBody>
          <a:bodyPr rot="10800000" vert="horz" lIns="190500" tIns="142875" rIns="190500" bIns="142875" rtlCol="0" anchor="ctr">
            <a:noAutofit/>
          </a:bodyPr>
          <a:lstStyle>
            <a:lvl1pPr marL="0" lvl="0" indent="0" algn="l">
              <a:lnSpc>
                <a:spcPct val="125000"/>
              </a:lnSpc>
              <a:buNone/>
              <a:defRPr lang="en-US" sz="900" b="0" cap="none" dirty="0">
                <a:solidFill>
                  <a:srgbClr val="000000"/>
                </a:solidFill>
                <a:latin typeface="Zoho Puvi"/>
              </a:defRPr>
            </a:lvl1pPr>
            <a:lvl2pPr marL="457200" lvl="1" indent="0" algn="l">
              <a:lnSpc>
                <a:spcPct val="125000"/>
              </a:lnSpc>
              <a:buNone/>
              <a:defRPr lang="en-US" sz="800" b="0" cap="none" dirty="0">
                <a:solidFill>
                  <a:srgbClr val="000000"/>
                </a:solidFill>
                <a:latin typeface="Zoho Puvi"/>
              </a:defRPr>
            </a:lvl2pPr>
            <a:lvl3pPr marL="914400" lvl="2" indent="0" algn="l">
              <a:lnSpc>
                <a:spcPct val="125000"/>
              </a:lnSpc>
              <a:buNone/>
              <a:defRPr lang="en-US" sz="700" b="0" cap="none" dirty="0">
                <a:solidFill>
                  <a:srgbClr val="000000"/>
                </a:solidFill>
                <a:latin typeface="Zoho Puvi"/>
              </a:defRPr>
            </a:lvl3pPr>
            <a:lvl4pPr marL="1371600" lvl="3" indent="0" algn="l">
              <a:lnSpc>
                <a:spcPct val="125000"/>
              </a:lnSpc>
              <a:buNone/>
              <a:defRPr lang="en-US" sz="600" b="0" cap="none" dirty="0">
                <a:solidFill>
                  <a:srgbClr val="000000"/>
                </a:solidFill>
                <a:latin typeface="Zoho Puvi"/>
              </a:defRPr>
            </a:lvl4pPr>
            <a:lvl5pPr marL="1828800" lvl="4" indent="0" algn="l">
              <a:lnSpc>
                <a:spcPct val="125000"/>
              </a:lnSpc>
              <a:buNone/>
              <a:defRPr lang="en-US" sz="600" b="0" cap="none" dirty="0">
                <a:solidFill>
                  <a:srgbClr val="000000"/>
                </a:solidFill>
                <a:latin typeface="Zoho Puv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a:extLst>
              <a:ext uri="{7667C790-AC42-43C1-B834-796E888DD41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0FE5BB8-9DED-4F29-8F30-50F81DED96B0}"/>
              </a:ext>
            </a:extLst>
          </p:cNvPr>
          <p:cNvSpPr>
            <a:spLocks noGrp="1"/>
          </p:cNvSpPr>
          <p:nvPr>
            <p:ph type="title" idx="16"/>
          </p:nvPr>
        </p:nvSpPr>
        <p:spPr>
          <a:xfrm>
            <a:off x="2552700" y="2238375"/>
            <a:ext cx="1905000" cy="762000"/>
          </a:xfrm>
          <a:prstGeom prst="round2SameRect">
            <a:avLst/>
          </a:prstGeom>
          <a:gradFill rotWithShape="1">
            <a:gsLst>
              <a:gs pos="0">
                <a:srgbClr val="C64FC0"/>
              </a:gs>
              <a:gs pos="100000">
                <a:srgbClr val="F7A2E2"/>
              </a:gs>
            </a:gsLst>
            <a:lin ang="18900000" scaled="0"/>
          </a:gradFill>
          <a:ln w="9525" cap="flat">
            <a:noFill/>
            <a:prstDash val="solid"/>
            <a:round/>
          </a:ln>
        </p:spPr>
        <p:txBody>
          <a:bodyPr vert="horz" lIns="190500" tIns="95250" rIns="190500" bIns="95250" rtlCol="0" anchor="ctr">
            <a:noAutofit/>
          </a:bodyPr>
          <a:lstStyle>
            <a:lvl1pPr lvl="0" algn="l">
              <a:defRPr lang="en-US" sz="1600" cap="all" dirty="0">
                <a:solidFill>
                  <a:srgbClr val="FFFFFF"/>
                </a:solidFill>
                <a:latin typeface="Oswald-medium"/>
              </a:defRPr>
            </a:lvl1pPr>
          </a:lstStyle>
          <a:p>
            <a:pPr lvl="0"/>
            <a:r>
              <a:rPr lang="en-US" dirty="0"/>
              <a:t>Click to edit Master text styles</a:t>
            </a:r>
          </a:p>
        </p:txBody>
      </p:sp>
      <p:sp>
        <p:nvSpPr>
          <p:cNvPr id="10" name="Content Placeholder 9">
            <a:extLst>
              <a:ext uri="{71447FBA-9BAC-48D4-A0CC-57F52836DE1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1058CA7-8BCF-47E0-8C40-4F6DA0CF05EB}"/>
              </a:ext>
            </a:extLst>
          </p:cNvPr>
          <p:cNvSpPr>
            <a:spLocks noGrp="1"/>
          </p:cNvSpPr>
          <p:nvPr>
            <p:ph idx="17"/>
          </p:nvPr>
        </p:nvSpPr>
        <p:spPr>
          <a:xfrm flipV="1">
            <a:off x="2552700" y="3000375"/>
            <a:ext cx="1905000" cy="1428750"/>
          </a:xfrm>
          <a:prstGeom prst="round2SameRect">
            <a:avLst>
              <a:gd name="adj1" fmla="val 11878"/>
              <a:gd name="adj2" fmla="val 0"/>
            </a:avLst>
          </a:prstGeom>
          <a:solidFill>
            <a:srgbClr val="FFFFFF"/>
          </a:solidFill>
          <a:ln w="9525" cap="flat">
            <a:noFill/>
            <a:prstDash val="solid"/>
            <a:round/>
          </a:ln>
        </p:spPr>
        <p:txBody>
          <a:bodyPr rot="10800000" vert="horz" lIns="190500" tIns="95250" rIns="190500" bIns="95250" rtlCol="0" anchor="ctr">
            <a:noAutofit/>
          </a:bodyPr>
          <a:lstStyle>
            <a:lvl1pPr marL="0" lvl="0" indent="0" algn="l">
              <a:lnSpc>
                <a:spcPct val="125000"/>
              </a:lnSpc>
              <a:buNone/>
              <a:defRPr lang="en-US" sz="900" b="0" cap="none" dirty="0">
                <a:solidFill>
                  <a:srgbClr val="000000"/>
                </a:solidFill>
                <a:latin typeface="Zoho Puvi"/>
              </a:defRPr>
            </a:lvl1pPr>
            <a:lvl2pPr marL="457200" lvl="1" indent="0" algn="l">
              <a:lnSpc>
                <a:spcPct val="125000"/>
              </a:lnSpc>
              <a:buNone/>
              <a:defRPr lang="en-US" sz="800" b="0" cap="none" dirty="0">
                <a:solidFill>
                  <a:srgbClr val="000000"/>
                </a:solidFill>
                <a:latin typeface="Zoho Puvi"/>
              </a:defRPr>
            </a:lvl2pPr>
            <a:lvl3pPr marL="914400" lvl="2" indent="0" algn="l">
              <a:lnSpc>
                <a:spcPct val="125000"/>
              </a:lnSpc>
              <a:buNone/>
              <a:defRPr lang="en-US" sz="700" b="0" cap="none" dirty="0">
                <a:solidFill>
                  <a:srgbClr val="000000"/>
                </a:solidFill>
                <a:latin typeface="Zoho Puvi"/>
              </a:defRPr>
            </a:lvl3pPr>
            <a:lvl4pPr marL="1371600" lvl="3" indent="0" algn="l">
              <a:lnSpc>
                <a:spcPct val="125000"/>
              </a:lnSpc>
              <a:buNone/>
              <a:defRPr lang="en-US" sz="600" b="0" cap="none" dirty="0">
                <a:solidFill>
                  <a:srgbClr val="000000"/>
                </a:solidFill>
                <a:latin typeface="Zoho Puvi"/>
              </a:defRPr>
            </a:lvl4pPr>
            <a:lvl5pPr marL="1828800" lvl="4" indent="0" algn="l">
              <a:lnSpc>
                <a:spcPct val="125000"/>
              </a:lnSpc>
              <a:buNone/>
              <a:defRPr lang="en-US" sz="600" b="0" cap="none" dirty="0">
                <a:solidFill>
                  <a:srgbClr val="000000"/>
                </a:solidFill>
                <a:latin typeface="Zoho Puv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a:extLst>
              <a:ext uri="{8481F92F-644F-4CC8-B2C6-94D24F7321D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E23BFD0-9AF8-47B4-B771-3CD4E3A21AEF}"/>
              </a:ext>
            </a:extLst>
          </p:cNvPr>
          <p:cNvSpPr>
            <a:spLocks noGrp="1"/>
          </p:cNvSpPr>
          <p:nvPr>
            <p:ph type="title" idx="18"/>
          </p:nvPr>
        </p:nvSpPr>
        <p:spPr>
          <a:xfrm>
            <a:off x="4667250" y="1571625"/>
            <a:ext cx="1905000" cy="762000"/>
          </a:xfrm>
          <a:prstGeom prst="round2SameRect">
            <a:avLst/>
          </a:prstGeom>
          <a:gradFill rotWithShape="1">
            <a:gsLst>
              <a:gs pos="0">
                <a:srgbClr val="E46C45"/>
              </a:gs>
              <a:gs pos="100000">
                <a:srgbClr val="FFBC5A"/>
              </a:gs>
            </a:gsLst>
            <a:lin ang="18900000" scaled="0"/>
          </a:gradFill>
          <a:ln w="9525" cap="flat">
            <a:noFill/>
            <a:prstDash val="solid"/>
            <a:round/>
          </a:ln>
        </p:spPr>
        <p:txBody>
          <a:bodyPr vert="horz" lIns="190500" tIns="95250" rIns="190500" bIns="95250" rtlCol="0" anchor="ctr">
            <a:noAutofit/>
          </a:bodyPr>
          <a:lstStyle>
            <a:lvl1pPr lvl="0" algn="l">
              <a:defRPr lang="en-US" sz="1600" b="1" cap="all" dirty="0">
                <a:solidFill>
                  <a:srgbClr val="FFFFFF"/>
                </a:solidFill>
                <a:latin typeface="Oswald"/>
              </a:defRPr>
            </a:lvl1pPr>
          </a:lstStyle>
          <a:p>
            <a:pPr lvl="0"/>
            <a:r>
              <a:rPr lang="en-US" dirty="0"/>
              <a:t>Click to edit Master text styles</a:t>
            </a:r>
          </a:p>
        </p:txBody>
      </p:sp>
      <p:sp>
        <p:nvSpPr>
          <p:cNvPr id="12" name="Content Placeholder 11">
            <a:extLst>
              <a:ext uri="{CA2AF91C-B7F7-4B58-BD01-9A5A7952461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89097F8-35B4-43EB-838F-4AD8F4CF4B18}"/>
              </a:ext>
            </a:extLst>
          </p:cNvPr>
          <p:cNvSpPr>
            <a:spLocks noGrp="1"/>
          </p:cNvSpPr>
          <p:nvPr>
            <p:ph idx="19"/>
          </p:nvPr>
        </p:nvSpPr>
        <p:spPr>
          <a:xfrm flipV="1">
            <a:off x="4667250" y="2333625"/>
            <a:ext cx="1905000" cy="1238250"/>
          </a:xfrm>
          <a:prstGeom prst="round2SameRect">
            <a:avLst>
              <a:gd name="adj1" fmla="val 13622"/>
              <a:gd name="adj2" fmla="val 0"/>
            </a:avLst>
          </a:prstGeom>
          <a:solidFill>
            <a:srgbClr val="FFFFFF"/>
          </a:solidFill>
          <a:ln w="9525" cap="flat">
            <a:noFill/>
            <a:prstDash val="solid"/>
            <a:round/>
          </a:ln>
        </p:spPr>
        <p:txBody>
          <a:bodyPr rot="10800000" vert="horz" lIns="190500" tIns="95250" rIns="190500" bIns="95250" rtlCol="0" anchor="ctr">
            <a:noAutofit/>
          </a:bodyPr>
          <a:lstStyle>
            <a:lvl1pPr marL="0" lvl="0" indent="0" algn="l">
              <a:lnSpc>
                <a:spcPct val="125000"/>
              </a:lnSpc>
              <a:buNone/>
              <a:defRPr lang="en-US" sz="900" b="0" cap="none" dirty="0">
                <a:solidFill>
                  <a:srgbClr val="000000"/>
                </a:solidFill>
                <a:latin typeface="Zoho Puvi"/>
              </a:defRPr>
            </a:lvl1pPr>
            <a:lvl2pPr marL="457200" lvl="1" indent="0" algn="l">
              <a:lnSpc>
                <a:spcPct val="125000"/>
              </a:lnSpc>
              <a:buNone/>
              <a:defRPr lang="en-US" sz="800" b="0" cap="none" dirty="0">
                <a:solidFill>
                  <a:srgbClr val="000000"/>
                </a:solidFill>
                <a:latin typeface="Zoho Puvi"/>
              </a:defRPr>
            </a:lvl2pPr>
            <a:lvl3pPr marL="914400" lvl="2" indent="0" algn="l">
              <a:lnSpc>
                <a:spcPct val="125000"/>
              </a:lnSpc>
              <a:buNone/>
              <a:defRPr lang="en-US" sz="700" b="0" cap="none" dirty="0">
                <a:solidFill>
                  <a:srgbClr val="000000"/>
                </a:solidFill>
                <a:latin typeface="Zoho Puvi"/>
              </a:defRPr>
            </a:lvl3pPr>
            <a:lvl4pPr marL="1371600" lvl="3" indent="0" algn="l">
              <a:lnSpc>
                <a:spcPct val="125000"/>
              </a:lnSpc>
              <a:buNone/>
              <a:defRPr lang="en-US" sz="600" b="0" cap="none" dirty="0">
                <a:solidFill>
                  <a:srgbClr val="000000"/>
                </a:solidFill>
                <a:latin typeface="Zoho Puvi"/>
              </a:defRPr>
            </a:lvl4pPr>
            <a:lvl5pPr marL="1828800" lvl="4" indent="0" algn="l">
              <a:lnSpc>
                <a:spcPct val="125000"/>
              </a:lnSpc>
              <a:buNone/>
              <a:defRPr lang="en-US" sz="600" b="0" cap="none" dirty="0">
                <a:solidFill>
                  <a:srgbClr val="000000"/>
                </a:solidFill>
                <a:latin typeface="Zoho Puv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2">
            <a:extLst>
              <a:ext uri="{CE5D1872-954A-4B75-BAC5-D81BF9EF320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48E56DC-BA6E-4ED8-B214-EED1450ADA95}"/>
              </a:ext>
            </a:extLst>
          </p:cNvPr>
          <p:cNvSpPr>
            <a:spLocks noGrp="1"/>
          </p:cNvSpPr>
          <p:nvPr>
            <p:ph type="title" idx="20"/>
          </p:nvPr>
        </p:nvSpPr>
        <p:spPr>
          <a:xfrm>
            <a:off x="6810374" y="2047875"/>
            <a:ext cx="1905000" cy="762000"/>
          </a:xfrm>
          <a:prstGeom prst="round2SameRect">
            <a:avLst/>
          </a:prstGeom>
          <a:gradFill rotWithShape="1">
            <a:gsLst>
              <a:gs pos="0">
                <a:srgbClr val="1C8E79"/>
              </a:gs>
              <a:gs pos="100000">
                <a:srgbClr val="45DCC0"/>
              </a:gs>
            </a:gsLst>
            <a:lin ang="18900000" scaled="0"/>
          </a:gradFill>
          <a:ln w="9525" cap="flat">
            <a:noFill/>
            <a:prstDash val="solid"/>
            <a:round/>
          </a:ln>
        </p:spPr>
        <p:txBody>
          <a:bodyPr vert="horz" lIns="190500" tIns="95250" rIns="190500" bIns="95250" rtlCol="0" anchor="ctr">
            <a:noAutofit/>
          </a:bodyPr>
          <a:lstStyle>
            <a:lvl1pPr lvl="0" algn="l">
              <a:defRPr lang="en-US" sz="1600" b="1" cap="all" dirty="0">
                <a:solidFill>
                  <a:srgbClr val="FFFFFF"/>
                </a:solidFill>
                <a:latin typeface="Oswald"/>
              </a:defRPr>
            </a:lvl1pPr>
          </a:lstStyle>
          <a:p>
            <a:pPr lvl="0"/>
            <a:r>
              <a:rPr lang="en-US" dirty="0"/>
              <a:t>Click to edit Master text styles</a:t>
            </a:r>
          </a:p>
        </p:txBody>
      </p:sp>
      <p:sp>
        <p:nvSpPr>
          <p:cNvPr id="14" name="Content Placeholder 13">
            <a:extLst>
              <a:ext uri="{13B69CA0-2032-4284-90D4-C148C3981D0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924F26F-5879-45C3-AE69-CF4C70F302EB}"/>
              </a:ext>
            </a:extLst>
          </p:cNvPr>
          <p:cNvSpPr>
            <a:spLocks noGrp="1"/>
          </p:cNvSpPr>
          <p:nvPr>
            <p:ph idx="21"/>
          </p:nvPr>
        </p:nvSpPr>
        <p:spPr>
          <a:xfrm flipV="1">
            <a:off x="6810374" y="2809875"/>
            <a:ext cx="1905000" cy="1285875"/>
          </a:xfrm>
          <a:prstGeom prst="round2SameRect">
            <a:avLst>
              <a:gd name="adj1" fmla="val 12947"/>
              <a:gd name="adj2" fmla="val 0"/>
            </a:avLst>
          </a:prstGeom>
          <a:solidFill>
            <a:srgbClr val="FFFFFF"/>
          </a:solidFill>
          <a:ln w="9525" cap="flat">
            <a:noFill/>
            <a:prstDash val="solid"/>
            <a:round/>
          </a:ln>
        </p:spPr>
        <p:txBody>
          <a:bodyPr rot="10800000" vert="horz" lIns="190500" tIns="95250" rIns="190500" bIns="95250" rtlCol="0" anchor="ctr">
            <a:noAutofit/>
          </a:bodyPr>
          <a:lstStyle>
            <a:lvl1pPr marL="0" lvl="0" indent="0" algn="l">
              <a:lnSpc>
                <a:spcPct val="125000"/>
              </a:lnSpc>
              <a:buNone/>
              <a:defRPr lang="en-US" sz="900" b="0" cap="none" dirty="0">
                <a:solidFill>
                  <a:srgbClr val="000000"/>
                </a:solidFill>
                <a:latin typeface="Zoho Puvi"/>
              </a:defRPr>
            </a:lvl1pPr>
            <a:lvl2pPr marL="457200" lvl="1" indent="0" algn="l">
              <a:lnSpc>
                <a:spcPct val="125000"/>
              </a:lnSpc>
              <a:buNone/>
              <a:defRPr lang="en-US" sz="800" b="0" cap="none" dirty="0">
                <a:solidFill>
                  <a:srgbClr val="000000"/>
                </a:solidFill>
                <a:latin typeface="Zoho Puvi"/>
              </a:defRPr>
            </a:lvl2pPr>
            <a:lvl3pPr marL="914400" lvl="2" indent="0" algn="l">
              <a:lnSpc>
                <a:spcPct val="125000"/>
              </a:lnSpc>
              <a:buNone/>
              <a:defRPr lang="en-US" sz="700" b="0" cap="none" dirty="0">
                <a:solidFill>
                  <a:srgbClr val="000000"/>
                </a:solidFill>
                <a:latin typeface="Zoho Puvi"/>
              </a:defRPr>
            </a:lvl3pPr>
            <a:lvl4pPr marL="1371600" lvl="3" indent="0" algn="l">
              <a:lnSpc>
                <a:spcPct val="125000"/>
              </a:lnSpc>
              <a:buNone/>
              <a:defRPr lang="en-US" sz="600" b="0" cap="none" dirty="0">
                <a:solidFill>
                  <a:srgbClr val="000000"/>
                </a:solidFill>
                <a:latin typeface="Zoho Puvi"/>
              </a:defRPr>
            </a:lvl4pPr>
            <a:lvl5pPr marL="1828800" lvl="4" indent="0" algn="l">
              <a:lnSpc>
                <a:spcPct val="125000"/>
              </a:lnSpc>
              <a:buNone/>
              <a:defRPr lang="en-US" sz="600" b="0" cap="none" dirty="0">
                <a:solidFill>
                  <a:srgbClr val="000000"/>
                </a:solidFill>
                <a:latin typeface="Zoho Puv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a:extLst>
              <a:ext uri="{41A93908-17C9-47E8-A82B-2F4E223E6EA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566FBC8-EF23-4843-B982-3517206A3140}"/>
              </a:ext>
            </a:extLst>
          </p:cNvPr>
          <p:cNvCxnSpPr/>
          <p:nvPr/>
        </p:nvCxnSpPr>
        <p:spPr>
          <a:xfrm rot="10800000" flipH="1" flipV="1">
            <a:off x="6877050" y="749350"/>
            <a:ext cx="1809750" cy="0"/>
          </a:xfrm>
          <a:prstGeom prst="line">
            <a:avLst/>
          </a:prstGeom>
          <a:ln w="9525" cap="flat">
            <a:solidFill>
              <a:srgbClr val="FFFFFF">
                <a:alpha val="50000"/>
              </a:srgbClr>
            </a:solidFill>
            <a:prstDash val="solid"/>
            <a:round/>
          </a:ln>
        </p:spPr>
        <p:style>
          <a:lnRef idx="1">
            <a:schemeClr val="accent1"/>
          </a:lnRef>
          <a:fillRef idx="1">
            <a:schemeClr val="accent1"/>
          </a:fillRef>
          <a:effectRef idx="0">
            <a:schemeClr val="accent1"/>
          </a:effectRef>
          <a:fontRef idx="minor">
            <a:srgbClr val="FFFFFF"/>
          </a:fontRef>
        </p:style>
      </p:cxnSp>
      <p:cxnSp>
        <p:nvCxnSpPr>
          <p:cNvPr id="16" name="Straight Connector 15">
            <a:extLst>
              <a:ext uri="{B543F2C7-2FFB-4FB7-A48D-0658C4CE30B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62D8C40-5FBB-45B0-98A3-0C6DF7A0607E}"/>
              </a:ext>
            </a:extLst>
          </p:cNvPr>
          <p:cNvCxnSpPr/>
          <p:nvPr/>
        </p:nvCxnSpPr>
        <p:spPr>
          <a:xfrm rot="10800000" flipH="1" flipV="1">
            <a:off x="428625" y="749350"/>
            <a:ext cx="1809750" cy="0"/>
          </a:xfrm>
          <a:prstGeom prst="line">
            <a:avLst/>
          </a:prstGeom>
          <a:ln w="9525" cap="flat">
            <a:solidFill>
              <a:srgbClr val="FFFFFF">
                <a:alpha val="50000"/>
              </a:srgbClr>
            </a:solidFill>
            <a:prstDash val="solid"/>
            <a:round/>
          </a:ln>
        </p:spPr>
        <p:style>
          <a:lnRef idx="1">
            <a:schemeClr val="accent1"/>
          </a:lnRef>
          <a:fillRef idx="1">
            <a:schemeClr val="accent1"/>
          </a:fillRef>
          <a:effectRef idx="0">
            <a:schemeClr val="accent1"/>
          </a:effectRef>
          <a:fontRef idx="minor">
            <a:srgbClr val="FFFFFF"/>
          </a:fontRef>
        </p:style>
      </p:cxnSp>
    </p:spTree>
    <p:custDataLst>
      <p:tags r:id="rId1"/>
    </p:custDataLst>
    <p:extLst>
      <p:ext uri="{BB962C8B-B14F-4D97-AF65-F5344CB8AC3E}">
        <p14:creationId xmlns:p14="http://schemas.microsoft.com/office/powerpoint/2010/main" val="1836344664"/>
      </p:ext>
      <p:ext uri="{BAA4B297-0B2F-47D2-8324-073116029309}">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710080604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CUSTOM 16">
    <p:bg>
      <p:bgPr>
        <a:solidFill>
          <a:srgbClr val="0A1A32"/>
        </a:solidFill>
        <a:effectLst/>
      </p:bgPr>
    </p:bg>
    <p:spTree>
      <p:nvGrpSpPr>
        <p:cNvPr id="1" name=""/>
        <p:cNvGrpSpPr/>
        <p:nvPr/>
      </p:nvGrpSpPr>
      <p:grpSpPr>
        <a:xfrm>
          <a:off x="0" y="0"/>
          <a:ext cx="0" cy="0"/>
          <a:chOff x="0" y="0"/>
          <a:chExt cx="0" cy="0"/>
        </a:xfrm>
      </p:grpSpPr>
      <p:sp>
        <p:nvSpPr>
          <p:cNvPr id="2" name="Title 1" hidden="1">
            <a:extLst>
              <a:ext uri="{6DCC1D61-98FF-4981-9CAE-899B574C57E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AC5649B-0452-4A55-B892-32C33F44BACD}"/>
              </a:ext>
            </a:extLst>
          </p:cNvPr>
          <p:cNvSpPr>
            <a:spLocks noGrp="1"/>
          </p:cNvSpPr>
          <p:nvPr>
            <p:ph type="title" idx="10"/>
          </p:nvPr>
        </p:nvSpPr>
        <p:spPr>
          <a:xfrm>
            <a:off x="762000" y="0"/>
            <a:ext cx="7620000" cy="857250"/>
          </a:xfrm>
          <a:noFill/>
          <a:ln>
            <a:noFill/>
          </a:ln>
        </p:spPr>
        <p:txBody>
          <a:bodyPr vert="horz" rtlCol="0" anchor="ctr"/>
          <a:lstStyle>
            <a:lvl1pPr lvl="0" algn="ctr">
              <a:defRPr lang="en-US" sz="2400" b="1" cap="none" dirty="0">
                <a:solidFill>
                  <a:srgbClr val="FFFFFF"/>
                </a:solidFill>
                <a:latin typeface="Open Sans"/>
              </a:defRPr>
            </a:lvl1pPr>
          </a:lstStyle>
          <a:p>
            <a:r>
              <a:rPr lang="en-US" dirty="0"/>
              <a:t>Click to edit Master title style</a:t>
            </a:r>
          </a:p>
        </p:txBody>
      </p:sp>
      <p:sp>
        <p:nvSpPr>
          <p:cNvPr id="3" name="Slide Number Placeholder 3" hidden="1">
            <a:extLst>
              <a:ext uri="{C5853102-12B3-472E-879F-800F890A9DD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C46DE6B-9614-496F-B162-29E29A0CCD9A}"/>
              </a:ext>
            </a:extLst>
          </p:cNvPr>
          <p:cNvSpPr>
            <a:spLocks noGrp="1"/>
          </p:cNvSpPr>
          <p:nvPr>
            <p:ph type="sldNum" sz="quarter" idx="11"/>
          </p:nvPr>
        </p:nvSpPr>
        <p:spPr>
          <a:xfrm>
            <a:off x="7767815" y="4695033"/>
            <a:ext cx="613018" cy="285750"/>
          </a:xfrm>
          <a:noFill/>
          <a:ln>
            <a:noFill/>
          </a:ln>
        </p:spPr>
        <p:txBody>
          <a:bodyPr rtlCol="0"/>
          <a:lstStyle/>
          <a:p>
            <a:r>
              <a:rPr lang="en-US" dirty="0"/>
              <a:t>&lt;#&gt;</a:t>
            </a:r>
          </a:p>
        </p:txBody>
      </p:sp>
      <p:sp>
        <p:nvSpPr>
          <p:cNvPr id="4" name="Footer Placeholder 2" hidden="1">
            <a:extLst>
              <a:ext uri="{0215000F-417D-468A-AF7D-127EA2F1396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01A45BD-96C5-4915-AC07-ADC15F211154}"/>
              </a:ext>
            </a:extLst>
          </p:cNvPr>
          <p:cNvSpPr>
            <a:spLocks noGrp="1"/>
          </p:cNvSpPr>
          <p:nvPr>
            <p:ph type="ftr" sz="quarter" idx="12"/>
          </p:nvPr>
        </p:nvSpPr>
        <p:spPr>
          <a:xfrm>
            <a:off x="2495550" y="4686300"/>
            <a:ext cx="5181600" cy="285750"/>
          </a:xfrm>
          <a:noFill/>
          <a:ln>
            <a:noFill/>
          </a:ln>
        </p:spPr>
        <p:txBody>
          <a:bodyPr rtlCol="0"/>
          <a:lstStyle/>
          <a:p>
            <a:r>
              <a:rPr lang="en-US" dirty="0"/>
              <a:t>Footer</a:t>
            </a:r>
          </a:p>
        </p:txBody>
      </p:sp>
      <p:sp>
        <p:nvSpPr>
          <p:cNvPr id="5" name="Date Placeholder 1" hidden="1">
            <a:extLst>
              <a:ext uri="{B12127E5-1388-4585-A29D-254CB7B5B6B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86FF9D5-1B2E-4FF1-B337-E372C03AD6B0}"/>
              </a:ext>
            </a:extLst>
          </p:cNvPr>
          <p:cNvSpPr>
            <a:spLocks noGrp="1"/>
          </p:cNvSpPr>
          <p:nvPr>
            <p:ph type="dt" sz="half" idx="13"/>
          </p:nvPr>
        </p:nvSpPr>
        <p:spPr>
          <a:xfrm>
            <a:off x="762000" y="4695033"/>
            <a:ext cx="1639570" cy="285750"/>
          </a:xfrm>
          <a:noFill/>
          <a:ln>
            <a:noFill/>
          </a:ln>
        </p:spPr>
        <p:txBody>
          <a:bodyPr rtlCol="0"/>
          <a:lstStyle/>
          <a:p>
            <a:r>
              <a:rPr lang="en-US" dirty="0"/>
              <a:t>Date</a:t>
            </a:r>
          </a:p>
        </p:txBody>
      </p:sp>
    </p:spTree>
    <p:extLst>
      <p:ext uri="{BB962C8B-B14F-4D97-AF65-F5344CB8AC3E}">
        <p14:creationId xmlns:p14="http://schemas.microsoft.com/office/powerpoint/2010/main" val="1863925173"/>
      </p:ext>
      <p:ext uri="{4065306D-3899-418D-A851-ECD1C1D8BDEF}">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710080604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CUSTOM 17">
    <p:bg>
      <p:bgPr>
        <a:solidFill>
          <a:srgbClr val="FFFFFF"/>
        </a:solidFill>
        <a:effectLst/>
      </p:bgPr>
    </p:bg>
    <p:spTree>
      <p:nvGrpSpPr>
        <p:cNvPr id="1" name=""/>
        <p:cNvGrpSpPr/>
        <p:nvPr/>
      </p:nvGrpSpPr>
      <p:grpSpPr>
        <a:xfrm>
          <a:off x="0" y="0"/>
          <a:ext cx="0" cy="0"/>
          <a:chOff x="0" y="0"/>
          <a:chExt cx="0" cy="0"/>
        </a:xfrm>
      </p:grpSpPr>
      <p:sp>
        <p:nvSpPr>
          <p:cNvPr id="2" name="Content Placeholder 1">
            <a:extLst>
              <a:ext uri="{D31C6E31-1880-4CC0-A057-374BA9627B9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9274283-6D98-48AC-9763-E816456F632C}"/>
              </a:ext>
            </a:extLst>
          </p:cNvPr>
          <p:cNvSpPr>
            <a:spLocks noGrp="1"/>
          </p:cNvSpPr>
          <p:nvPr>
            <p:ph/>
          </p:nvPr>
        </p:nvSpPr>
        <p:spPr>
          <a:xfrm>
            <a:off x="2600325" y="952500"/>
            <a:ext cx="3952875" cy="3810000"/>
          </a:xfrm>
          <a:prstGeom prst="rect">
            <a:avLst/>
          </a:prstGeom>
          <a:noFill/>
          <a:ln>
            <a:noFill/>
          </a:ln>
        </p:spPr>
        <p:txBody>
          <a:bodyPr vert="horz" lIns="0" tIns="0" rIns="0" bIns="0" rtlCol="0">
            <a:noAutofit/>
          </a:bodyPr>
          <a:lstStyle>
            <a:lvl1pPr marL="0" lvl="0" indent="0" algn="l">
              <a:buNone/>
              <a:defRPr lang="en-US" sz="1000" b="0" cap="none" dirty="0">
                <a:solidFill>
                  <a:schemeClr val="tx1"/>
                </a:solidFill>
                <a:latin typeface="Source Sans Pro"/>
              </a:defRPr>
            </a:lvl1pPr>
            <a:lvl2pPr marL="457200" lvl="1" indent="0" algn="l">
              <a:buNone/>
              <a:defRPr lang="en-US" sz="1000" b="0" cap="none" dirty="0">
                <a:solidFill>
                  <a:schemeClr val="tx1"/>
                </a:solidFill>
                <a:latin typeface="Source Sans Pro"/>
              </a:defRPr>
            </a:lvl2pPr>
            <a:lvl3pPr marL="914400" lvl="2" indent="0" algn="l">
              <a:buNone/>
              <a:defRPr lang="en-US" sz="1000" b="0" cap="none" dirty="0">
                <a:solidFill>
                  <a:schemeClr val="tx1"/>
                </a:solidFill>
                <a:latin typeface="Source Sans Pro"/>
              </a:defRPr>
            </a:lvl3pPr>
            <a:lvl4pPr marL="1371600" lvl="3" indent="0" algn="l">
              <a:buNone/>
              <a:defRPr lang="en-US" sz="1000" b="0" cap="none" dirty="0">
                <a:solidFill>
                  <a:schemeClr val="tx1"/>
                </a:solidFill>
                <a:latin typeface="Source Sans Pro"/>
              </a:defRPr>
            </a:lvl4pPr>
            <a:lvl5pPr marL="1828800" lvl="4" indent="0" algn="l">
              <a:buNone/>
              <a:defRPr lang="en-US" sz="1000" b="0" cap="none" dirty="0">
                <a:solidFill>
                  <a:schemeClr val="tx1"/>
                </a:solidFill>
                <a:latin typeface="Source Sans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3" hidden="1">
            <a:extLst>
              <a:ext uri="{A115BB3C-34D8-4915-AE05-37A4F2AC9A5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09AD49D-A7DD-41FB-A6A4-AA12CC70554A}"/>
              </a:ext>
            </a:extLst>
          </p:cNvPr>
          <p:cNvSpPr>
            <a:spLocks noGrp="1"/>
          </p:cNvSpPr>
          <p:nvPr>
            <p:ph type="sldNum" sz="quarter" idx="1"/>
          </p:nvPr>
        </p:nvSpPr>
        <p:spPr>
          <a:xfrm>
            <a:off x="7767815" y="4695033"/>
            <a:ext cx="613018" cy="285750"/>
          </a:xfrm>
          <a:noFill/>
          <a:ln>
            <a:noFill/>
          </a:ln>
        </p:spPr>
        <p:txBody>
          <a:bodyPr rtlCol="0"/>
          <a:lstStyle/>
          <a:p>
            <a:fld id="{8F781FE2-868D-449B-B324-011B7F55BA90}" type="slidenum">
              <a:t>‹#›</a:t>
            </a:fld>
            <a:endParaRPr lang="en-US" dirty="0"/>
          </a:p>
        </p:txBody>
      </p:sp>
      <p:sp>
        <p:nvSpPr>
          <p:cNvPr id="4" name="Footer Placeholder 2" hidden="1">
            <a:extLst>
              <a:ext uri="{2E7CFA37-6B43-4643-807C-574E1D78D88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1AEDB88-8E18-4965-B840-B677FAF76A39}"/>
              </a:ext>
            </a:extLst>
          </p:cNvPr>
          <p:cNvSpPr>
            <a:spLocks noGrp="1"/>
          </p:cNvSpPr>
          <p:nvPr>
            <p:ph type="ftr" sz="quarter" idx="2"/>
          </p:nvPr>
        </p:nvSpPr>
        <p:spPr>
          <a:xfrm>
            <a:off x="2495550" y="4686300"/>
            <a:ext cx="5181600" cy="285750"/>
          </a:xfrm>
          <a:noFill/>
          <a:ln>
            <a:noFill/>
          </a:ln>
        </p:spPr>
        <p:txBody>
          <a:bodyPr rtlCol="0"/>
          <a:lstStyle/>
          <a:p>
            <a:r>
              <a:rPr lang="en-US" dirty="0"/>
              <a:t>Footer</a:t>
            </a:r>
          </a:p>
        </p:txBody>
      </p:sp>
      <p:sp>
        <p:nvSpPr>
          <p:cNvPr id="5" name="Date Placeholder 1" hidden="1">
            <a:extLst>
              <a:ext uri="{28D82776-8D6A-44D2-B78C-CD917F1746F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2E1163D-8429-40F3-98ED-470D1EADFF8A}"/>
              </a:ext>
            </a:extLst>
          </p:cNvPr>
          <p:cNvSpPr>
            <a:spLocks noGrp="1"/>
          </p:cNvSpPr>
          <p:nvPr>
            <p:ph type="dt" sz="half" idx="3"/>
          </p:nvPr>
        </p:nvSpPr>
        <p:spPr>
          <a:xfrm>
            <a:off x="762000" y="4695033"/>
            <a:ext cx="1639570" cy="285750"/>
          </a:xfrm>
          <a:noFill/>
          <a:ln>
            <a:noFill/>
          </a:ln>
        </p:spPr>
        <p:txBody>
          <a:bodyPr rtlCol="0"/>
          <a:lstStyle/>
          <a:p>
            <a:r>
              <a:rPr lang="en-US" dirty="0"/>
              <a:t>Date</a:t>
            </a:r>
          </a:p>
        </p:txBody>
      </p:sp>
      <p:sp>
        <p:nvSpPr>
          <p:cNvPr id="6" name="Title 1">
            <a:extLst>
              <a:ext uri="{AB988616-B53F-495D-AF05-1AAFBE4E8D2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F27A28F-AC1E-4284-BBC5-F1E325068626}"/>
              </a:ext>
            </a:extLst>
          </p:cNvPr>
          <p:cNvSpPr>
            <a:spLocks noGrp="1"/>
          </p:cNvSpPr>
          <p:nvPr>
            <p:ph type="title" idx="4"/>
          </p:nvPr>
        </p:nvSpPr>
        <p:spPr>
          <a:xfrm>
            <a:off x="1714500" y="342900"/>
            <a:ext cx="5715000" cy="428625"/>
          </a:xfrm>
          <a:prstGeom prst="rect">
            <a:avLst/>
          </a:prstGeom>
          <a:noFill/>
          <a:ln>
            <a:noFill/>
          </a:ln>
        </p:spPr>
        <p:txBody>
          <a:bodyPr vert="horz" rtlCol="0" anchor="b"/>
          <a:lstStyle>
            <a:lvl1pPr lvl="0" algn="ctr">
              <a:defRPr lang="en-US" sz="2400" cap="none" dirty="0">
                <a:solidFill>
                  <a:srgbClr val="1FA897"/>
                </a:solidFill>
                <a:latin typeface="Teko-medium"/>
              </a:defRPr>
            </a:lvl1pPr>
          </a:lstStyle>
          <a:p>
            <a:r>
              <a:rPr lang="en-US" dirty="0"/>
              <a:t>Click to edit Master title style</a:t>
            </a:r>
          </a:p>
        </p:txBody>
      </p:sp>
      <p:sp>
        <p:nvSpPr>
          <p:cNvPr id="7" name="RectangleB497">
            <a:extLst>
              <a:ext uri="{774CE344-888E-4174-BE1F-B0C205434A1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E2723C8-6C89-454F-BEBA-49D8975AFEDE}"/>
              </a:ext>
            </a:extLst>
          </p:cNvPr>
          <p:cNvSpPr/>
          <p:nvPr userDrawn="1"/>
        </p:nvSpPr>
        <p:spPr>
          <a:xfrm>
            <a:off x="2481262" y="1143000"/>
            <a:ext cx="285750" cy="47625"/>
          </a:xfrm>
          <a:custGeom>
            <a:avLst/>
            <a:gdLst/>
            <a:ahLst/>
            <a:cxnLst/>
            <a:rect l="0" t="0" r="r" b="b"/>
            <a:pathLst>
              <a:path w="285750" h="47625">
                <a:moveTo>
                  <a:pt x="0" y="0"/>
                </a:moveTo>
                <a:lnTo>
                  <a:pt x="285750" y="0"/>
                </a:lnTo>
                <a:lnTo>
                  <a:pt x="285750" y="47625"/>
                </a:lnTo>
                <a:lnTo>
                  <a:pt x="0" y="47625"/>
                </a:lnTo>
                <a:lnTo>
                  <a:pt x="0" y="0"/>
                </a:lnTo>
              </a:path>
            </a:pathLst>
          </a:custGeom>
          <a:solidFill>
            <a:srgbClr val="FC9D15">
              <a:alpha val="100000"/>
            </a:srgbClr>
          </a:solidFill>
          <a:ln>
            <a:noFill/>
          </a:ln>
        </p:spPr>
        <p:txBody>
          <a:bodyPr vert="horz" rtlCol="0" anchor="ctr">
            <a:noAutofit/>
          </a:bodyPr>
          <a:lstStyle/>
          <a:p>
            <a:pPr algn="ctr"/>
            <a:endParaRPr lang="en-US" dirty="0"/>
          </a:p>
        </p:txBody>
      </p:sp>
      <p:sp>
        <p:nvSpPr>
          <p:cNvPr id="8" name="Rectangle-Copy-61312">
            <a:extLst>
              <a:ext uri="{BEF6D760-5602-4B04-B9F7-0ED2848BCEC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10D7A2D-9845-4A03-A781-0D5D89045AA3}"/>
              </a:ext>
            </a:extLst>
          </p:cNvPr>
          <p:cNvSpPr/>
          <p:nvPr userDrawn="1"/>
        </p:nvSpPr>
        <p:spPr>
          <a:xfrm>
            <a:off x="2481262" y="3609975"/>
            <a:ext cx="285750" cy="47625"/>
          </a:xfrm>
          <a:custGeom>
            <a:avLst/>
            <a:gdLst/>
            <a:ahLst/>
            <a:cxnLst/>
            <a:rect l="0" t="0" r="r" b="b"/>
            <a:pathLst>
              <a:path w="285750" h="47625">
                <a:moveTo>
                  <a:pt x="0" y="0"/>
                </a:moveTo>
                <a:lnTo>
                  <a:pt x="285750" y="0"/>
                </a:lnTo>
                <a:lnTo>
                  <a:pt x="285750" y="47625"/>
                </a:lnTo>
                <a:lnTo>
                  <a:pt x="0" y="47625"/>
                </a:lnTo>
                <a:lnTo>
                  <a:pt x="0" y="0"/>
                </a:lnTo>
              </a:path>
            </a:pathLst>
          </a:custGeom>
          <a:solidFill>
            <a:srgbClr val="FFD57C">
              <a:alpha val="100000"/>
            </a:srgbClr>
          </a:solidFill>
          <a:ln>
            <a:noFill/>
          </a:ln>
        </p:spPr>
        <p:txBody>
          <a:bodyPr vert="horz" rtlCol="0" anchor="ctr">
            <a:noAutofit/>
          </a:bodyPr>
          <a:lstStyle/>
          <a:p>
            <a:pPr algn="ctr"/>
            <a:endParaRPr lang="en-US" dirty="0"/>
          </a:p>
        </p:txBody>
      </p:sp>
      <p:sp>
        <p:nvSpPr>
          <p:cNvPr id="9" name="Rectangle-Copy-7DDF4">
            <a:extLst>
              <a:ext uri="{4F67C569-1A53-4E90-ACBF-8C0752B9B3E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79BDA00-A5DD-412B-B203-F40D92D9DD50}"/>
              </a:ext>
            </a:extLst>
          </p:cNvPr>
          <p:cNvSpPr/>
          <p:nvPr userDrawn="1"/>
        </p:nvSpPr>
        <p:spPr>
          <a:xfrm>
            <a:off x="2100262" y="2371725"/>
            <a:ext cx="285750" cy="47625"/>
          </a:xfrm>
          <a:custGeom>
            <a:avLst/>
            <a:gdLst/>
            <a:ahLst/>
            <a:cxnLst/>
            <a:rect l="0" t="0" r="r" b="b"/>
            <a:pathLst>
              <a:path w="285750" h="47625">
                <a:moveTo>
                  <a:pt x="0" y="0"/>
                </a:moveTo>
                <a:lnTo>
                  <a:pt x="285750" y="0"/>
                </a:lnTo>
                <a:lnTo>
                  <a:pt x="285750" y="47625"/>
                </a:lnTo>
                <a:lnTo>
                  <a:pt x="0" y="47625"/>
                </a:lnTo>
                <a:lnTo>
                  <a:pt x="0" y="0"/>
                </a:lnTo>
              </a:path>
            </a:pathLst>
          </a:custGeom>
          <a:solidFill>
            <a:srgbClr val="FFC445">
              <a:alpha val="100000"/>
            </a:srgbClr>
          </a:solidFill>
          <a:ln>
            <a:noFill/>
          </a:ln>
        </p:spPr>
        <p:txBody>
          <a:bodyPr vert="horz" rtlCol="0" anchor="ctr">
            <a:noAutofit/>
          </a:bodyPr>
          <a:lstStyle/>
          <a:p>
            <a:pPr algn="ctr"/>
            <a:endParaRPr lang="en-US" dirty="0"/>
          </a:p>
        </p:txBody>
      </p:sp>
      <p:sp>
        <p:nvSpPr>
          <p:cNvPr id="10" name="Rectangle-Copy-10A2CE">
            <a:extLst>
              <a:ext uri="{6BFC56E0-E46E-40F9-BA85-413A86FC504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F27F590-CD1B-43B2-B9A2-8350594CFF22}"/>
              </a:ext>
            </a:extLst>
          </p:cNvPr>
          <p:cNvSpPr/>
          <p:nvPr userDrawn="1"/>
        </p:nvSpPr>
        <p:spPr>
          <a:xfrm>
            <a:off x="6400800" y="1143000"/>
            <a:ext cx="285750" cy="47625"/>
          </a:xfrm>
          <a:custGeom>
            <a:avLst/>
            <a:gdLst/>
            <a:ahLst/>
            <a:cxnLst/>
            <a:rect l="0" t="0" r="r" b="b"/>
            <a:pathLst>
              <a:path w="285750" h="47625">
                <a:moveTo>
                  <a:pt x="0" y="0"/>
                </a:moveTo>
                <a:lnTo>
                  <a:pt x="285750" y="0"/>
                </a:lnTo>
                <a:lnTo>
                  <a:pt x="285750" y="47625"/>
                </a:lnTo>
                <a:lnTo>
                  <a:pt x="0" y="47625"/>
                </a:lnTo>
                <a:lnTo>
                  <a:pt x="0" y="0"/>
                </a:lnTo>
              </a:path>
            </a:pathLst>
          </a:custGeom>
          <a:solidFill>
            <a:srgbClr val="81DFDC">
              <a:alpha val="100000"/>
            </a:srgbClr>
          </a:solidFill>
          <a:ln>
            <a:noFill/>
          </a:ln>
        </p:spPr>
        <p:txBody>
          <a:bodyPr vert="horz" rtlCol="0" anchor="ctr">
            <a:noAutofit/>
          </a:bodyPr>
          <a:lstStyle/>
          <a:p>
            <a:pPr algn="ctr"/>
            <a:endParaRPr lang="en-US" dirty="0"/>
          </a:p>
        </p:txBody>
      </p:sp>
      <p:sp>
        <p:nvSpPr>
          <p:cNvPr id="11" name="Rectangle-Copy-95B46">
            <a:extLst>
              <a:ext uri="{0F5D70A6-BC4E-46ED-8344-9F044364667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6FF7542-DD9D-4BDD-BC53-F84EC643D1BC}"/>
              </a:ext>
            </a:extLst>
          </p:cNvPr>
          <p:cNvSpPr/>
          <p:nvPr userDrawn="1"/>
        </p:nvSpPr>
        <p:spPr>
          <a:xfrm>
            <a:off x="6400800" y="3609975"/>
            <a:ext cx="285750" cy="47625"/>
          </a:xfrm>
          <a:custGeom>
            <a:avLst/>
            <a:gdLst/>
            <a:ahLst/>
            <a:cxnLst/>
            <a:rect l="0" t="0" r="r" b="b"/>
            <a:pathLst>
              <a:path w="285750" h="47625">
                <a:moveTo>
                  <a:pt x="0" y="0"/>
                </a:moveTo>
                <a:lnTo>
                  <a:pt x="285750" y="0"/>
                </a:lnTo>
                <a:lnTo>
                  <a:pt x="285750" y="47625"/>
                </a:lnTo>
                <a:lnTo>
                  <a:pt x="0" y="47625"/>
                </a:lnTo>
                <a:lnTo>
                  <a:pt x="0" y="0"/>
                </a:lnTo>
              </a:path>
            </a:pathLst>
          </a:custGeom>
          <a:solidFill>
            <a:srgbClr val="37B7A7">
              <a:alpha val="100000"/>
            </a:srgbClr>
          </a:solidFill>
          <a:ln>
            <a:noFill/>
          </a:ln>
        </p:spPr>
        <p:txBody>
          <a:bodyPr vert="horz" rtlCol="0" anchor="ctr">
            <a:noAutofit/>
          </a:bodyPr>
          <a:lstStyle/>
          <a:p>
            <a:pPr algn="ctr"/>
            <a:endParaRPr lang="en-US" dirty="0"/>
          </a:p>
        </p:txBody>
      </p:sp>
      <p:sp>
        <p:nvSpPr>
          <p:cNvPr id="12" name="Rectangle-Copy-8DCD3">
            <a:extLst>
              <a:ext uri="{7847BEB8-F774-498B-AF8A-23725C596A4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D445374-295C-4F75-8270-8024008BC509}"/>
              </a:ext>
            </a:extLst>
          </p:cNvPr>
          <p:cNvSpPr/>
          <p:nvPr userDrawn="1"/>
        </p:nvSpPr>
        <p:spPr>
          <a:xfrm>
            <a:off x="6762750" y="2371725"/>
            <a:ext cx="285750" cy="47625"/>
          </a:xfrm>
          <a:custGeom>
            <a:avLst/>
            <a:gdLst/>
            <a:ahLst/>
            <a:cxnLst/>
            <a:rect l="0" t="0" r="r" b="b"/>
            <a:pathLst>
              <a:path w="285750" h="47625">
                <a:moveTo>
                  <a:pt x="0" y="0"/>
                </a:moveTo>
                <a:lnTo>
                  <a:pt x="285750" y="0"/>
                </a:lnTo>
                <a:lnTo>
                  <a:pt x="285750" y="47625"/>
                </a:lnTo>
                <a:lnTo>
                  <a:pt x="0" y="47625"/>
                </a:lnTo>
                <a:lnTo>
                  <a:pt x="0" y="0"/>
                </a:lnTo>
              </a:path>
            </a:pathLst>
          </a:custGeom>
          <a:solidFill>
            <a:srgbClr val="61CAC7">
              <a:alpha val="100000"/>
            </a:srgbClr>
          </a:solidFill>
          <a:ln>
            <a:noFill/>
          </a:ln>
        </p:spPr>
        <p:txBody>
          <a:bodyPr vert="horz" rtlCol="0" anchor="ctr">
            <a:noAutofit/>
          </a:bodyPr>
          <a:lstStyle/>
          <a:p>
            <a:pPr algn="ctr"/>
            <a:endParaRPr lang="en-US" dirty="0"/>
          </a:p>
        </p:txBody>
      </p:sp>
      <p:sp>
        <p:nvSpPr>
          <p:cNvPr id="13" name="Content Placeholder 12">
            <a:extLst>
              <a:ext uri="{5EE9A28D-394D-4E0C-A01B-3BE6C49E6F5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3BFD5B0-A626-468D-B1FC-28B08979EB7C}"/>
              </a:ext>
            </a:extLst>
          </p:cNvPr>
          <p:cNvSpPr>
            <a:spLocks noGrp="1"/>
          </p:cNvSpPr>
          <p:nvPr>
            <p:ph idx="5"/>
          </p:nvPr>
        </p:nvSpPr>
        <p:spPr>
          <a:xfrm>
            <a:off x="6410325" y="1562100"/>
            <a:ext cx="2000250" cy="190500"/>
          </a:xfrm>
          <a:prstGeom prst="rect">
            <a:avLst/>
          </a:prstGeom>
          <a:noFill/>
          <a:ln>
            <a:noFill/>
          </a:ln>
        </p:spPr>
        <p:txBody>
          <a:bodyPr vert="horz" lIns="0" tIns="0" rIns="0" bIns="0" rtlCol="0">
            <a:noAutofit/>
          </a:bodyPr>
          <a:lstStyle>
            <a:lvl1pPr marL="0" lvl="0" indent="0" algn="l">
              <a:lnSpc>
                <a:spcPct val="125000"/>
              </a:lnSpc>
              <a:buNone/>
              <a:defRPr lang="en-US" sz="1000" b="0" cap="none" dirty="0">
                <a:solidFill>
                  <a:srgbClr val="000000"/>
                </a:solidFill>
                <a:latin typeface="Source Sans Pro"/>
              </a:defRPr>
            </a:lvl1pPr>
            <a:lvl2pPr marL="457200" lvl="1" indent="0" algn="l">
              <a:lnSpc>
                <a:spcPct val="125000"/>
              </a:lnSpc>
              <a:buNone/>
              <a:defRPr lang="en-US" sz="900" b="0" cap="none" dirty="0">
                <a:solidFill>
                  <a:srgbClr val="000000"/>
                </a:solidFill>
                <a:latin typeface="Source Sans Pro"/>
              </a:defRPr>
            </a:lvl2pPr>
            <a:lvl3pPr marL="914400" lvl="2" indent="0" algn="l">
              <a:lnSpc>
                <a:spcPct val="125000"/>
              </a:lnSpc>
              <a:buNone/>
              <a:defRPr lang="en-US" sz="800" b="0" cap="none" dirty="0">
                <a:solidFill>
                  <a:srgbClr val="000000"/>
                </a:solidFill>
                <a:latin typeface="Source Sans Pro"/>
              </a:defRPr>
            </a:lvl3pPr>
            <a:lvl4pPr marL="1371600" lvl="3" indent="0" algn="l">
              <a:lnSpc>
                <a:spcPct val="125000"/>
              </a:lnSpc>
              <a:buNone/>
              <a:defRPr lang="en-US" sz="800" b="0" cap="none" dirty="0">
                <a:solidFill>
                  <a:srgbClr val="000000"/>
                </a:solidFill>
                <a:latin typeface="Source Sans Pro"/>
              </a:defRPr>
            </a:lvl4pPr>
            <a:lvl5pPr marL="1828800" lvl="4" indent="0" algn="l">
              <a:lnSpc>
                <a:spcPct val="125000"/>
              </a:lnSpc>
              <a:buNone/>
              <a:defRPr lang="en-US" sz="800" b="0" cap="none" dirty="0">
                <a:solidFill>
                  <a:srgbClr val="000000"/>
                </a:solidFill>
                <a:latin typeface="Source Sans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a:extLst>
              <a:ext uri="{26F50C4F-7B8B-4454-891B-F92FC40D084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1AC65D3-F5FA-42F6-81BB-AB59EC660BD9}"/>
              </a:ext>
            </a:extLst>
          </p:cNvPr>
          <p:cNvSpPr>
            <a:spLocks noGrp="1"/>
          </p:cNvSpPr>
          <p:nvPr>
            <p:ph idx="6"/>
          </p:nvPr>
        </p:nvSpPr>
        <p:spPr>
          <a:xfrm>
            <a:off x="6772951" y="2800350"/>
            <a:ext cx="2000250" cy="190500"/>
          </a:xfrm>
          <a:prstGeom prst="rect">
            <a:avLst/>
          </a:prstGeom>
          <a:noFill/>
          <a:ln>
            <a:noFill/>
          </a:ln>
        </p:spPr>
        <p:txBody>
          <a:bodyPr vert="horz" lIns="0" tIns="0" rIns="0" bIns="0" rtlCol="0">
            <a:noAutofit/>
          </a:bodyPr>
          <a:lstStyle>
            <a:lvl1pPr marL="0" lvl="0" indent="0" algn="l">
              <a:lnSpc>
                <a:spcPct val="125000"/>
              </a:lnSpc>
              <a:buNone/>
              <a:defRPr lang="en-US" sz="1000" b="0" cap="none" dirty="0">
                <a:solidFill>
                  <a:srgbClr val="000000"/>
                </a:solidFill>
                <a:latin typeface="Source Sans Pro"/>
              </a:defRPr>
            </a:lvl1pPr>
            <a:lvl2pPr marL="457200" lvl="1" indent="0" algn="l">
              <a:lnSpc>
                <a:spcPct val="125000"/>
              </a:lnSpc>
              <a:buNone/>
              <a:defRPr lang="en-US" sz="900" b="0" cap="none" dirty="0">
                <a:solidFill>
                  <a:srgbClr val="000000"/>
                </a:solidFill>
                <a:latin typeface="Source Sans Pro"/>
              </a:defRPr>
            </a:lvl2pPr>
            <a:lvl3pPr marL="914400" lvl="2" indent="0" algn="l">
              <a:lnSpc>
                <a:spcPct val="125000"/>
              </a:lnSpc>
              <a:buNone/>
              <a:defRPr lang="en-US" sz="800" b="0" cap="none" dirty="0">
                <a:solidFill>
                  <a:srgbClr val="000000"/>
                </a:solidFill>
                <a:latin typeface="Source Sans Pro"/>
              </a:defRPr>
            </a:lvl3pPr>
            <a:lvl4pPr marL="1371600" lvl="3" indent="0" algn="l">
              <a:lnSpc>
                <a:spcPct val="125000"/>
              </a:lnSpc>
              <a:buNone/>
              <a:defRPr lang="en-US" sz="800" b="0" cap="none" dirty="0">
                <a:solidFill>
                  <a:srgbClr val="000000"/>
                </a:solidFill>
                <a:latin typeface="Source Sans Pro"/>
              </a:defRPr>
            </a:lvl4pPr>
            <a:lvl5pPr marL="1828800" lvl="4" indent="0" algn="l">
              <a:lnSpc>
                <a:spcPct val="125000"/>
              </a:lnSpc>
              <a:buNone/>
              <a:defRPr lang="en-US" sz="800" b="0" cap="none" dirty="0">
                <a:solidFill>
                  <a:srgbClr val="000000"/>
                </a:solidFill>
                <a:latin typeface="Source Sans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4">
            <a:extLst>
              <a:ext uri="{B2B4F628-E046-4515-9D28-3F58A4902B3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873B00E-4D39-436E-9DC7-057AEEDF5D7D}"/>
              </a:ext>
            </a:extLst>
          </p:cNvPr>
          <p:cNvSpPr>
            <a:spLocks noGrp="1"/>
          </p:cNvSpPr>
          <p:nvPr>
            <p:ph idx="7"/>
          </p:nvPr>
        </p:nvSpPr>
        <p:spPr>
          <a:xfrm>
            <a:off x="6410325" y="4038600"/>
            <a:ext cx="2000250" cy="190500"/>
          </a:xfrm>
          <a:prstGeom prst="rect">
            <a:avLst/>
          </a:prstGeom>
          <a:noFill/>
          <a:ln>
            <a:noFill/>
          </a:ln>
        </p:spPr>
        <p:txBody>
          <a:bodyPr vert="horz" lIns="0" tIns="0" rIns="0" bIns="0" rtlCol="0">
            <a:noAutofit/>
          </a:bodyPr>
          <a:lstStyle>
            <a:lvl1pPr marL="0" lvl="0" indent="0" algn="l">
              <a:lnSpc>
                <a:spcPct val="125000"/>
              </a:lnSpc>
              <a:buNone/>
              <a:defRPr lang="en-US" sz="1000" b="0" cap="none" dirty="0">
                <a:solidFill>
                  <a:srgbClr val="000000"/>
                </a:solidFill>
                <a:latin typeface="Source Sans Pro"/>
              </a:defRPr>
            </a:lvl1pPr>
            <a:lvl2pPr marL="457200" lvl="1" indent="0" algn="l">
              <a:lnSpc>
                <a:spcPct val="125000"/>
              </a:lnSpc>
              <a:buNone/>
              <a:defRPr lang="en-US" sz="900" b="0" cap="none" dirty="0">
                <a:solidFill>
                  <a:srgbClr val="000000"/>
                </a:solidFill>
                <a:latin typeface="Source Sans Pro"/>
              </a:defRPr>
            </a:lvl2pPr>
            <a:lvl3pPr marL="914400" lvl="2" indent="0" algn="l">
              <a:lnSpc>
                <a:spcPct val="125000"/>
              </a:lnSpc>
              <a:buNone/>
              <a:defRPr lang="en-US" sz="800" b="0" cap="none" dirty="0">
                <a:solidFill>
                  <a:srgbClr val="000000"/>
                </a:solidFill>
                <a:latin typeface="Source Sans Pro"/>
              </a:defRPr>
            </a:lvl3pPr>
            <a:lvl4pPr marL="1371600" lvl="3" indent="0" algn="l">
              <a:lnSpc>
                <a:spcPct val="125000"/>
              </a:lnSpc>
              <a:buNone/>
              <a:defRPr lang="en-US" sz="800" b="0" cap="none" dirty="0">
                <a:solidFill>
                  <a:srgbClr val="000000"/>
                </a:solidFill>
                <a:latin typeface="Source Sans Pro"/>
              </a:defRPr>
            </a:lvl4pPr>
            <a:lvl5pPr marL="1828800" lvl="4" indent="0" algn="l">
              <a:lnSpc>
                <a:spcPct val="125000"/>
              </a:lnSpc>
              <a:buNone/>
              <a:defRPr lang="en-US" sz="800" b="0" cap="none" dirty="0">
                <a:solidFill>
                  <a:srgbClr val="000000"/>
                </a:solidFill>
                <a:latin typeface="Source Sans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5">
            <a:extLst>
              <a:ext uri="{1E20A8A0-3B79-4590-88D1-040C589C4A1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5E75BE6-FF32-4657-A55A-B4858F0720BA}"/>
              </a:ext>
            </a:extLst>
          </p:cNvPr>
          <p:cNvSpPr>
            <a:spLocks noGrp="1"/>
          </p:cNvSpPr>
          <p:nvPr>
            <p:ph idx="8"/>
          </p:nvPr>
        </p:nvSpPr>
        <p:spPr>
          <a:xfrm>
            <a:off x="762000" y="4038600"/>
            <a:ext cx="2000250" cy="190500"/>
          </a:xfrm>
          <a:prstGeom prst="rect">
            <a:avLst/>
          </a:prstGeom>
          <a:noFill/>
          <a:ln>
            <a:noFill/>
          </a:ln>
        </p:spPr>
        <p:txBody>
          <a:bodyPr vert="horz" lIns="0" tIns="0" rIns="0" bIns="0" rtlCol="0">
            <a:noAutofit/>
          </a:bodyPr>
          <a:lstStyle>
            <a:lvl1pPr marL="0" lvl="0" indent="0" algn="r">
              <a:lnSpc>
                <a:spcPct val="125000"/>
              </a:lnSpc>
              <a:buNone/>
              <a:defRPr lang="en-US" sz="1000" b="0" cap="none" dirty="0">
                <a:solidFill>
                  <a:srgbClr val="000000"/>
                </a:solidFill>
                <a:latin typeface="Source Sans Pro"/>
              </a:defRPr>
            </a:lvl1pPr>
            <a:lvl2pPr marL="457200" lvl="1" indent="0" algn="r">
              <a:lnSpc>
                <a:spcPct val="125000"/>
              </a:lnSpc>
              <a:buNone/>
              <a:defRPr lang="en-US" sz="900" b="0" cap="none" dirty="0">
                <a:solidFill>
                  <a:srgbClr val="000000"/>
                </a:solidFill>
                <a:latin typeface="Source Sans Pro"/>
              </a:defRPr>
            </a:lvl2pPr>
            <a:lvl3pPr marL="914400" lvl="2" indent="0" algn="r">
              <a:lnSpc>
                <a:spcPct val="125000"/>
              </a:lnSpc>
              <a:buNone/>
              <a:defRPr lang="en-US" sz="800" b="0" cap="none" dirty="0">
                <a:solidFill>
                  <a:srgbClr val="000000"/>
                </a:solidFill>
                <a:latin typeface="Source Sans Pro"/>
              </a:defRPr>
            </a:lvl3pPr>
            <a:lvl4pPr marL="1371600" lvl="3" indent="0" algn="r">
              <a:lnSpc>
                <a:spcPct val="125000"/>
              </a:lnSpc>
              <a:buNone/>
              <a:defRPr lang="en-US" sz="800" b="0" cap="none" dirty="0">
                <a:solidFill>
                  <a:srgbClr val="000000"/>
                </a:solidFill>
                <a:latin typeface="Source Sans Pro"/>
              </a:defRPr>
            </a:lvl4pPr>
            <a:lvl5pPr marL="1828800" lvl="4" indent="0" algn="r">
              <a:lnSpc>
                <a:spcPct val="125000"/>
              </a:lnSpc>
              <a:buNone/>
              <a:defRPr lang="en-US" sz="800" b="0" cap="none" dirty="0">
                <a:solidFill>
                  <a:srgbClr val="000000"/>
                </a:solidFill>
                <a:latin typeface="Source Sans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16">
            <a:extLst>
              <a:ext uri="{23F76E5C-7378-422D-B07A-D88270FE62B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ED3C0F9-7C1E-4A04-ADE3-0C8CF368DD12}"/>
              </a:ext>
            </a:extLst>
          </p:cNvPr>
          <p:cNvSpPr>
            <a:spLocks noGrp="1"/>
          </p:cNvSpPr>
          <p:nvPr>
            <p:ph idx="9"/>
          </p:nvPr>
        </p:nvSpPr>
        <p:spPr>
          <a:xfrm>
            <a:off x="381000" y="2800350"/>
            <a:ext cx="2000250" cy="190500"/>
          </a:xfrm>
          <a:prstGeom prst="rect">
            <a:avLst/>
          </a:prstGeom>
          <a:noFill/>
          <a:ln>
            <a:noFill/>
          </a:ln>
        </p:spPr>
        <p:txBody>
          <a:bodyPr vert="horz" lIns="0" tIns="0" rIns="0" bIns="0" rtlCol="0">
            <a:noAutofit/>
          </a:bodyPr>
          <a:lstStyle>
            <a:lvl1pPr marL="0" lvl="0" indent="0" algn="r">
              <a:lnSpc>
                <a:spcPct val="125000"/>
              </a:lnSpc>
              <a:buNone/>
              <a:defRPr lang="en-US" sz="1000" b="0" cap="none" dirty="0">
                <a:solidFill>
                  <a:srgbClr val="000000"/>
                </a:solidFill>
                <a:latin typeface="Source Sans Pro"/>
              </a:defRPr>
            </a:lvl1pPr>
            <a:lvl2pPr marL="457200" lvl="1" indent="0" algn="r">
              <a:lnSpc>
                <a:spcPct val="125000"/>
              </a:lnSpc>
              <a:buNone/>
              <a:defRPr lang="en-US" sz="900" b="0" cap="none" dirty="0">
                <a:solidFill>
                  <a:srgbClr val="000000"/>
                </a:solidFill>
                <a:latin typeface="Source Sans Pro"/>
              </a:defRPr>
            </a:lvl2pPr>
            <a:lvl3pPr marL="914400" lvl="2" indent="0" algn="r">
              <a:lnSpc>
                <a:spcPct val="125000"/>
              </a:lnSpc>
              <a:buNone/>
              <a:defRPr lang="en-US" sz="800" b="0" cap="none" dirty="0">
                <a:solidFill>
                  <a:srgbClr val="000000"/>
                </a:solidFill>
                <a:latin typeface="Source Sans Pro"/>
              </a:defRPr>
            </a:lvl3pPr>
            <a:lvl4pPr marL="1371600" lvl="3" indent="0" algn="r">
              <a:lnSpc>
                <a:spcPct val="125000"/>
              </a:lnSpc>
              <a:buNone/>
              <a:defRPr lang="en-US" sz="800" b="0" cap="none" dirty="0">
                <a:solidFill>
                  <a:srgbClr val="000000"/>
                </a:solidFill>
                <a:latin typeface="Source Sans Pro"/>
              </a:defRPr>
            </a:lvl4pPr>
            <a:lvl5pPr marL="1828800" lvl="4" indent="0" algn="r">
              <a:lnSpc>
                <a:spcPct val="125000"/>
              </a:lnSpc>
              <a:buNone/>
              <a:defRPr lang="en-US" sz="800" b="0" cap="none" dirty="0">
                <a:solidFill>
                  <a:srgbClr val="000000"/>
                </a:solidFill>
                <a:latin typeface="Source Sans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7">
            <a:extLst>
              <a:ext uri="{89C3F375-F994-4420-A59E-8CFAD852AC6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236B6C8-B9AB-41C9-8FDA-E57C7D0E1B63}"/>
              </a:ext>
            </a:extLst>
          </p:cNvPr>
          <p:cNvSpPr>
            <a:spLocks noGrp="1"/>
          </p:cNvSpPr>
          <p:nvPr>
            <p:ph idx="10"/>
          </p:nvPr>
        </p:nvSpPr>
        <p:spPr>
          <a:xfrm>
            <a:off x="762000" y="1562100"/>
            <a:ext cx="2000250" cy="190500"/>
          </a:xfrm>
          <a:prstGeom prst="rect">
            <a:avLst/>
          </a:prstGeom>
          <a:noFill/>
          <a:ln>
            <a:noFill/>
          </a:ln>
        </p:spPr>
        <p:txBody>
          <a:bodyPr vert="horz" lIns="0" tIns="0" rIns="0" bIns="0" rtlCol="0">
            <a:noAutofit/>
          </a:bodyPr>
          <a:lstStyle>
            <a:lvl1pPr marL="0" lvl="0" indent="0" algn="r">
              <a:lnSpc>
                <a:spcPct val="125000"/>
              </a:lnSpc>
              <a:buNone/>
              <a:defRPr lang="en-US" sz="1000" b="0" cap="none" dirty="0">
                <a:solidFill>
                  <a:srgbClr val="000000"/>
                </a:solidFill>
                <a:latin typeface="Source Sans Pro"/>
              </a:defRPr>
            </a:lvl1pPr>
            <a:lvl2pPr marL="457200" lvl="1" indent="0" algn="r">
              <a:lnSpc>
                <a:spcPct val="125000"/>
              </a:lnSpc>
              <a:buNone/>
              <a:defRPr lang="en-US" sz="900" b="0" cap="none" dirty="0">
                <a:solidFill>
                  <a:srgbClr val="000000"/>
                </a:solidFill>
                <a:latin typeface="Source Sans Pro"/>
              </a:defRPr>
            </a:lvl2pPr>
            <a:lvl3pPr marL="914400" lvl="2" indent="0" algn="r">
              <a:lnSpc>
                <a:spcPct val="125000"/>
              </a:lnSpc>
              <a:buNone/>
              <a:defRPr lang="en-US" sz="800" b="0" cap="none" dirty="0">
                <a:solidFill>
                  <a:srgbClr val="000000"/>
                </a:solidFill>
                <a:latin typeface="Source Sans Pro"/>
              </a:defRPr>
            </a:lvl3pPr>
            <a:lvl4pPr marL="1371600" lvl="3" indent="0" algn="r">
              <a:lnSpc>
                <a:spcPct val="125000"/>
              </a:lnSpc>
              <a:buNone/>
              <a:defRPr lang="en-US" sz="800" b="0" cap="none" dirty="0">
                <a:solidFill>
                  <a:srgbClr val="000000"/>
                </a:solidFill>
                <a:latin typeface="Source Sans Pro"/>
              </a:defRPr>
            </a:lvl4pPr>
            <a:lvl5pPr marL="1828800" lvl="4" indent="0" algn="r">
              <a:lnSpc>
                <a:spcPct val="125000"/>
              </a:lnSpc>
              <a:buNone/>
              <a:defRPr lang="en-US" sz="800" b="0" cap="none" dirty="0">
                <a:solidFill>
                  <a:srgbClr val="000000"/>
                </a:solidFill>
                <a:latin typeface="Source Sans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8">
            <a:extLst>
              <a:ext uri="{1B72A7B8-679A-4DD5-B05E-5E7615340B5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AF88BB3-EA63-45D4-8169-34C731E6BF14}"/>
              </a:ext>
            </a:extLst>
          </p:cNvPr>
          <p:cNvSpPr>
            <a:spLocks noGrp="1"/>
          </p:cNvSpPr>
          <p:nvPr>
            <p:ph type="title" idx="11"/>
          </p:nvPr>
        </p:nvSpPr>
        <p:spPr>
          <a:xfrm>
            <a:off x="6410325" y="1238250"/>
            <a:ext cx="2000250" cy="285750"/>
          </a:xfrm>
          <a:prstGeom prst="rect">
            <a:avLst/>
          </a:prstGeom>
          <a:noFill/>
          <a:ln>
            <a:noFill/>
          </a:ln>
        </p:spPr>
        <p:txBody>
          <a:bodyPr vert="horz" lIns="0" tIns="0" rIns="0" bIns="0" rtlCol="0" anchor="b">
            <a:noAutofit/>
          </a:bodyPr>
          <a:lstStyle>
            <a:lvl1pPr lvl="0" algn="l">
              <a:defRPr lang="en-US" sz="1800" cap="none" dirty="0">
                <a:solidFill>
                  <a:srgbClr val="000000"/>
                </a:solidFill>
                <a:latin typeface="Teko-medium"/>
              </a:defRPr>
            </a:lvl1pPr>
          </a:lstStyle>
          <a:p>
            <a:pPr lvl="0"/>
            <a:r>
              <a:rPr lang="en-US" dirty="0"/>
              <a:t>Click to edit Master text styles</a:t>
            </a:r>
          </a:p>
        </p:txBody>
      </p:sp>
      <p:sp>
        <p:nvSpPr>
          <p:cNvPr id="20" name="Title 19">
            <a:extLst>
              <a:ext uri="{49C92B19-E3CE-400F-9348-050DDA55047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7F196CE-4DDB-43A5-B831-91842D5B972C}"/>
              </a:ext>
            </a:extLst>
          </p:cNvPr>
          <p:cNvSpPr>
            <a:spLocks noGrp="1"/>
          </p:cNvSpPr>
          <p:nvPr>
            <p:ph type="title" idx="12"/>
          </p:nvPr>
        </p:nvSpPr>
        <p:spPr>
          <a:xfrm>
            <a:off x="6762750" y="2476500"/>
            <a:ext cx="2000250" cy="285750"/>
          </a:xfrm>
          <a:prstGeom prst="rect">
            <a:avLst/>
          </a:prstGeom>
          <a:noFill/>
          <a:ln>
            <a:noFill/>
          </a:ln>
        </p:spPr>
        <p:txBody>
          <a:bodyPr vert="horz" lIns="0" tIns="0" rIns="0" bIns="0" rtlCol="0" anchor="b">
            <a:noAutofit/>
          </a:bodyPr>
          <a:lstStyle>
            <a:lvl1pPr lvl="0" algn="l">
              <a:defRPr lang="en-US" sz="1800" cap="none" dirty="0">
                <a:solidFill>
                  <a:srgbClr val="000000"/>
                </a:solidFill>
                <a:latin typeface="Teko-medium"/>
              </a:defRPr>
            </a:lvl1pPr>
          </a:lstStyle>
          <a:p>
            <a:pPr lvl="0"/>
            <a:r>
              <a:rPr lang="en-US" dirty="0"/>
              <a:t>Click to edit Master text styles</a:t>
            </a:r>
          </a:p>
        </p:txBody>
      </p:sp>
      <p:sp>
        <p:nvSpPr>
          <p:cNvPr id="21" name="Title 20">
            <a:extLst>
              <a:ext uri="{64E2C2B0-B210-4949-8535-F5A09E45AF2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4BA00B4-E7DC-4DD6-A431-EAA9B0FEE9CD}"/>
              </a:ext>
            </a:extLst>
          </p:cNvPr>
          <p:cNvSpPr>
            <a:spLocks noGrp="1"/>
          </p:cNvSpPr>
          <p:nvPr>
            <p:ph type="title" idx="13"/>
          </p:nvPr>
        </p:nvSpPr>
        <p:spPr>
          <a:xfrm>
            <a:off x="6410325" y="3714750"/>
            <a:ext cx="2000250" cy="285750"/>
          </a:xfrm>
          <a:prstGeom prst="rect">
            <a:avLst/>
          </a:prstGeom>
          <a:noFill/>
          <a:ln>
            <a:noFill/>
          </a:ln>
        </p:spPr>
        <p:txBody>
          <a:bodyPr vert="horz" lIns="0" tIns="0" rIns="0" bIns="0" rtlCol="0" anchor="b">
            <a:noAutofit/>
          </a:bodyPr>
          <a:lstStyle>
            <a:lvl1pPr lvl="0" algn="l">
              <a:defRPr lang="en-US" sz="1800" cap="none" dirty="0">
                <a:solidFill>
                  <a:srgbClr val="000000"/>
                </a:solidFill>
                <a:latin typeface="Teko-medium"/>
              </a:defRPr>
            </a:lvl1pPr>
          </a:lstStyle>
          <a:p>
            <a:pPr lvl="0"/>
            <a:r>
              <a:rPr lang="en-US" dirty="0"/>
              <a:t>Click to edit Master text styles</a:t>
            </a:r>
          </a:p>
        </p:txBody>
      </p:sp>
      <p:sp>
        <p:nvSpPr>
          <p:cNvPr id="22" name="Title 21">
            <a:extLst>
              <a:ext uri="{6430FFC9-D185-4C23-8094-56A79CAED26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BF98EBD-2507-4DF4-BE0C-46A5E6F209FC}"/>
              </a:ext>
            </a:extLst>
          </p:cNvPr>
          <p:cNvSpPr>
            <a:spLocks noGrp="1"/>
          </p:cNvSpPr>
          <p:nvPr>
            <p:ph type="title" idx="14"/>
          </p:nvPr>
        </p:nvSpPr>
        <p:spPr>
          <a:xfrm>
            <a:off x="762000" y="3714750"/>
            <a:ext cx="2000250" cy="285750"/>
          </a:xfrm>
          <a:prstGeom prst="rect">
            <a:avLst/>
          </a:prstGeom>
          <a:noFill/>
          <a:ln>
            <a:noFill/>
          </a:ln>
        </p:spPr>
        <p:txBody>
          <a:bodyPr vert="horz" lIns="0" tIns="0" rIns="0" bIns="0" rtlCol="0" anchor="b">
            <a:noAutofit/>
          </a:bodyPr>
          <a:lstStyle>
            <a:lvl1pPr lvl="0" algn="r">
              <a:defRPr lang="en-US" sz="1800" cap="none" dirty="0">
                <a:solidFill>
                  <a:srgbClr val="000000"/>
                </a:solidFill>
                <a:latin typeface="Teko-medium"/>
              </a:defRPr>
            </a:lvl1pPr>
          </a:lstStyle>
          <a:p>
            <a:pPr lvl="0"/>
            <a:r>
              <a:rPr lang="en-US" dirty="0"/>
              <a:t>Click to edit Master text styles</a:t>
            </a:r>
          </a:p>
        </p:txBody>
      </p:sp>
      <p:sp>
        <p:nvSpPr>
          <p:cNvPr id="23" name="Title 22">
            <a:extLst>
              <a:ext uri="{BD3F2874-C285-45D9-81C2-E76806E8164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958F229-ED35-4AF2-9709-C43F88CE63F0}"/>
              </a:ext>
            </a:extLst>
          </p:cNvPr>
          <p:cNvSpPr>
            <a:spLocks noGrp="1"/>
          </p:cNvSpPr>
          <p:nvPr>
            <p:ph type="title" idx="15"/>
          </p:nvPr>
        </p:nvSpPr>
        <p:spPr>
          <a:xfrm>
            <a:off x="381000" y="2476500"/>
            <a:ext cx="2000250" cy="285750"/>
          </a:xfrm>
          <a:prstGeom prst="rect">
            <a:avLst/>
          </a:prstGeom>
          <a:noFill/>
          <a:ln>
            <a:noFill/>
          </a:ln>
        </p:spPr>
        <p:txBody>
          <a:bodyPr vert="horz" lIns="0" tIns="0" rIns="0" bIns="0" rtlCol="0" anchor="b">
            <a:noAutofit/>
          </a:bodyPr>
          <a:lstStyle>
            <a:lvl1pPr lvl="0" algn="r">
              <a:defRPr lang="en-US" sz="1800" cap="none" dirty="0">
                <a:solidFill>
                  <a:srgbClr val="000000"/>
                </a:solidFill>
                <a:latin typeface="Teko-medium"/>
              </a:defRPr>
            </a:lvl1pPr>
          </a:lstStyle>
          <a:p>
            <a:pPr lvl="0"/>
            <a:r>
              <a:rPr lang="en-US" dirty="0"/>
              <a:t>Click to edit Master text styles</a:t>
            </a:r>
          </a:p>
        </p:txBody>
      </p:sp>
      <p:sp>
        <p:nvSpPr>
          <p:cNvPr id="24" name="Title 23">
            <a:extLst>
              <a:ext uri="{D90A92B6-7AE8-4863-A976-D5FE03430A9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0FC729F-81B5-4951-9923-F9538DA44BF9}"/>
              </a:ext>
            </a:extLst>
          </p:cNvPr>
          <p:cNvSpPr>
            <a:spLocks noGrp="1"/>
          </p:cNvSpPr>
          <p:nvPr>
            <p:ph type="title" idx="16"/>
          </p:nvPr>
        </p:nvSpPr>
        <p:spPr>
          <a:xfrm>
            <a:off x="762000" y="1238250"/>
            <a:ext cx="2000250" cy="285750"/>
          </a:xfrm>
          <a:prstGeom prst="rect">
            <a:avLst/>
          </a:prstGeom>
          <a:noFill/>
          <a:ln>
            <a:noFill/>
          </a:ln>
        </p:spPr>
        <p:txBody>
          <a:bodyPr vert="horz" lIns="0" tIns="0" rIns="0" bIns="0" rtlCol="0" anchor="b">
            <a:noAutofit/>
          </a:bodyPr>
          <a:lstStyle>
            <a:lvl1pPr lvl="0" algn="r">
              <a:defRPr lang="en-US" sz="1800" cap="none" dirty="0">
                <a:solidFill>
                  <a:srgbClr val="000000"/>
                </a:solidFill>
                <a:latin typeface="Teko-medium"/>
              </a:defRPr>
            </a:lvl1pPr>
          </a:lstStyle>
          <a:p>
            <a:pPr lvl="0"/>
            <a:r>
              <a:rPr lang="en-US" dirty="0"/>
              <a:t>Click to edit Master text styles</a:t>
            </a:r>
          </a:p>
        </p:txBody>
      </p:sp>
    </p:spTree>
    <p:custDataLst>
      <p:tags r:id="rId1"/>
    </p:custDataLst>
    <p:extLst>
      <p:ext uri="{BB962C8B-B14F-4D97-AF65-F5344CB8AC3E}">
        <p14:creationId xmlns:p14="http://schemas.microsoft.com/office/powerpoint/2010/main" val="3405691484"/>
      </p:ext>
      <p:ext uri="{2280EB64-8B1D-4396-BC9C-5ACCD29F25E5}">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710080604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CUSTOM 18">
    <p:bg>
      <p:bgPr>
        <a:solidFill>
          <a:srgbClr val="203156"/>
        </a:solidFill>
        <a:effectLst/>
      </p:bgPr>
    </p:bg>
    <p:spTree>
      <p:nvGrpSpPr>
        <p:cNvPr id="1" name=""/>
        <p:cNvGrpSpPr/>
        <p:nvPr/>
      </p:nvGrpSpPr>
      <p:grpSpPr>
        <a:xfrm>
          <a:off x="0" y="0"/>
          <a:ext cx="0" cy="0"/>
          <a:chOff x="0" y="0"/>
          <a:chExt cx="0" cy="0"/>
        </a:xfrm>
      </p:grpSpPr>
      <p:sp>
        <p:nvSpPr>
          <p:cNvPr id="2" name="09-bubbleCE5A">
            <a:extLst>
              <a:ext uri="{1948C9C7-B32F-4B05-8514-31988C46C35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B575FFB-5057-449B-99B6-679FCC9394A6}"/>
              </a:ext>
            </a:extLst>
          </p:cNvPr>
          <p:cNvSpPr/>
          <p:nvPr userDrawn="1"/>
        </p:nvSpPr>
        <p:spPr>
          <a:xfrm>
            <a:off x="6048374" y="647700"/>
            <a:ext cx="2095500" cy="952500"/>
          </a:xfrm>
          <a:custGeom>
            <a:avLst/>
            <a:gdLst/>
            <a:ahLst/>
            <a:cxnLst/>
            <a:rect l="0" t="0" r="r" b="b"/>
            <a:pathLst>
              <a:path w="2095500" h="952500">
                <a:moveTo>
                  <a:pt x="76200" y="0"/>
                </a:moveTo>
                <a:lnTo>
                  <a:pt x="2019300" y="0"/>
                </a:lnTo>
                <a:cubicBezTo>
                  <a:pt x="2061384" y="0"/>
                  <a:pt x="2095500" y="34116"/>
                  <a:pt x="2095500" y="76200"/>
                </a:cubicBezTo>
                <a:lnTo>
                  <a:pt x="2095500" y="742950"/>
                </a:lnTo>
                <a:cubicBezTo>
                  <a:pt x="2095500" y="785034"/>
                  <a:pt x="2061384" y="819150"/>
                  <a:pt x="2019300" y="819150"/>
                </a:cubicBezTo>
                <a:lnTo>
                  <a:pt x="1152525" y="819150"/>
                </a:lnTo>
                <a:lnTo>
                  <a:pt x="1152525" y="819150"/>
                </a:lnTo>
                <a:lnTo>
                  <a:pt x="1047750" y="952500"/>
                </a:lnTo>
                <a:lnTo>
                  <a:pt x="942975" y="819150"/>
                </a:lnTo>
                <a:lnTo>
                  <a:pt x="76200" y="819150"/>
                </a:lnTo>
                <a:cubicBezTo>
                  <a:pt x="34116" y="819150"/>
                  <a:pt x="0" y="785034"/>
                  <a:pt x="0" y="742950"/>
                </a:cubicBezTo>
                <a:lnTo>
                  <a:pt x="0" y="76200"/>
                </a:lnTo>
                <a:cubicBezTo>
                  <a:pt x="0" y="34116"/>
                  <a:pt x="34116" y="0"/>
                  <a:pt x="76200" y="0"/>
                </a:cubicBezTo>
                <a:close/>
              </a:path>
            </a:pathLst>
          </a:custGeom>
          <a:gradFill rotWithShape="1">
            <a:gsLst>
              <a:gs pos="0">
                <a:srgbClr val="F3C13E"/>
              </a:gs>
              <a:gs pos="100000">
                <a:srgbClr val="ED6A36"/>
              </a:gs>
            </a:gsLst>
            <a:lin ang="2700000" scaled="0"/>
          </a:gradFill>
          <a:ln w="9525" cap="flat">
            <a:noFill/>
            <a:prstDash val="solid"/>
            <a:round/>
          </a:ln>
          <a:effectLst>
            <a:outerShdw blurRad="254000" dist="95250" dir="5400000">
              <a:schemeClr val="tx1">
                <a:alpha val="14999"/>
                <a:lumMod val="95000"/>
                <a:lumOff val="5000"/>
              </a:schemeClr>
            </a:outerShdw>
          </a:effectLst>
        </p:spPr>
        <p:txBody>
          <a:bodyPr vert="horz" rtlCol="0" anchor="ctr">
            <a:noAutofit/>
          </a:bodyPr>
          <a:lstStyle/>
          <a:p>
            <a:pPr algn="ctr"/>
            <a:endParaRPr lang="en-US" sz="1800" b="0" i="0" u="none" strike="noStrike" cap="none" baseline="0" dirty="0">
              <a:solidFill>
                <a:srgbClr val="000000"/>
              </a:solidFill>
              <a:latin typeface="Open Sans"/>
            </a:endParaRPr>
          </a:p>
        </p:txBody>
      </p:sp>
      <p:sp>
        <p:nvSpPr>
          <p:cNvPr id="3" name="09-bubbleCE5A">
            <a:extLst>
              <a:ext uri="{4A50E928-A5EA-4F70-9D8A-3C87276A6DC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969CDA9-D044-4B70-BDE1-ABD2A11DC214}"/>
              </a:ext>
            </a:extLst>
          </p:cNvPr>
          <p:cNvSpPr/>
          <p:nvPr userDrawn="1"/>
        </p:nvSpPr>
        <p:spPr>
          <a:xfrm>
            <a:off x="1000125" y="647700"/>
            <a:ext cx="2095500" cy="952500"/>
          </a:xfrm>
          <a:custGeom>
            <a:avLst/>
            <a:gdLst/>
            <a:ahLst/>
            <a:cxnLst/>
            <a:rect l="0" t="0" r="r" b="b"/>
            <a:pathLst>
              <a:path w="2095500" h="952500">
                <a:moveTo>
                  <a:pt x="76200" y="0"/>
                </a:moveTo>
                <a:lnTo>
                  <a:pt x="2019300" y="0"/>
                </a:lnTo>
                <a:cubicBezTo>
                  <a:pt x="2061384" y="0"/>
                  <a:pt x="2095500" y="34116"/>
                  <a:pt x="2095500" y="76200"/>
                </a:cubicBezTo>
                <a:lnTo>
                  <a:pt x="2095500" y="742950"/>
                </a:lnTo>
                <a:cubicBezTo>
                  <a:pt x="2095500" y="785034"/>
                  <a:pt x="2061384" y="819150"/>
                  <a:pt x="2019300" y="819150"/>
                </a:cubicBezTo>
                <a:lnTo>
                  <a:pt x="1152525" y="819150"/>
                </a:lnTo>
                <a:lnTo>
                  <a:pt x="1152525" y="819150"/>
                </a:lnTo>
                <a:lnTo>
                  <a:pt x="1047750" y="952500"/>
                </a:lnTo>
                <a:lnTo>
                  <a:pt x="942975" y="819150"/>
                </a:lnTo>
                <a:lnTo>
                  <a:pt x="76200" y="819150"/>
                </a:lnTo>
                <a:cubicBezTo>
                  <a:pt x="34116" y="819150"/>
                  <a:pt x="0" y="785034"/>
                  <a:pt x="0" y="742950"/>
                </a:cubicBezTo>
                <a:lnTo>
                  <a:pt x="0" y="76200"/>
                </a:lnTo>
                <a:cubicBezTo>
                  <a:pt x="0" y="34116"/>
                  <a:pt x="34116" y="0"/>
                  <a:pt x="76200" y="0"/>
                </a:cubicBezTo>
                <a:close/>
              </a:path>
            </a:pathLst>
          </a:custGeom>
          <a:gradFill rotWithShape="1">
            <a:gsLst>
              <a:gs pos="0">
                <a:srgbClr val="A329B6"/>
              </a:gs>
              <a:gs pos="100000">
                <a:srgbClr val="4C43E7"/>
              </a:gs>
            </a:gsLst>
            <a:lin ang="2700000" scaled="0"/>
          </a:gradFill>
          <a:ln>
            <a:noFill/>
          </a:ln>
          <a:effectLst>
            <a:outerShdw blurRad="254000" dist="95250" dir="5220000">
              <a:schemeClr val="tx1">
                <a:alpha val="14999"/>
                <a:lumMod val="95000"/>
                <a:lumOff val="5000"/>
              </a:schemeClr>
            </a:outerShdw>
          </a:effectLst>
        </p:spPr>
        <p:txBody>
          <a:bodyPr vert="horz" rtlCol="0" anchor="ctr">
            <a:noAutofit/>
          </a:bodyPr>
          <a:lstStyle/>
          <a:p>
            <a:pPr algn="ctr"/>
            <a:endParaRPr lang="en-US" dirty="0"/>
          </a:p>
        </p:txBody>
      </p:sp>
      <p:sp>
        <p:nvSpPr>
          <p:cNvPr id="4" name="09-bubbleCE5A">
            <a:extLst>
              <a:ext uri="{626790A1-3A76-4042-88E5-B209FF871CC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E1975CD-EEA1-4D49-8F18-D839221E4DE1}"/>
              </a:ext>
            </a:extLst>
          </p:cNvPr>
          <p:cNvSpPr/>
          <p:nvPr userDrawn="1"/>
        </p:nvSpPr>
        <p:spPr>
          <a:xfrm>
            <a:off x="3533737" y="647700"/>
            <a:ext cx="2095500" cy="952500"/>
          </a:xfrm>
          <a:custGeom>
            <a:avLst/>
            <a:gdLst/>
            <a:ahLst/>
            <a:cxnLst/>
            <a:rect l="0" t="0" r="r" b="b"/>
            <a:pathLst>
              <a:path w="2095500" h="952500">
                <a:moveTo>
                  <a:pt x="76200" y="0"/>
                </a:moveTo>
                <a:lnTo>
                  <a:pt x="2019300" y="0"/>
                </a:lnTo>
                <a:cubicBezTo>
                  <a:pt x="2061384" y="0"/>
                  <a:pt x="2095500" y="34116"/>
                  <a:pt x="2095500" y="76200"/>
                </a:cubicBezTo>
                <a:lnTo>
                  <a:pt x="2095500" y="742950"/>
                </a:lnTo>
                <a:cubicBezTo>
                  <a:pt x="2095500" y="785034"/>
                  <a:pt x="2061384" y="819150"/>
                  <a:pt x="2019300" y="819150"/>
                </a:cubicBezTo>
                <a:lnTo>
                  <a:pt x="1152525" y="819150"/>
                </a:lnTo>
                <a:lnTo>
                  <a:pt x="1152525" y="819150"/>
                </a:lnTo>
                <a:lnTo>
                  <a:pt x="1047750" y="952500"/>
                </a:lnTo>
                <a:lnTo>
                  <a:pt x="942975" y="819150"/>
                </a:lnTo>
                <a:lnTo>
                  <a:pt x="76200" y="819150"/>
                </a:lnTo>
                <a:cubicBezTo>
                  <a:pt x="34116" y="819150"/>
                  <a:pt x="0" y="785034"/>
                  <a:pt x="0" y="742950"/>
                </a:cubicBezTo>
                <a:lnTo>
                  <a:pt x="0" y="76200"/>
                </a:lnTo>
                <a:cubicBezTo>
                  <a:pt x="0" y="34116"/>
                  <a:pt x="34116" y="0"/>
                  <a:pt x="76200" y="0"/>
                </a:cubicBezTo>
                <a:close/>
              </a:path>
            </a:pathLst>
          </a:custGeom>
          <a:gradFill rotWithShape="1">
            <a:gsLst>
              <a:gs pos="0">
                <a:srgbClr val="E9B52C"/>
              </a:gs>
              <a:gs pos="100000">
                <a:srgbClr val="24A15E"/>
              </a:gs>
            </a:gsLst>
            <a:lin ang="2700000" scaled="0"/>
          </a:gradFill>
          <a:ln>
            <a:noFill/>
          </a:ln>
          <a:effectLst>
            <a:outerShdw blurRad="254000" dist="95250" dir="5400000">
              <a:schemeClr val="tx1">
                <a:alpha val="14999"/>
                <a:lumMod val="95000"/>
                <a:lumOff val="5000"/>
              </a:schemeClr>
            </a:outerShdw>
          </a:effectLst>
        </p:spPr>
        <p:txBody>
          <a:bodyPr vert="horz" rtlCol="0" anchor="ctr">
            <a:noAutofit/>
          </a:bodyPr>
          <a:lstStyle/>
          <a:p>
            <a:pPr algn="ctr"/>
            <a:endParaRPr lang="en-US" sz="1800" b="0" i="0" u="none" strike="noStrike" cap="none" baseline="0" dirty="0">
              <a:solidFill>
                <a:srgbClr val="000000"/>
              </a:solidFill>
              <a:latin typeface="Open Sans"/>
            </a:endParaRPr>
          </a:p>
        </p:txBody>
      </p:sp>
      <p:sp>
        <p:nvSpPr>
          <p:cNvPr id="5" name="Title 1">
            <a:extLst>
              <a:ext uri="{0E7AA1CA-452C-423F-B5D6-D3511A38045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69DB117-A812-443E-8E1A-C41C60F4498B}"/>
              </a:ext>
            </a:extLst>
          </p:cNvPr>
          <p:cNvSpPr>
            <a:spLocks noGrp="1"/>
          </p:cNvSpPr>
          <p:nvPr>
            <p:ph type="title" idx="10"/>
          </p:nvPr>
        </p:nvSpPr>
        <p:spPr>
          <a:xfrm>
            <a:off x="1714500" y="3924300"/>
            <a:ext cx="5715000" cy="381000"/>
          </a:xfrm>
          <a:noFill/>
          <a:ln>
            <a:noFill/>
          </a:ln>
        </p:spPr>
        <p:txBody>
          <a:bodyPr vert="horz" lIns="0" tIns="0" rIns="0" bIns="0" rtlCol="0" anchor="b">
            <a:noAutofit/>
          </a:bodyPr>
          <a:lstStyle>
            <a:lvl1pPr lvl="0" algn="ctr">
              <a:defRPr lang="en-US" sz="1700" b="0" cap="none" dirty="0">
                <a:solidFill>
                  <a:srgbClr val="FFFFFF"/>
                </a:solidFill>
                <a:latin typeface="Open Sans"/>
              </a:defRPr>
            </a:lvl1pPr>
          </a:lstStyle>
          <a:p>
            <a:r>
              <a:rPr lang="en-US" dirty="0"/>
              <a:t>Click to edit Master title style</a:t>
            </a:r>
          </a:p>
        </p:txBody>
      </p:sp>
      <p:sp>
        <p:nvSpPr>
          <p:cNvPr id="6" name="Slide Number Placeholder 3" hidden="1">
            <a:extLst>
              <a:ext uri="{9729FFCC-771B-48DB-9D60-7FCE5C4FD4B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0B39730-D539-4829-AE89-1EB609B51FEE}"/>
              </a:ext>
            </a:extLst>
          </p:cNvPr>
          <p:cNvSpPr>
            <a:spLocks noGrp="1"/>
          </p:cNvSpPr>
          <p:nvPr>
            <p:ph type="sldNum" sz="quarter" idx="11"/>
          </p:nvPr>
        </p:nvSpPr>
        <p:spPr>
          <a:xfrm>
            <a:off x="7767815" y="4695033"/>
            <a:ext cx="613018" cy="285750"/>
          </a:xfrm>
          <a:noFill/>
          <a:ln>
            <a:noFill/>
          </a:ln>
        </p:spPr>
        <p:txBody>
          <a:bodyPr rtlCol="0"/>
          <a:lstStyle/>
          <a:p>
            <a:fld id="{2B33C930-2A72-4E99-A2D5-EEBECE782737}" type="slidenum">
              <a:t>‹#›</a:t>
            </a:fld>
            <a:endParaRPr lang="en-US" dirty="0"/>
          </a:p>
        </p:txBody>
      </p:sp>
      <p:sp>
        <p:nvSpPr>
          <p:cNvPr id="7" name="Footer Placeholder 2" hidden="1">
            <a:extLst>
              <a:ext uri="{1E0A2A66-54E8-467B-BA5A-3BCC7C8B7E6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2F5D473-D139-450D-A9A2-3DB0E30BAA68}"/>
              </a:ext>
            </a:extLst>
          </p:cNvPr>
          <p:cNvSpPr>
            <a:spLocks noGrp="1"/>
          </p:cNvSpPr>
          <p:nvPr>
            <p:ph type="ftr" sz="quarter" idx="12"/>
          </p:nvPr>
        </p:nvSpPr>
        <p:spPr>
          <a:xfrm>
            <a:off x="2495550" y="4686300"/>
            <a:ext cx="5181600" cy="285750"/>
          </a:xfrm>
          <a:noFill/>
          <a:ln>
            <a:noFill/>
          </a:ln>
        </p:spPr>
        <p:txBody>
          <a:bodyPr rtlCol="0"/>
          <a:lstStyle/>
          <a:p>
            <a:r>
              <a:rPr lang="en-US" dirty="0"/>
              <a:t>Footer</a:t>
            </a:r>
          </a:p>
        </p:txBody>
      </p:sp>
      <p:sp>
        <p:nvSpPr>
          <p:cNvPr id="8" name="Date Placeholder 1" hidden="1">
            <a:extLst>
              <a:ext uri="{CE941194-D029-4B14-AC7E-FBBBAF75876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77C0E7B-D74B-4199-84E9-4FD289022590}"/>
              </a:ext>
            </a:extLst>
          </p:cNvPr>
          <p:cNvSpPr>
            <a:spLocks noGrp="1"/>
          </p:cNvSpPr>
          <p:nvPr>
            <p:ph type="dt" sz="half" idx="13"/>
          </p:nvPr>
        </p:nvSpPr>
        <p:spPr>
          <a:xfrm>
            <a:off x="762000" y="4695033"/>
            <a:ext cx="1639570" cy="285750"/>
          </a:xfrm>
          <a:noFill/>
          <a:ln>
            <a:noFill/>
          </a:ln>
        </p:spPr>
        <p:txBody>
          <a:bodyPr rtlCol="0"/>
          <a:lstStyle/>
          <a:p>
            <a:r>
              <a:rPr lang="en-US" dirty="0"/>
              <a:t>Date</a:t>
            </a:r>
          </a:p>
        </p:txBody>
      </p:sp>
      <p:sp>
        <p:nvSpPr>
          <p:cNvPr id="9" name="Title 8">
            <a:extLst>
              <a:ext uri="{8A6333CC-02D9-4453-9A9A-A8D8C025C3E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C9962BC-8654-48D3-A20E-A45D38EBAF4A}"/>
              </a:ext>
            </a:extLst>
          </p:cNvPr>
          <p:cNvSpPr>
            <a:spLocks noGrp="1"/>
          </p:cNvSpPr>
          <p:nvPr>
            <p:ph type="title" idx="14"/>
          </p:nvPr>
        </p:nvSpPr>
        <p:spPr>
          <a:xfrm>
            <a:off x="1238250" y="4410075"/>
            <a:ext cx="6667500" cy="285750"/>
          </a:xfrm>
          <a:prstGeom prst="rect">
            <a:avLst/>
          </a:prstGeom>
          <a:noFill/>
          <a:ln>
            <a:noFill/>
          </a:ln>
        </p:spPr>
        <p:txBody>
          <a:bodyPr vert="horz" lIns="0" tIns="0" rIns="0" bIns="0" rtlCol="0" anchor="t">
            <a:noAutofit/>
          </a:bodyPr>
          <a:lstStyle>
            <a:lvl1pPr lvl="0" algn="ctr">
              <a:lnSpc>
                <a:spcPct val="125000"/>
              </a:lnSpc>
              <a:defRPr lang="en-US" sz="900" b="0" cap="none" dirty="0">
                <a:solidFill>
                  <a:srgbClr val="E1E8F0"/>
                </a:solidFill>
                <a:latin typeface="Open Sans"/>
              </a:defRPr>
            </a:lvl1pPr>
          </a:lstStyle>
          <a:p>
            <a:pPr lvl="0"/>
            <a:r>
              <a:rPr lang="en-US" dirty="0"/>
              <a:t>Click to edit Master text styles</a:t>
            </a:r>
          </a:p>
        </p:txBody>
      </p:sp>
      <p:sp>
        <p:nvSpPr>
          <p:cNvPr id="10" name="Content Placeholder 9">
            <a:extLst>
              <a:ext uri="{9374FFA3-ABDD-46F8-8E7A-9B09717A056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68A8548-BC65-4CE9-A1EE-A4B681955BCF}"/>
              </a:ext>
            </a:extLst>
          </p:cNvPr>
          <p:cNvSpPr>
            <a:spLocks noGrp="1"/>
          </p:cNvSpPr>
          <p:nvPr>
            <p:ph idx="15"/>
          </p:nvPr>
        </p:nvSpPr>
        <p:spPr>
          <a:xfrm>
            <a:off x="758837" y="1619250"/>
            <a:ext cx="7683236" cy="2134238"/>
          </a:xfrm>
          <a:prstGeom prst="rect">
            <a:avLst/>
          </a:prstGeom>
          <a:noFill/>
          <a:ln>
            <a:noFill/>
          </a:ln>
        </p:spPr>
        <p:txBody>
          <a:bodyPr vert="horz" lIns="0" tIns="0" rIns="0" bIns="0" rtlCol="0">
            <a:noAutofit/>
          </a:bodyPr>
          <a:lstStyle>
            <a:lvl1pPr marL="0" lvl="0" indent="0" algn="l">
              <a:buNone/>
              <a:defRPr lang="en-US" sz="1000" b="0" cap="none" dirty="0">
                <a:solidFill>
                  <a:schemeClr val="bg1"/>
                </a:solidFill>
                <a:latin typeface="Open Sans"/>
              </a:defRPr>
            </a:lvl1pPr>
            <a:lvl2pPr marL="457200" lvl="1" indent="0" algn="l">
              <a:buNone/>
              <a:defRPr lang="en-US" sz="1000" b="0" cap="none" dirty="0">
                <a:solidFill>
                  <a:schemeClr val="bg1"/>
                </a:solidFill>
                <a:latin typeface="Open Sans"/>
              </a:defRPr>
            </a:lvl2pPr>
            <a:lvl3pPr marL="914400" lvl="2" indent="0" algn="l">
              <a:buNone/>
              <a:defRPr lang="en-US" sz="1000" b="0" cap="none" dirty="0">
                <a:solidFill>
                  <a:schemeClr val="bg1"/>
                </a:solidFill>
                <a:latin typeface="Open Sans"/>
              </a:defRPr>
            </a:lvl3pPr>
            <a:lvl4pPr marL="1371600" lvl="3" indent="0" algn="l">
              <a:buNone/>
              <a:defRPr lang="en-US" sz="1000" b="0" cap="none" dirty="0">
                <a:solidFill>
                  <a:schemeClr val="bg1"/>
                </a:solidFill>
                <a:latin typeface="Open Sans"/>
              </a:defRPr>
            </a:lvl4pPr>
            <a:lvl5pPr marL="1828800" lvl="4" indent="0" algn="l">
              <a:buNone/>
              <a:defRPr lang="en-US" sz="1000" b="0" cap="none" dirty="0">
                <a:solidFill>
                  <a:schemeClr val="bg1"/>
                </a:solidFill>
                <a:latin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a:extLst>
              <a:ext uri="{DBC6985E-2694-4EA4-AD1B-3C8E60D063E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33CA05F-C52D-4FEF-BDD9-D392F14A54DD}"/>
              </a:ext>
            </a:extLst>
          </p:cNvPr>
          <p:cNvSpPr>
            <a:spLocks noGrp="1"/>
          </p:cNvSpPr>
          <p:nvPr>
            <p:ph type="title" idx="16"/>
          </p:nvPr>
        </p:nvSpPr>
        <p:spPr>
          <a:xfrm>
            <a:off x="1104900" y="714375"/>
            <a:ext cx="1905000" cy="666750"/>
          </a:xfrm>
          <a:prstGeom prst="rect">
            <a:avLst/>
          </a:prstGeom>
          <a:noFill/>
          <a:ln>
            <a:noFill/>
          </a:ln>
        </p:spPr>
        <p:txBody>
          <a:bodyPr vert="horz" lIns="95250" tIns="142875" rIns="95250" bIns="142875" rtlCol="0" anchor="ctr">
            <a:noAutofit/>
          </a:bodyPr>
          <a:lstStyle>
            <a:lvl1pPr lvl="0" algn="ctr">
              <a:lnSpc>
                <a:spcPct val="125000"/>
              </a:lnSpc>
              <a:defRPr lang="en-US" sz="1000" b="0" cap="none" dirty="0">
                <a:solidFill>
                  <a:srgbClr val="FFFFFF"/>
                </a:solidFill>
                <a:latin typeface="Open Sans"/>
              </a:defRPr>
            </a:lvl1pPr>
          </a:lstStyle>
          <a:p>
            <a:pPr lvl="0"/>
            <a:r>
              <a:rPr lang="en-US" dirty="0"/>
              <a:t>Click to edit Master text styles</a:t>
            </a:r>
          </a:p>
        </p:txBody>
      </p:sp>
      <p:sp>
        <p:nvSpPr>
          <p:cNvPr id="12" name="Title 11">
            <a:extLst>
              <a:ext uri="{2508C720-F413-47A4-A830-62EA793F0CB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5DE4AD3-A1A4-4C8C-8ADB-A261D3D0B18A}"/>
              </a:ext>
            </a:extLst>
          </p:cNvPr>
          <p:cNvSpPr>
            <a:spLocks noGrp="1"/>
          </p:cNvSpPr>
          <p:nvPr>
            <p:ph type="title" idx="17"/>
          </p:nvPr>
        </p:nvSpPr>
        <p:spPr>
          <a:xfrm>
            <a:off x="3619500" y="714375"/>
            <a:ext cx="1905000" cy="666750"/>
          </a:xfrm>
          <a:prstGeom prst="rect">
            <a:avLst/>
          </a:prstGeom>
          <a:noFill/>
          <a:ln>
            <a:noFill/>
          </a:ln>
        </p:spPr>
        <p:txBody>
          <a:bodyPr vert="horz" lIns="95250" tIns="142875" rIns="95250" bIns="142875" rtlCol="0" anchor="ctr">
            <a:noAutofit/>
          </a:bodyPr>
          <a:lstStyle>
            <a:lvl1pPr lvl="0" algn="ctr">
              <a:lnSpc>
                <a:spcPct val="125000"/>
              </a:lnSpc>
              <a:defRPr lang="en-US" sz="1000" b="0" cap="none" dirty="0">
                <a:solidFill>
                  <a:srgbClr val="FFFFFF"/>
                </a:solidFill>
                <a:latin typeface="Open Sans"/>
              </a:defRPr>
            </a:lvl1pPr>
          </a:lstStyle>
          <a:p>
            <a:pPr lvl="0"/>
            <a:r>
              <a:rPr lang="en-US" dirty="0"/>
              <a:t>Click to edit Master text styles</a:t>
            </a:r>
          </a:p>
        </p:txBody>
      </p:sp>
      <p:sp>
        <p:nvSpPr>
          <p:cNvPr id="13" name="Title 12">
            <a:extLst>
              <a:ext uri="{8D83D232-D563-479E-8217-A5605EF4665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DD62363-AA50-4E4D-9BD6-73116A39FD6B}"/>
              </a:ext>
            </a:extLst>
          </p:cNvPr>
          <p:cNvSpPr>
            <a:spLocks noGrp="1"/>
          </p:cNvSpPr>
          <p:nvPr>
            <p:ph type="title" idx="18"/>
          </p:nvPr>
        </p:nvSpPr>
        <p:spPr>
          <a:xfrm>
            <a:off x="6134100" y="714375"/>
            <a:ext cx="1905000" cy="666750"/>
          </a:xfrm>
          <a:prstGeom prst="rect">
            <a:avLst/>
          </a:prstGeom>
          <a:noFill/>
          <a:ln>
            <a:noFill/>
          </a:ln>
        </p:spPr>
        <p:txBody>
          <a:bodyPr vert="horz" lIns="95250" tIns="142875" rIns="95250" bIns="142875" rtlCol="0" anchor="ctr">
            <a:noAutofit/>
          </a:bodyPr>
          <a:lstStyle>
            <a:lvl1pPr lvl="0" algn="ctr">
              <a:lnSpc>
                <a:spcPct val="125000"/>
              </a:lnSpc>
              <a:defRPr lang="en-US" sz="1000" b="0" cap="none" dirty="0">
                <a:solidFill>
                  <a:srgbClr val="FFFFFF"/>
                </a:solidFill>
                <a:latin typeface="Open Sans"/>
              </a:defRPr>
            </a:lvl1pPr>
          </a:lstStyle>
          <a:p>
            <a:pPr lvl="0"/>
            <a:r>
              <a:rPr lang="en-US" dirty="0"/>
              <a:t>Click to edit Master text styles</a:t>
            </a:r>
          </a:p>
        </p:txBody>
      </p:sp>
    </p:spTree>
    <p:extLst>
      <p:ext uri="{BB962C8B-B14F-4D97-AF65-F5344CB8AC3E}">
        <p14:creationId xmlns:p14="http://schemas.microsoft.com/office/powerpoint/2010/main" val="1767217992"/>
      </p:ext>
      <p:ext uri="{87FE1518-9B9F-42CD-B97C-E1708C7232C1}">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710080604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CUSTOM 19">
    <p:bg>
      <p:bgPr>
        <a:solidFill>
          <a:srgbClr val="132952"/>
        </a:solidFill>
        <a:effectLst/>
      </p:bgPr>
    </p:bg>
    <p:spTree>
      <p:nvGrpSpPr>
        <p:cNvPr id="1" name=""/>
        <p:cNvGrpSpPr/>
        <p:nvPr/>
      </p:nvGrpSpPr>
      <p:grpSpPr>
        <a:xfrm>
          <a:off x="0" y="0"/>
          <a:ext cx="0" cy="0"/>
          <a:chOff x="0" y="0"/>
          <a:chExt cx="0" cy="0"/>
        </a:xfrm>
      </p:grpSpPr>
      <p:grpSp>
        <p:nvGrpSpPr>
          <p:cNvPr id="2" name="Group 1">
            <a:extLst>
              <a:ext uri="{6EF19E44-0921-414B-BA9D-E50833F35C7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4B58121-B3F3-41F3-A245-20B0DB30D5DA}"/>
              </a:ext>
            </a:extLst>
          </p:cNvPr>
          <p:cNvGrpSpPr>
            <a:grpSpLocks noChangeAspect="1"/>
          </p:cNvGrpSpPr>
          <p:nvPr/>
        </p:nvGrpSpPr>
        <p:grpSpPr>
          <a:xfrm>
            <a:off x="6715125" y="1371600"/>
            <a:ext cx="1809750" cy="3352800"/>
            <a:chOff x="6600825" y="1371600"/>
            <a:chExt cx="1809750" cy="3352800"/>
          </a:xfrm>
        </p:grpSpPr>
        <p:sp>
          <p:nvSpPr>
            <p:cNvPr id="3" name="Rectangle: Rounded Corners 2">
              <a:extLst>
                <a:ext uri="{3E902ED5-F36A-4636-A9F1-5CFDC784F64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8266AE8-B02A-4EAB-90D1-B269D150B450}"/>
                </a:ext>
              </a:extLst>
            </p:cNvPr>
            <p:cNvSpPr/>
            <p:nvPr userDrawn="1"/>
          </p:nvSpPr>
          <p:spPr>
            <a:xfrm>
              <a:off x="6600825" y="1704975"/>
              <a:ext cx="1809750" cy="2762250"/>
            </a:xfrm>
            <a:prstGeom prst="roundRect">
              <a:avLst>
                <a:gd name="adj" fmla="val 7090"/>
              </a:avLst>
            </a:prstGeom>
            <a:gradFill rotWithShape="1">
              <a:gsLst>
                <a:gs pos="0">
                  <a:srgbClr val="3DE4F5"/>
                </a:gs>
                <a:gs pos="100000">
                  <a:srgbClr val="2856C1"/>
                </a:gs>
              </a:gsLst>
              <a:lin ang="2700000" scaled="0"/>
            </a:gradFill>
            <a:ln>
              <a:noFill/>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4" name="Picture 3">
              <a:extLst>
                <a:ext uri="{8BEA781E-C093-4512-A9B8-7384EA14839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BA161BD-A43A-4162-A4F5-06E825CDA022}"/>
                </a:ext>
              </a:extLst>
            </p:cNvPr>
            <p:cNvPicPr>
              <a:picLocks noChangeAspect="1"/>
            </p:cNvPicPr>
            <p:nvPr userDrawn="1"/>
          </p:nvPicPr>
          <p:blipFill>
            <a:blip r:embed="rId2"/>
            <a:srcRect l="14720" t="13250" r="15310" b="6000"/>
            <a:stretch>
              <a:fillRect/>
            </a:stretch>
          </p:blipFill>
          <p:spPr>
            <a:xfrm>
              <a:off x="6772274" y="1993876"/>
              <a:ext cx="1479734" cy="2399825"/>
            </a:xfrm>
            <a:prstGeom prst="rect">
              <a:avLst/>
            </a:prstGeom>
            <a:noFill/>
            <a:ln w="9525" cap="flat">
              <a:noFill/>
              <a:prstDash val="solid"/>
              <a:round/>
            </a:ln>
          </p:spPr>
        </p:pic>
        <p:sp>
          <p:nvSpPr>
            <p:cNvPr id="5" name="Rectangle: Rounded Corners 4">
              <a:extLst>
                <a:ext uri="{CC8AC155-648A-4411-A767-AE901422B3E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367282A-7455-4AE9-BFDF-0F61F9222276}"/>
                </a:ext>
              </a:extLst>
            </p:cNvPr>
            <p:cNvSpPr/>
            <p:nvPr userDrawn="1"/>
          </p:nvSpPr>
          <p:spPr>
            <a:xfrm>
              <a:off x="6667500" y="1762125"/>
              <a:ext cx="1676400" cy="2266950"/>
            </a:xfrm>
            <a:prstGeom prst="roundRect">
              <a:avLst>
                <a:gd name="adj" fmla="val 5669"/>
              </a:avLst>
            </a:prstGeom>
            <a:solidFill>
              <a:srgbClr val="FFFFFF"/>
            </a:solidFill>
            <a:ln>
              <a:noFill/>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6" name="01-shape-16FC6">
              <a:extLst>
                <a:ext uri="{511B7613-BA23-4DD1-9130-E370675ACF4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180CA14-B767-4B14-B683-F38BE3BBF129}"/>
                </a:ext>
              </a:extLst>
            </p:cNvPr>
            <p:cNvSpPr/>
            <p:nvPr userDrawn="1"/>
          </p:nvSpPr>
          <p:spPr>
            <a:xfrm>
              <a:off x="7172325" y="1371600"/>
              <a:ext cx="666750" cy="666750"/>
            </a:xfrm>
            <a:custGeom>
              <a:avLst/>
              <a:gdLst/>
              <a:ahLst/>
              <a:cxnLst/>
              <a:rect l="0" t="0" r="r" b="b"/>
              <a:pathLst>
                <a:path w="666750" h="666750">
                  <a:moveTo>
                    <a:pt x="0" y="171450"/>
                  </a:moveTo>
                  <a:cubicBezTo>
                    <a:pt x="0" y="76761"/>
                    <a:pt x="76761" y="0"/>
                    <a:pt x="171450" y="0"/>
                  </a:cubicBezTo>
                  <a:lnTo>
                    <a:pt x="495300" y="0"/>
                  </a:lnTo>
                  <a:cubicBezTo>
                    <a:pt x="589989" y="0"/>
                    <a:pt x="666750" y="76761"/>
                    <a:pt x="666750" y="171450"/>
                  </a:cubicBezTo>
                  <a:lnTo>
                    <a:pt x="666750" y="495300"/>
                  </a:lnTo>
                  <a:cubicBezTo>
                    <a:pt x="666750" y="589989"/>
                    <a:pt x="589989" y="666750"/>
                    <a:pt x="495300" y="666750"/>
                  </a:cubicBezTo>
                  <a:lnTo>
                    <a:pt x="171450" y="666750"/>
                  </a:lnTo>
                  <a:cubicBezTo>
                    <a:pt x="76761" y="666750"/>
                    <a:pt x="0" y="589989"/>
                    <a:pt x="0" y="495300"/>
                  </a:cubicBezTo>
                  <a:lnTo>
                    <a:pt x="0" y="171450"/>
                  </a:lnTo>
                </a:path>
              </a:pathLst>
            </a:custGeom>
            <a:gradFill rotWithShape="1">
              <a:gsLst>
                <a:gs pos="0">
                  <a:srgbClr val="3DE4F5"/>
                </a:gs>
                <a:gs pos="100000">
                  <a:srgbClr val="2856C1"/>
                </a:gs>
              </a:gsLst>
              <a:lin ang="2700000" scaled="0"/>
            </a:gradFill>
            <a:ln>
              <a:noFill/>
            </a:ln>
          </p:spPr>
          <p:txBody>
            <a:bodyPr vert="horz" rtlCol="0" anchor="ctr">
              <a:noAutofit/>
            </a:bodyPr>
            <a:lstStyle/>
            <a:p>
              <a:pPr algn="ctr"/>
              <a:endParaRPr lang="en-US" sz="1800" b="0" i="0" u="none" strike="noStrike" cap="none" baseline="0" dirty="0">
                <a:solidFill>
                  <a:srgbClr val="000000"/>
                </a:solidFill>
                <a:latin typeface="Open Sans"/>
              </a:endParaRPr>
            </a:p>
          </p:txBody>
        </p:sp>
        <p:sp>
          <p:nvSpPr>
            <p:cNvPr id="7" name="01-object-1B5CC">
              <a:extLst>
                <a:ext uri="{5F0EB0D8-052F-4E25-BE06-8205437D76B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5E96065-B8DE-477C-BC17-314DFBCCCCE1}"/>
                </a:ext>
              </a:extLst>
            </p:cNvPr>
            <p:cNvSpPr/>
            <p:nvPr userDrawn="1"/>
          </p:nvSpPr>
          <p:spPr>
            <a:xfrm>
              <a:off x="7343774" y="4467225"/>
              <a:ext cx="323850" cy="180975"/>
            </a:xfrm>
            <a:custGeom>
              <a:avLst/>
              <a:gdLst/>
              <a:ahLst/>
              <a:cxnLst/>
              <a:rect l="0" t="0" r="r" b="b"/>
              <a:pathLst>
                <a:path w="323850" h="180975">
                  <a:moveTo>
                    <a:pt x="0" y="0"/>
                  </a:moveTo>
                  <a:lnTo>
                    <a:pt x="323850" y="0"/>
                  </a:lnTo>
                  <a:cubicBezTo>
                    <a:pt x="245655" y="54402"/>
                    <a:pt x="191680" y="114727"/>
                    <a:pt x="161925" y="180975"/>
                  </a:cubicBezTo>
                  <a:cubicBezTo>
                    <a:pt x="133185" y="115564"/>
                    <a:pt x="79210" y="55238"/>
                    <a:pt x="0" y="0"/>
                  </a:cubicBezTo>
                  <a:close/>
                </a:path>
              </a:pathLst>
            </a:custGeom>
            <a:solidFill>
              <a:srgbClr val="2B67C8"/>
            </a:solidFill>
            <a:ln>
              <a:noFill/>
            </a:ln>
          </p:spPr>
          <p:txBody>
            <a:bodyPr vert="horz" rtlCol="0" anchor="ctr">
              <a:noAutofit/>
            </a:bodyPr>
            <a:lstStyle/>
            <a:p>
              <a:pPr algn="ctr"/>
              <a:endParaRPr lang="en-US" dirty="0"/>
            </a:p>
          </p:txBody>
        </p:sp>
        <p:pic>
          <p:nvPicPr>
            <p:cNvPr id="8" name="Picture 7">
              <a:extLst>
                <a:ext uri="{60E2FF57-E306-4E40-B07D-B2ECC658555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69DA062-B2A7-4A5B-A332-760B40C0CA00}"/>
                </a:ext>
              </a:extLst>
            </p:cNvPr>
            <p:cNvPicPr>
              <a:picLocks noChangeAspect="1"/>
            </p:cNvPicPr>
            <p:nvPr userDrawn="1"/>
          </p:nvPicPr>
          <p:blipFill>
            <a:blip r:embed="rId3"/>
            <a:stretch>
              <a:fillRect/>
            </a:stretch>
          </p:blipFill>
          <p:spPr>
            <a:xfrm>
              <a:off x="7143750" y="4619625"/>
              <a:ext cx="723900" cy="104775"/>
            </a:xfrm>
            <a:prstGeom prst="rect">
              <a:avLst/>
            </a:prstGeom>
            <a:noFill/>
            <a:ln w="9525" cap="flat">
              <a:noFill/>
              <a:prstDash val="solid"/>
              <a:round/>
            </a:ln>
          </p:spPr>
        </p:pic>
        <p:grpSp>
          <p:nvGrpSpPr>
            <p:cNvPr id="9" name="Slides-01-20BEA2">
              <a:extLst>
                <a:ext uri="{DF1E2FEE-8D16-43FC-8437-D9E2629BA64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C3BC57C-52F7-4246-9E61-AA01BDC28912}"/>
                </a:ext>
              </a:extLst>
            </p:cNvPr>
            <p:cNvGrpSpPr>
              <a:grpSpLocks noChangeAspect="1"/>
            </p:cNvGrpSpPr>
            <p:nvPr/>
          </p:nvGrpSpPr>
          <p:grpSpPr>
            <a:xfrm>
              <a:off x="7327344" y="1580407"/>
              <a:ext cx="370312" cy="237357"/>
              <a:chOff x="6339" y="767"/>
              <a:chExt cx="370312" cy="237357"/>
            </a:xfrm>
          </p:grpSpPr>
          <p:sp>
            <p:nvSpPr>
              <p:cNvPr id="10" name="Path8A16">
                <a:extLst>
                  <a:ext uri="{E91C9D48-BD8C-4545-B80B-298EB622A02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FDC30B2-45F9-4E8C-A015-D3A335368D48}"/>
                  </a:ext>
                </a:extLst>
              </p:cNvPr>
              <p:cNvSpPr/>
              <p:nvPr/>
            </p:nvSpPr>
            <p:spPr>
              <a:xfrm>
                <a:off x="9524" y="9524"/>
                <a:ext cx="228600" cy="228600"/>
              </a:xfrm>
              <a:custGeom>
                <a:avLst/>
                <a:gdLst/>
                <a:ahLst/>
                <a:cxnLst/>
                <a:rect l="0" t="0" r="r" b="b"/>
                <a:pathLst>
                  <a:path w="228600" h="228600">
                    <a:moveTo>
                      <a:pt x="0" y="114300"/>
                    </a:moveTo>
                    <a:cubicBezTo>
                      <a:pt x="0" y="177426"/>
                      <a:pt x="51174" y="228600"/>
                      <a:pt x="114300" y="228600"/>
                    </a:cubicBezTo>
                    <a:cubicBezTo>
                      <a:pt x="177426" y="228600"/>
                      <a:pt x="228600" y="177426"/>
                      <a:pt x="228600" y="114300"/>
                    </a:cubicBezTo>
                    <a:cubicBezTo>
                      <a:pt x="228600" y="51174"/>
                      <a:pt x="177426" y="0"/>
                      <a:pt x="114300" y="0"/>
                    </a:cubicBezTo>
                    <a:cubicBezTo>
                      <a:pt x="88956" y="0"/>
                      <a:pt x="65538" y="8249"/>
                      <a:pt x="46585" y="22208"/>
                    </a:cubicBezTo>
                  </a:path>
                </a:pathLst>
              </a:custGeom>
              <a:noFill/>
              <a:ln w="14288" cap="rnd">
                <a:solidFill>
                  <a:srgbClr val="FFFFFF">
                    <a:alpha val="100000"/>
                  </a:srgbClr>
                </a:solidFill>
                <a:prstDash val="solid"/>
              </a:ln>
            </p:spPr>
            <p:txBody>
              <a:bodyPr vert="horz" rtlCol="0" anchor="ctr">
                <a:noAutofit/>
              </a:bodyPr>
              <a:lstStyle/>
              <a:p>
                <a:pPr algn="ctr"/>
                <a:endParaRPr lang="en-US" dirty="0"/>
              </a:p>
            </p:txBody>
          </p:sp>
          <p:sp>
            <p:nvSpPr>
              <p:cNvPr id="11" name="Path-2B288">
                <a:extLst>
                  <a:ext uri="{6B267EA7-1B94-4623-9D98-1EB785DA298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86199F1-0EF8-44E4-9925-786BB3D8026D}"/>
                  </a:ext>
                </a:extLst>
              </p:cNvPr>
              <p:cNvSpPr/>
              <p:nvPr/>
            </p:nvSpPr>
            <p:spPr>
              <a:xfrm>
                <a:off x="238785" y="82127"/>
                <a:ext cx="137865" cy="0"/>
              </a:xfrm>
              <a:custGeom>
                <a:avLst/>
                <a:gdLst/>
                <a:ahLst/>
                <a:cxnLst/>
                <a:rect l="0" t="0" r="r" b="b"/>
                <a:pathLst>
                  <a:path w="137866">
                    <a:moveTo>
                      <a:pt x="0" y="0"/>
                    </a:moveTo>
                    <a:lnTo>
                      <a:pt x="137866" y="0"/>
                    </a:lnTo>
                  </a:path>
                </a:pathLst>
              </a:custGeom>
              <a:noFill/>
              <a:ln w="14288" cap="rnd">
                <a:solidFill>
                  <a:srgbClr val="FFFFFF">
                    <a:alpha val="100000"/>
                  </a:srgbClr>
                </a:solidFill>
                <a:prstDash val="solid"/>
              </a:ln>
            </p:spPr>
            <p:txBody>
              <a:bodyPr vert="horz" rtlCol="0" anchor="ctr">
                <a:noAutofit/>
              </a:bodyPr>
              <a:lstStyle/>
              <a:p>
                <a:pPr algn="ctr"/>
                <a:endParaRPr lang="en-US" dirty="0"/>
              </a:p>
            </p:txBody>
          </p:sp>
          <p:sp>
            <p:nvSpPr>
              <p:cNvPr id="12" name="Path-20F91">
                <a:extLst>
                  <a:ext uri="{00A02D62-7843-47D7-BC10-A7CF884E86C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2245F59-14B3-499F-9F06-5855AF5A2D60}"/>
                  </a:ext>
                </a:extLst>
              </p:cNvPr>
              <p:cNvSpPr/>
              <p:nvPr/>
            </p:nvSpPr>
            <p:spPr>
              <a:xfrm>
                <a:off x="238785" y="129752"/>
                <a:ext cx="99765" cy="0"/>
              </a:xfrm>
              <a:custGeom>
                <a:avLst/>
                <a:gdLst/>
                <a:ahLst/>
                <a:cxnLst/>
                <a:rect l="0" t="0" r="r" b="b"/>
                <a:pathLst>
                  <a:path w="99766">
                    <a:moveTo>
                      <a:pt x="0" y="0"/>
                    </a:moveTo>
                    <a:lnTo>
                      <a:pt x="99766" y="0"/>
                    </a:lnTo>
                  </a:path>
                </a:pathLst>
              </a:custGeom>
              <a:noFill/>
              <a:ln w="14288" cap="rnd">
                <a:solidFill>
                  <a:srgbClr val="FFFFFF">
                    <a:alpha val="100000"/>
                  </a:srgbClr>
                </a:solidFill>
                <a:prstDash val="solid"/>
              </a:ln>
            </p:spPr>
            <p:txBody>
              <a:bodyPr vert="horz" rtlCol="0" anchor="ctr">
                <a:noAutofit/>
              </a:bodyPr>
              <a:lstStyle/>
              <a:p>
                <a:pPr algn="ctr"/>
                <a:endParaRPr lang="en-US" dirty="0"/>
              </a:p>
            </p:txBody>
          </p:sp>
          <p:sp>
            <p:nvSpPr>
              <p:cNvPr id="13" name="Path-288E0">
                <a:extLst>
                  <a:ext uri="{DC26F310-1212-4300-9E06-D8152436A04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8F391B6-038B-47D5-9FEC-343581D0880A}"/>
                  </a:ext>
                </a:extLst>
              </p:cNvPr>
              <p:cNvSpPr/>
              <p:nvPr/>
            </p:nvSpPr>
            <p:spPr>
              <a:xfrm>
                <a:off x="229260" y="177377"/>
                <a:ext cx="71191" cy="0"/>
              </a:xfrm>
              <a:custGeom>
                <a:avLst/>
                <a:gdLst/>
                <a:ahLst/>
                <a:cxnLst/>
                <a:rect l="0" t="0" r="r" b="b"/>
                <a:pathLst>
                  <a:path w="71191">
                    <a:moveTo>
                      <a:pt x="0" y="0"/>
                    </a:moveTo>
                    <a:lnTo>
                      <a:pt x="71191" y="0"/>
                    </a:lnTo>
                  </a:path>
                </a:pathLst>
              </a:custGeom>
              <a:noFill/>
              <a:ln w="14288" cap="rnd">
                <a:solidFill>
                  <a:srgbClr val="FFFFFF">
                    <a:alpha val="100000"/>
                  </a:srgbClr>
                </a:solidFill>
                <a:prstDash val="solid"/>
              </a:ln>
            </p:spPr>
            <p:txBody>
              <a:bodyPr vert="horz" rtlCol="0" anchor="ctr">
                <a:noAutofit/>
              </a:bodyPr>
              <a:lstStyle/>
              <a:p>
                <a:pPr algn="ctr"/>
                <a:endParaRPr lang="en-US" dirty="0"/>
              </a:p>
            </p:txBody>
          </p:sp>
          <p:sp>
            <p:nvSpPr>
              <p:cNvPr id="14" name="Path-2700D">
                <a:extLst>
                  <a:ext uri="{90C7E592-CA89-49BE-BA62-6A57D446924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4048BA2-3A0C-4BF2-9D87-759B0A929F0C}"/>
                  </a:ext>
                </a:extLst>
              </p:cNvPr>
              <p:cNvSpPr/>
              <p:nvPr/>
            </p:nvSpPr>
            <p:spPr>
              <a:xfrm>
                <a:off x="78657" y="103523"/>
                <a:ext cx="79530" cy="36965"/>
              </a:xfrm>
              <a:custGeom>
                <a:avLst/>
                <a:gdLst/>
                <a:ahLst/>
                <a:cxnLst/>
                <a:rect l="0" t="0" r="r" b="b"/>
                <a:pathLst>
                  <a:path w="79530" h="36965">
                    <a:moveTo>
                      <a:pt x="0" y="0"/>
                    </a:moveTo>
                    <a:lnTo>
                      <a:pt x="45167" y="36965"/>
                    </a:lnTo>
                    <a:lnTo>
                      <a:pt x="79530" y="5283"/>
                    </a:lnTo>
                  </a:path>
                </a:pathLst>
              </a:custGeom>
              <a:noFill/>
              <a:ln w="14288" cap="rnd">
                <a:solidFill>
                  <a:srgbClr val="FFFFFF">
                    <a:alpha val="100000"/>
                  </a:srgbClr>
                </a:solidFill>
                <a:prstDash val="solid"/>
              </a:ln>
            </p:spPr>
            <p:txBody>
              <a:bodyPr vert="horz" rtlCol="0" anchor="ctr">
                <a:noAutofit/>
              </a:bodyPr>
              <a:lstStyle/>
              <a:p>
                <a:pPr algn="ctr"/>
                <a:endParaRPr lang="en-US" dirty="0"/>
              </a:p>
            </p:txBody>
          </p:sp>
          <p:sp>
            <p:nvSpPr>
              <p:cNvPr id="15" name="Path-2169F">
                <a:extLst>
                  <a:ext uri="{6A2D14B4-52AB-4E56-B148-4E2345096A3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DBC4598-D2C5-4C43-80C4-828EB198004E}"/>
                  </a:ext>
                </a:extLst>
              </p:cNvPr>
              <p:cNvSpPr/>
              <p:nvPr/>
            </p:nvSpPr>
            <p:spPr>
              <a:xfrm>
                <a:off x="6339" y="767"/>
                <a:ext cx="72318" cy="66675"/>
              </a:xfrm>
              <a:custGeom>
                <a:avLst/>
                <a:gdLst/>
                <a:ahLst/>
                <a:cxnLst/>
                <a:rect l="0" t="0" r="r" b="b"/>
                <a:pathLst>
                  <a:path w="72319" h="66675">
                    <a:moveTo>
                      <a:pt x="0" y="66675"/>
                    </a:moveTo>
                    <a:lnTo>
                      <a:pt x="72319" y="59871"/>
                    </a:lnTo>
                    <a:lnTo>
                      <a:pt x="28800" y="0"/>
                    </a:lnTo>
                    <a:close/>
                  </a:path>
                </a:pathLst>
              </a:custGeom>
              <a:solidFill>
                <a:srgbClr val="FFFFFF">
                  <a:alpha val="100000"/>
                </a:srgbClr>
              </a:solidFill>
              <a:ln>
                <a:noFill/>
              </a:ln>
            </p:spPr>
            <p:txBody>
              <a:bodyPr vert="horz" rtlCol="0" anchor="ctr">
                <a:noAutofit/>
              </a:bodyPr>
              <a:lstStyle/>
              <a:p>
                <a:pPr algn="ctr"/>
                <a:endParaRPr lang="en-US" dirty="0"/>
              </a:p>
            </p:txBody>
          </p:sp>
        </p:grpSp>
      </p:grpSp>
      <p:sp>
        <p:nvSpPr>
          <p:cNvPr id="16" name="Title 1">
            <a:extLst>
              <a:ext uri="{8FA5F6AA-8FE9-4BB7-B6C3-9B3FD3071FA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94BC0E9-E709-4933-A379-180CBE795F39}"/>
              </a:ext>
            </a:extLst>
          </p:cNvPr>
          <p:cNvSpPr>
            <a:spLocks noGrp="1"/>
          </p:cNvSpPr>
          <p:nvPr>
            <p:ph type="title" idx="10"/>
          </p:nvPr>
        </p:nvSpPr>
        <p:spPr>
          <a:xfrm>
            <a:off x="1714500" y="381000"/>
            <a:ext cx="5715000" cy="381000"/>
          </a:xfrm>
          <a:noFill/>
          <a:ln>
            <a:noFill/>
          </a:ln>
        </p:spPr>
        <p:txBody>
          <a:bodyPr vert="horz" lIns="0" tIns="0" rIns="0" bIns="0" rtlCol="0" anchor="b"/>
          <a:lstStyle>
            <a:lvl1pPr lvl="0" algn="ctr">
              <a:defRPr lang="en-US" sz="2200" b="1" cap="none" dirty="0">
                <a:solidFill>
                  <a:srgbClr val="55DDFF"/>
                </a:solidFill>
                <a:latin typeface="Doppio One"/>
              </a:defRPr>
            </a:lvl1pPr>
          </a:lstStyle>
          <a:p>
            <a:r>
              <a:rPr lang="en-US" dirty="0"/>
              <a:t>Click to edit Master title style</a:t>
            </a:r>
          </a:p>
        </p:txBody>
      </p:sp>
      <p:sp>
        <p:nvSpPr>
          <p:cNvPr id="17" name="Slide Number Placeholder 3" hidden="1">
            <a:extLst>
              <a:ext uri="{0E1CFDC2-E5B5-4E57-A878-DAAAAFED023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8466D86-5C2E-4E23-9A11-27B41782C10D}"/>
              </a:ext>
            </a:extLst>
          </p:cNvPr>
          <p:cNvSpPr>
            <a:spLocks noGrp="1"/>
          </p:cNvSpPr>
          <p:nvPr>
            <p:ph type="sldNum" sz="quarter" idx="11"/>
          </p:nvPr>
        </p:nvSpPr>
        <p:spPr>
          <a:xfrm>
            <a:off x="7767815" y="4695033"/>
            <a:ext cx="613018" cy="285750"/>
          </a:xfrm>
          <a:noFill/>
          <a:ln>
            <a:noFill/>
          </a:ln>
        </p:spPr>
        <p:txBody>
          <a:bodyPr rtlCol="0"/>
          <a:lstStyle/>
          <a:p>
            <a:r>
              <a:rPr lang="en-US" dirty="0"/>
              <a:t>&lt;#&gt;</a:t>
            </a:r>
          </a:p>
        </p:txBody>
      </p:sp>
      <p:sp>
        <p:nvSpPr>
          <p:cNvPr id="18" name="Footer Placeholder 2" hidden="1">
            <a:extLst>
              <a:ext uri="{D9C9D274-45D7-4533-809C-560474FE0DA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35BE744-AD5A-47A6-8E8B-852DE54395D5}"/>
              </a:ext>
            </a:extLst>
          </p:cNvPr>
          <p:cNvSpPr>
            <a:spLocks noGrp="1"/>
          </p:cNvSpPr>
          <p:nvPr>
            <p:ph type="ftr" sz="quarter" idx="12"/>
          </p:nvPr>
        </p:nvSpPr>
        <p:spPr>
          <a:xfrm>
            <a:off x="2495550" y="4686300"/>
            <a:ext cx="5181600" cy="285750"/>
          </a:xfrm>
          <a:noFill/>
          <a:ln>
            <a:noFill/>
          </a:ln>
        </p:spPr>
        <p:txBody>
          <a:bodyPr rtlCol="0"/>
          <a:lstStyle/>
          <a:p>
            <a:r>
              <a:rPr lang="en-US" dirty="0"/>
              <a:t>Footer</a:t>
            </a:r>
          </a:p>
        </p:txBody>
      </p:sp>
      <p:sp>
        <p:nvSpPr>
          <p:cNvPr id="19" name="Date Placeholder 1" hidden="1">
            <a:extLst>
              <a:ext uri="{A5334EA4-A815-4E39-AC83-DE5B3C6C100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7ADFE0F-0A8D-42B8-8928-16FA2EF93672}"/>
              </a:ext>
            </a:extLst>
          </p:cNvPr>
          <p:cNvSpPr>
            <a:spLocks noGrp="1"/>
          </p:cNvSpPr>
          <p:nvPr>
            <p:ph type="dt" sz="half" idx="13"/>
          </p:nvPr>
        </p:nvSpPr>
        <p:spPr>
          <a:xfrm>
            <a:off x="762000" y="4695033"/>
            <a:ext cx="1639570" cy="285750"/>
          </a:xfrm>
          <a:noFill/>
          <a:ln>
            <a:noFill/>
          </a:ln>
        </p:spPr>
        <p:txBody>
          <a:bodyPr rtlCol="0"/>
          <a:lstStyle/>
          <a:p>
            <a:r>
              <a:rPr lang="en-US" dirty="0"/>
              <a:t>Date</a:t>
            </a:r>
          </a:p>
        </p:txBody>
      </p:sp>
      <p:grpSp>
        <p:nvGrpSpPr>
          <p:cNvPr id="20" name="Group 19">
            <a:extLst>
              <a:ext uri="{D259D035-FDC3-4C48-8C5A-00DD3F3200F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37F9D39-2769-4CC3-86E5-F9DC1F871C44}"/>
              </a:ext>
            </a:extLst>
          </p:cNvPr>
          <p:cNvGrpSpPr>
            <a:grpSpLocks noChangeAspect="1"/>
          </p:cNvGrpSpPr>
          <p:nvPr/>
        </p:nvGrpSpPr>
        <p:grpSpPr>
          <a:xfrm>
            <a:off x="4676775" y="1371600"/>
            <a:ext cx="2206914" cy="3352800"/>
            <a:chOff x="4600575" y="1371600"/>
            <a:chExt cx="2206914" cy="3352800"/>
          </a:xfrm>
        </p:grpSpPr>
        <p:sp>
          <p:nvSpPr>
            <p:cNvPr id="21" name="Rectangle: Rounded Corners 20">
              <a:extLst>
                <a:ext uri="{56813C70-89C7-4DEF-B9B0-130BDFB3485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C7E5CB4-2A7A-4D2D-9E0A-E01AA003CD7A}"/>
                </a:ext>
              </a:extLst>
            </p:cNvPr>
            <p:cNvSpPr/>
            <p:nvPr userDrawn="1"/>
          </p:nvSpPr>
          <p:spPr>
            <a:xfrm>
              <a:off x="4600575" y="1704975"/>
              <a:ext cx="1809750" cy="2762250"/>
            </a:xfrm>
            <a:prstGeom prst="roundRect">
              <a:avLst>
                <a:gd name="adj" fmla="val 7090"/>
              </a:avLst>
            </a:prstGeom>
            <a:gradFill rotWithShape="1">
              <a:gsLst>
                <a:gs pos="0">
                  <a:srgbClr val="A056D9"/>
                </a:gs>
                <a:gs pos="100000">
                  <a:srgbClr val="7927B6"/>
                </a:gs>
              </a:gsLst>
              <a:lin ang="2700000" scaled="0"/>
            </a:gradFill>
            <a:ln>
              <a:noFill/>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22" name="Picture 21">
              <a:extLst>
                <a:ext uri="{B40DF51A-9443-43E5-A8DC-BCDE079A788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9C43119-86A0-4CC2-8C1F-B9EE9F71AC7B}"/>
                </a:ext>
              </a:extLst>
            </p:cNvPr>
            <p:cNvPicPr>
              <a:picLocks noChangeAspect="1"/>
            </p:cNvPicPr>
            <p:nvPr userDrawn="1"/>
          </p:nvPicPr>
          <p:blipFill>
            <a:blip r:embed="rId2"/>
            <a:srcRect l="14720" t="13250" r="15310" b="6000"/>
            <a:stretch>
              <a:fillRect/>
            </a:stretch>
          </p:blipFill>
          <p:spPr>
            <a:xfrm>
              <a:off x="4772025" y="1993876"/>
              <a:ext cx="1479734" cy="2399825"/>
            </a:xfrm>
            <a:prstGeom prst="rect">
              <a:avLst/>
            </a:prstGeom>
            <a:noFill/>
            <a:ln w="9525" cap="flat">
              <a:noFill/>
              <a:prstDash val="solid"/>
              <a:round/>
            </a:ln>
          </p:spPr>
        </p:pic>
        <p:sp>
          <p:nvSpPr>
            <p:cNvPr id="23" name="Rectangle: Rounded Corners 22">
              <a:extLst>
                <a:ext uri="{B6A2DDEF-2429-46EC-A9A2-CBA0D8BA57D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A000AB3-B4B4-4519-AFB2-7FE9967E5194}"/>
                </a:ext>
              </a:extLst>
            </p:cNvPr>
            <p:cNvSpPr/>
            <p:nvPr userDrawn="1"/>
          </p:nvSpPr>
          <p:spPr>
            <a:xfrm>
              <a:off x="4667250" y="1762125"/>
              <a:ext cx="1676400" cy="2266950"/>
            </a:xfrm>
            <a:prstGeom prst="roundRect">
              <a:avLst>
                <a:gd name="adj" fmla="val 5669"/>
              </a:avLst>
            </a:prstGeom>
            <a:solidFill>
              <a:srgbClr val="FFFFFF"/>
            </a:solidFill>
            <a:ln>
              <a:noFill/>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24" name="01-shape-16FC6">
              <a:extLst>
                <a:ext uri="{F8CC8716-D561-4582-8149-19A2F55BE73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0DC1F4A-2038-4DB8-A9DB-AF173D2626E7}"/>
                </a:ext>
              </a:extLst>
            </p:cNvPr>
            <p:cNvSpPr/>
            <p:nvPr userDrawn="1"/>
          </p:nvSpPr>
          <p:spPr>
            <a:xfrm>
              <a:off x="5172075" y="1371600"/>
              <a:ext cx="666750" cy="666750"/>
            </a:xfrm>
            <a:custGeom>
              <a:avLst/>
              <a:gdLst/>
              <a:ahLst/>
              <a:cxnLst/>
              <a:rect l="0" t="0" r="r" b="b"/>
              <a:pathLst>
                <a:path w="666750" h="666750">
                  <a:moveTo>
                    <a:pt x="0" y="171450"/>
                  </a:moveTo>
                  <a:cubicBezTo>
                    <a:pt x="0" y="76761"/>
                    <a:pt x="76761" y="0"/>
                    <a:pt x="171450" y="0"/>
                  </a:cubicBezTo>
                  <a:lnTo>
                    <a:pt x="495300" y="0"/>
                  </a:lnTo>
                  <a:cubicBezTo>
                    <a:pt x="589989" y="0"/>
                    <a:pt x="666750" y="76761"/>
                    <a:pt x="666750" y="171450"/>
                  </a:cubicBezTo>
                  <a:lnTo>
                    <a:pt x="666750" y="495300"/>
                  </a:lnTo>
                  <a:cubicBezTo>
                    <a:pt x="666750" y="589989"/>
                    <a:pt x="589989" y="666750"/>
                    <a:pt x="495300" y="666750"/>
                  </a:cubicBezTo>
                  <a:lnTo>
                    <a:pt x="171450" y="666750"/>
                  </a:lnTo>
                  <a:cubicBezTo>
                    <a:pt x="76761" y="666750"/>
                    <a:pt x="0" y="589989"/>
                    <a:pt x="0" y="495300"/>
                  </a:cubicBezTo>
                  <a:lnTo>
                    <a:pt x="0" y="171450"/>
                  </a:lnTo>
                </a:path>
              </a:pathLst>
            </a:custGeom>
            <a:gradFill rotWithShape="1">
              <a:gsLst>
                <a:gs pos="0">
                  <a:srgbClr val="A056D9"/>
                </a:gs>
                <a:gs pos="100000">
                  <a:srgbClr val="7927B6"/>
                </a:gs>
              </a:gsLst>
              <a:lin ang="2700000" scaled="0"/>
            </a:gradFill>
            <a:ln>
              <a:noFill/>
            </a:ln>
          </p:spPr>
          <p:txBody>
            <a:bodyPr vert="horz" rtlCol="0" anchor="ctr">
              <a:noAutofit/>
            </a:bodyPr>
            <a:lstStyle/>
            <a:p>
              <a:pPr algn="ctr"/>
              <a:endParaRPr lang="en-US" sz="1800" b="0" i="0" u="none" strike="noStrike" cap="none" baseline="0" dirty="0">
                <a:solidFill>
                  <a:srgbClr val="000000"/>
                </a:solidFill>
                <a:latin typeface="Open Sans"/>
              </a:endParaRPr>
            </a:p>
          </p:txBody>
        </p:sp>
        <p:sp>
          <p:nvSpPr>
            <p:cNvPr id="25" name="01-object-1B5CC">
              <a:extLst>
                <a:ext uri="{24DAE46D-8B20-432E-BAC4-486828CBFEF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AE95765-0790-497E-9FD9-294970346888}"/>
                </a:ext>
              </a:extLst>
            </p:cNvPr>
            <p:cNvSpPr/>
            <p:nvPr userDrawn="1"/>
          </p:nvSpPr>
          <p:spPr>
            <a:xfrm>
              <a:off x="5343525" y="4467225"/>
              <a:ext cx="323850" cy="180975"/>
            </a:xfrm>
            <a:custGeom>
              <a:avLst/>
              <a:gdLst/>
              <a:ahLst/>
              <a:cxnLst/>
              <a:rect l="0" t="0" r="r" b="b"/>
              <a:pathLst>
                <a:path w="323850" h="180975">
                  <a:moveTo>
                    <a:pt x="0" y="0"/>
                  </a:moveTo>
                  <a:lnTo>
                    <a:pt x="323850" y="0"/>
                  </a:lnTo>
                  <a:cubicBezTo>
                    <a:pt x="245655" y="54402"/>
                    <a:pt x="191680" y="114727"/>
                    <a:pt x="161925" y="180975"/>
                  </a:cubicBezTo>
                  <a:cubicBezTo>
                    <a:pt x="133185" y="115564"/>
                    <a:pt x="79210" y="55238"/>
                    <a:pt x="0" y="0"/>
                  </a:cubicBezTo>
                  <a:close/>
                </a:path>
              </a:pathLst>
            </a:custGeom>
            <a:solidFill>
              <a:srgbClr val="8434C1"/>
            </a:solidFill>
            <a:ln>
              <a:noFill/>
            </a:ln>
          </p:spPr>
          <p:txBody>
            <a:bodyPr vert="horz" rtlCol="0" anchor="ctr">
              <a:noAutofit/>
            </a:bodyPr>
            <a:lstStyle/>
            <a:p>
              <a:pPr algn="ctr"/>
              <a:endParaRPr lang="en-US" dirty="0"/>
            </a:p>
          </p:txBody>
        </p:sp>
        <p:pic>
          <p:nvPicPr>
            <p:cNvPr id="26" name="Picture 25">
              <a:extLst>
                <a:ext uri="{0B7C32A8-4E99-4230-83D8-87C2D6779C4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12D3F3C-74B4-4BBD-BF8D-EF52E4BF17B2}"/>
                </a:ext>
              </a:extLst>
            </p:cNvPr>
            <p:cNvPicPr>
              <a:picLocks noChangeAspect="1"/>
            </p:cNvPicPr>
            <p:nvPr userDrawn="1"/>
          </p:nvPicPr>
          <p:blipFill>
            <a:blip r:embed="rId3"/>
            <a:stretch>
              <a:fillRect/>
            </a:stretch>
          </p:blipFill>
          <p:spPr>
            <a:xfrm>
              <a:off x="5143500" y="4619625"/>
              <a:ext cx="723900" cy="104775"/>
            </a:xfrm>
            <a:prstGeom prst="rect">
              <a:avLst/>
            </a:prstGeom>
            <a:noFill/>
            <a:ln w="9525" cap="flat">
              <a:noFill/>
              <a:prstDash val="solid"/>
              <a:round/>
            </a:ln>
          </p:spPr>
        </p:pic>
        <p:sp>
          <p:nvSpPr>
            <p:cNvPr id="27" name="Arrow: Right 26">
              <a:extLst>
                <a:ext uri="{18DB87A8-2BC9-4CE4-89C1-2F73830CB13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879B81F-BE6B-42D1-B552-EC9F149CED32}"/>
                </a:ext>
              </a:extLst>
            </p:cNvPr>
            <p:cNvSpPr>
              <a:spLocks/>
            </p:cNvSpPr>
            <p:nvPr userDrawn="1"/>
          </p:nvSpPr>
          <p:spPr>
            <a:xfrm>
              <a:off x="6407439" y="2762250"/>
              <a:ext cx="400050" cy="514350"/>
            </a:xfrm>
            <a:prstGeom prst="rightArrow">
              <a:avLst>
                <a:gd name="adj1" fmla="val 51660"/>
                <a:gd name="adj2" fmla="val 74503"/>
              </a:avLst>
            </a:prstGeom>
            <a:solidFill>
              <a:srgbClr val="8A3CC5"/>
            </a:solidFill>
            <a:ln>
              <a:noFill/>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grpSp>
          <p:nvGrpSpPr>
            <p:cNvPr id="28" name="Slides-01-209E33">
              <a:extLst>
                <a:ext uri="{5F1459D9-0374-44B2-88E4-787A5EBECC1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72AEB14-40CE-4F5C-A6D0-55A3BDC2E700}"/>
                </a:ext>
              </a:extLst>
            </p:cNvPr>
            <p:cNvGrpSpPr>
              <a:grpSpLocks noChangeAspect="1"/>
            </p:cNvGrpSpPr>
            <p:nvPr/>
          </p:nvGrpSpPr>
          <p:grpSpPr>
            <a:xfrm>
              <a:off x="5339610" y="1612087"/>
              <a:ext cx="342900" cy="211931"/>
              <a:chOff x="9525" y="9525"/>
              <a:chExt cx="342900" cy="211931"/>
            </a:xfrm>
          </p:grpSpPr>
          <p:sp>
            <p:nvSpPr>
              <p:cNvPr id="29" name="Path-23F68">
                <a:extLst>
                  <a:ext uri="{D0D4645D-ED34-48C5-8826-6FDFD41C194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42E6546-39F9-4924-A034-98DEAEE18029}"/>
                  </a:ext>
                </a:extLst>
              </p:cNvPr>
              <p:cNvSpPr/>
              <p:nvPr/>
            </p:nvSpPr>
            <p:spPr>
              <a:xfrm>
                <a:off x="9525" y="9525"/>
                <a:ext cx="219075" cy="180975"/>
              </a:xfrm>
              <a:custGeom>
                <a:avLst/>
                <a:gdLst/>
                <a:ahLst/>
                <a:cxnLst/>
                <a:rect l="0" t="0" r="r" b="b"/>
                <a:pathLst>
                  <a:path w="219075" h="180975">
                    <a:moveTo>
                      <a:pt x="19050" y="0"/>
                    </a:moveTo>
                    <a:lnTo>
                      <a:pt x="200025" y="0"/>
                    </a:lnTo>
                    <a:cubicBezTo>
                      <a:pt x="210546" y="0"/>
                      <a:pt x="219075" y="8529"/>
                      <a:pt x="219075" y="19050"/>
                    </a:cubicBezTo>
                    <a:lnTo>
                      <a:pt x="219075" y="180975"/>
                    </a:lnTo>
                    <a:lnTo>
                      <a:pt x="219075" y="180975"/>
                    </a:lnTo>
                    <a:lnTo>
                      <a:pt x="19050" y="180975"/>
                    </a:lnTo>
                    <a:cubicBezTo>
                      <a:pt x="8529" y="180975"/>
                      <a:pt x="0" y="172446"/>
                      <a:pt x="0" y="161925"/>
                    </a:cubicBezTo>
                    <a:lnTo>
                      <a:pt x="0" y="19050"/>
                    </a:lnTo>
                    <a:cubicBezTo>
                      <a:pt x="0" y="8529"/>
                      <a:pt x="8529" y="0"/>
                      <a:pt x="19050" y="0"/>
                    </a:cubicBezTo>
                    <a:close/>
                  </a:path>
                </a:pathLst>
              </a:custGeom>
              <a:noFill/>
              <a:ln w="14288">
                <a:solidFill>
                  <a:srgbClr val="FFFFFF">
                    <a:alpha val="100000"/>
                  </a:srgbClr>
                </a:solidFill>
                <a:prstDash val="solid"/>
              </a:ln>
            </p:spPr>
            <p:txBody>
              <a:bodyPr vert="horz" rtlCol="0" anchor="ctr">
                <a:noAutofit/>
              </a:bodyPr>
              <a:lstStyle/>
              <a:p>
                <a:pPr algn="ctr"/>
                <a:endParaRPr lang="en-US" dirty="0"/>
              </a:p>
            </p:txBody>
          </p:sp>
          <p:sp>
            <p:nvSpPr>
              <p:cNvPr id="30" name="Path-2639E">
                <a:extLst>
                  <a:ext uri="{D94E0391-1A7C-4A0C-BD1D-4C275D9226A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CADB056-C5D1-4CE0-9348-24C91B7F3515}"/>
                  </a:ext>
                </a:extLst>
              </p:cNvPr>
              <p:cNvSpPr/>
              <p:nvPr/>
            </p:nvSpPr>
            <p:spPr>
              <a:xfrm>
                <a:off x="228600" y="57150"/>
                <a:ext cx="123825" cy="133350"/>
              </a:xfrm>
              <a:custGeom>
                <a:avLst/>
                <a:gdLst/>
                <a:ahLst/>
                <a:cxnLst/>
                <a:rect l="0" t="0" r="r" b="b"/>
                <a:pathLst>
                  <a:path w="123825" h="133350">
                    <a:moveTo>
                      <a:pt x="0" y="0"/>
                    </a:moveTo>
                    <a:lnTo>
                      <a:pt x="66375" y="0"/>
                    </a:lnTo>
                    <a:cubicBezTo>
                      <a:pt x="72539" y="0"/>
                      <a:pt x="78322" y="2983"/>
                      <a:pt x="81896" y="8005"/>
                    </a:cubicBezTo>
                    <a:lnTo>
                      <a:pt x="123825" y="66931"/>
                    </a:lnTo>
                    <a:lnTo>
                      <a:pt x="123825" y="66931"/>
                    </a:lnTo>
                    <a:lnTo>
                      <a:pt x="123825" y="133350"/>
                    </a:lnTo>
                    <a:lnTo>
                      <a:pt x="0" y="133350"/>
                    </a:lnTo>
                    <a:lnTo>
                      <a:pt x="0" y="0"/>
                    </a:lnTo>
                    <a:close/>
                  </a:path>
                </a:pathLst>
              </a:custGeom>
              <a:noFill/>
              <a:ln w="14288">
                <a:solidFill>
                  <a:srgbClr val="FFFFFF">
                    <a:alpha val="100000"/>
                  </a:srgbClr>
                </a:solidFill>
                <a:prstDash val="solid"/>
              </a:ln>
            </p:spPr>
            <p:txBody>
              <a:bodyPr vert="horz" rtlCol="0" anchor="ctr">
                <a:noAutofit/>
              </a:bodyPr>
              <a:lstStyle/>
              <a:p>
                <a:pPr algn="ctr"/>
                <a:endParaRPr lang="en-US" dirty="0"/>
              </a:p>
            </p:txBody>
          </p:sp>
          <p:sp>
            <p:nvSpPr>
              <p:cNvPr id="31" name="Path-2EEC1">
                <a:extLst>
                  <a:ext uri="{4DFFCDEB-52B2-4C64-AC15-C6A1A7A1450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D6863AB-CB5A-48EF-80BF-242A16975DA2}"/>
                  </a:ext>
                </a:extLst>
              </p:cNvPr>
              <p:cNvSpPr/>
              <p:nvPr/>
            </p:nvSpPr>
            <p:spPr>
              <a:xfrm>
                <a:off x="114300" y="71437"/>
                <a:ext cx="71191" cy="0"/>
              </a:xfrm>
              <a:custGeom>
                <a:avLst/>
                <a:gdLst/>
                <a:ahLst/>
                <a:cxnLst/>
                <a:rect l="0" t="0" r="r" b="b"/>
                <a:pathLst>
                  <a:path w="71191">
                    <a:moveTo>
                      <a:pt x="0" y="0"/>
                    </a:moveTo>
                    <a:lnTo>
                      <a:pt x="71191" y="0"/>
                    </a:lnTo>
                  </a:path>
                </a:pathLst>
              </a:custGeom>
              <a:noFill/>
              <a:ln w="14288">
                <a:solidFill>
                  <a:srgbClr val="FFFFFF">
                    <a:alpha val="100000"/>
                  </a:srgbClr>
                </a:solidFill>
                <a:prstDash val="solid"/>
              </a:ln>
            </p:spPr>
            <p:txBody>
              <a:bodyPr vert="horz" rtlCol="0" anchor="ctr">
                <a:noAutofit/>
              </a:bodyPr>
              <a:lstStyle/>
              <a:p>
                <a:pPr algn="ctr"/>
                <a:endParaRPr lang="en-US" dirty="0"/>
              </a:p>
            </p:txBody>
          </p:sp>
          <p:sp>
            <p:nvSpPr>
              <p:cNvPr id="32" name="Path-2AEA3">
                <a:extLst>
                  <a:ext uri="{62615C63-9719-4297-996D-9F03B1B8EF2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9FAA72A-EBCF-45CA-9F98-4CD79DEB22C8}"/>
                  </a:ext>
                </a:extLst>
              </p:cNvPr>
              <p:cNvSpPr/>
              <p:nvPr/>
            </p:nvSpPr>
            <p:spPr>
              <a:xfrm>
                <a:off x="85725" y="109537"/>
                <a:ext cx="99766" cy="0"/>
              </a:xfrm>
              <a:custGeom>
                <a:avLst/>
                <a:gdLst/>
                <a:ahLst/>
                <a:cxnLst/>
                <a:rect l="0" t="0" r="r" b="b"/>
                <a:pathLst>
                  <a:path w="99766">
                    <a:moveTo>
                      <a:pt x="0" y="0"/>
                    </a:moveTo>
                    <a:lnTo>
                      <a:pt x="99766" y="0"/>
                    </a:lnTo>
                  </a:path>
                </a:pathLst>
              </a:custGeom>
              <a:noFill/>
              <a:ln w="14288">
                <a:solidFill>
                  <a:srgbClr val="FFFFFF">
                    <a:alpha val="100000"/>
                  </a:srgbClr>
                </a:solidFill>
                <a:prstDash val="solid"/>
              </a:ln>
            </p:spPr>
            <p:txBody>
              <a:bodyPr vert="horz" rtlCol="0" anchor="ctr">
                <a:noAutofit/>
              </a:bodyPr>
              <a:lstStyle/>
              <a:p>
                <a:pPr algn="ctr"/>
                <a:endParaRPr lang="en-US" dirty="0"/>
              </a:p>
            </p:txBody>
          </p:sp>
          <p:sp>
            <p:nvSpPr>
              <p:cNvPr id="33" name="Path-2E80B">
                <a:extLst>
                  <a:ext uri="{150BD934-1DBE-47F9-A104-C8F3172F969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BF2529A-C82C-412B-BFF4-44CBC4C45199}"/>
                  </a:ext>
                </a:extLst>
              </p:cNvPr>
              <p:cNvSpPr/>
              <p:nvPr/>
            </p:nvSpPr>
            <p:spPr>
              <a:xfrm>
                <a:off x="257175" y="109537"/>
                <a:ext cx="52141" cy="0"/>
              </a:xfrm>
              <a:custGeom>
                <a:avLst/>
                <a:gdLst/>
                <a:ahLst/>
                <a:cxnLst/>
                <a:rect l="0" t="0" r="r" b="b"/>
                <a:pathLst>
                  <a:path w="52141">
                    <a:moveTo>
                      <a:pt x="0" y="0"/>
                    </a:moveTo>
                    <a:lnTo>
                      <a:pt x="52141" y="0"/>
                    </a:lnTo>
                  </a:path>
                </a:pathLst>
              </a:custGeom>
              <a:noFill/>
              <a:ln w="14288">
                <a:solidFill>
                  <a:srgbClr val="FFFFFF">
                    <a:alpha val="100000"/>
                  </a:srgbClr>
                </a:solidFill>
                <a:prstDash val="solid"/>
              </a:ln>
            </p:spPr>
            <p:txBody>
              <a:bodyPr vert="horz" rtlCol="0" anchor="ctr">
                <a:noAutofit/>
              </a:bodyPr>
              <a:lstStyle/>
              <a:p>
                <a:pPr algn="ctr"/>
                <a:endParaRPr lang="en-US" dirty="0"/>
              </a:p>
            </p:txBody>
          </p:sp>
          <p:sp>
            <p:nvSpPr>
              <p:cNvPr id="34" name="OvalCA24">
                <a:extLst>
                  <a:ext uri="{9D5A5A82-B7C9-4D42-A1B0-FC562BE7C80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353D70D-DE0C-46BF-AC35-AB269E06948D}"/>
                  </a:ext>
                </a:extLst>
              </p:cNvPr>
              <p:cNvSpPr/>
              <p:nvPr/>
            </p:nvSpPr>
            <p:spPr>
              <a:xfrm>
                <a:off x="54768" y="159543"/>
                <a:ext cx="61912" cy="61912"/>
              </a:xfrm>
              <a:custGeom>
                <a:avLst/>
                <a:gdLst/>
                <a:ahLst/>
                <a:cxnLst/>
                <a:rect l="0" t="0" r="r" b="b"/>
                <a:pathLst>
                  <a:path w="61913" h="61913">
                    <a:moveTo>
                      <a:pt x="30956" y="30956"/>
                    </a:moveTo>
                    <a:moveTo>
                      <a:pt x="0" y="30956"/>
                    </a:moveTo>
                    <a:cubicBezTo>
                      <a:pt x="0" y="48053"/>
                      <a:pt x="13860" y="61913"/>
                      <a:pt x="30956" y="61913"/>
                    </a:cubicBezTo>
                    <a:cubicBezTo>
                      <a:pt x="48053" y="61913"/>
                      <a:pt x="61913" y="48053"/>
                      <a:pt x="61913" y="30956"/>
                    </a:cubicBezTo>
                    <a:cubicBezTo>
                      <a:pt x="61913" y="30956"/>
                      <a:pt x="61913" y="30956"/>
                      <a:pt x="61913" y="30956"/>
                    </a:cubicBezTo>
                    <a:cubicBezTo>
                      <a:pt x="61913" y="13860"/>
                      <a:pt x="48053" y="0"/>
                      <a:pt x="30956" y="0"/>
                    </a:cubicBezTo>
                    <a:cubicBezTo>
                      <a:pt x="13860" y="0"/>
                      <a:pt x="0" y="13860"/>
                      <a:pt x="0" y="30956"/>
                    </a:cubicBezTo>
                    <a:cubicBezTo>
                      <a:pt x="0" y="30956"/>
                      <a:pt x="0" y="30956"/>
                      <a:pt x="0" y="30956"/>
                    </a:cubicBezTo>
                    <a:close/>
                  </a:path>
                </a:pathLst>
              </a:custGeom>
              <a:solidFill>
                <a:srgbClr val="9244CE">
                  <a:alpha val="100000"/>
                </a:srgbClr>
              </a:solidFill>
              <a:ln w="14288">
                <a:solidFill>
                  <a:srgbClr val="FFFFFF">
                    <a:alpha val="100000"/>
                  </a:srgbClr>
                </a:solidFill>
                <a:prstDash val="solid"/>
              </a:ln>
            </p:spPr>
            <p:txBody>
              <a:bodyPr vert="horz" rtlCol="0" anchor="ctr">
                <a:noAutofit/>
              </a:bodyPr>
              <a:lstStyle/>
              <a:p>
                <a:pPr algn="ctr"/>
                <a:endParaRPr lang="en-US" dirty="0"/>
              </a:p>
            </p:txBody>
          </p:sp>
          <p:sp>
            <p:nvSpPr>
              <p:cNvPr id="35" name="OvalE5BD">
                <a:extLst>
                  <a:ext uri="{70288859-389E-4537-8397-28EBCCF1B2D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10E42CC-097C-4231-9EEE-5E8849924B2B}"/>
                  </a:ext>
                </a:extLst>
              </p:cNvPr>
              <p:cNvSpPr/>
              <p:nvPr/>
            </p:nvSpPr>
            <p:spPr>
              <a:xfrm>
                <a:off x="254793" y="159543"/>
                <a:ext cx="61912" cy="61912"/>
              </a:xfrm>
              <a:custGeom>
                <a:avLst/>
                <a:gdLst/>
                <a:ahLst/>
                <a:cxnLst/>
                <a:rect l="0" t="0" r="r" b="b"/>
                <a:pathLst>
                  <a:path w="61913" h="61913">
                    <a:moveTo>
                      <a:pt x="30956" y="30956"/>
                    </a:moveTo>
                    <a:moveTo>
                      <a:pt x="0" y="30956"/>
                    </a:moveTo>
                    <a:cubicBezTo>
                      <a:pt x="0" y="48053"/>
                      <a:pt x="13860" y="61913"/>
                      <a:pt x="30956" y="61913"/>
                    </a:cubicBezTo>
                    <a:cubicBezTo>
                      <a:pt x="48053" y="61913"/>
                      <a:pt x="61913" y="48053"/>
                      <a:pt x="61913" y="30956"/>
                    </a:cubicBezTo>
                    <a:cubicBezTo>
                      <a:pt x="61913" y="30956"/>
                      <a:pt x="61913" y="30956"/>
                      <a:pt x="61913" y="30956"/>
                    </a:cubicBezTo>
                    <a:cubicBezTo>
                      <a:pt x="61913" y="13860"/>
                      <a:pt x="48053" y="0"/>
                      <a:pt x="30956" y="0"/>
                    </a:cubicBezTo>
                    <a:cubicBezTo>
                      <a:pt x="13860" y="0"/>
                      <a:pt x="0" y="13860"/>
                      <a:pt x="0" y="30956"/>
                    </a:cubicBezTo>
                    <a:cubicBezTo>
                      <a:pt x="0" y="30956"/>
                      <a:pt x="0" y="30956"/>
                      <a:pt x="0" y="30956"/>
                    </a:cubicBezTo>
                    <a:close/>
                  </a:path>
                </a:pathLst>
              </a:custGeom>
              <a:solidFill>
                <a:srgbClr val="9244CE">
                  <a:alpha val="100000"/>
                </a:srgbClr>
              </a:solidFill>
              <a:ln w="14288">
                <a:solidFill>
                  <a:srgbClr val="FFFFFF">
                    <a:alpha val="100000"/>
                  </a:srgbClr>
                </a:solidFill>
                <a:prstDash val="solid"/>
              </a:ln>
            </p:spPr>
            <p:txBody>
              <a:bodyPr vert="horz" rtlCol="0" anchor="ctr">
                <a:noAutofit/>
              </a:bodyPr>
              <a:lstStyle/>
              <a:p>
                <a:pPr algn="ctr"/>
                <a:endParaRPr lang="en-US" dirty="0"/>
              </a:p>
            </p:txBody>
          </p:sp>
        </p:grpSp>
      </p:grpSp>
      <p:grpSp>
        <p:nvGrpSpPr>
          <p:cNvPr id="36" name="Group 35">
            <a:extLst>
              <a:ext uri="{DCC34E1F-3876-44C2-BC15-49A9F130B4F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BF7D356-918A-4346-BEF8-A73055B704AD}"/>
              </a:ext>
            </a:extLst>
          </p:cNvPr>
          <p:cNvGrpSpPr>
            <a:grpSpLocks noChangeAspect="1"/>
          </p:cNvGrpSpPr>
          <p:nvPr/>
        </p:nvGrpSpPr>
        <p:grpSpPr>
          <a:xfrm>
            <a:off x="2638425" y="1371600"/>
            <a:ext cx="2206914" cy="3352800"/>
            <a:chOff x="2600325" y="1371600"/>
            <a:chExt cx="2206914" cy="3352800"/>
          </a:xfrm>
        </p:grpSpPr>
        <p:sp>
          <p:nvSpPr>
            <p:cNvPr id="37" name="Rectangle: Rounded Corners 36">
              <a:extLst>
                <a:ext uri="{59CF9F88-E5D9-488F-B670-5BED248C070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40C39C6-B8B6-4E67-8F8F-F4DBF350CBFD}"/>
                </a:ext>
              </a:extLst>
            </p:cNvPr>
            <p:cNvSpPr/>
            <p:nvPr userDrawn="1"/>
          </p:nvSpPr>
          <p:spPr>
            <a:xfrm>
              <a:off x="2600325" y="1704975"/>
              <a:ext cx="1809750" cy="2762250"/>
            </a:xfrm>
            <a:prstGeom prst="roundRect">
              <a:avLst>
                <a:gd name="adj" fmla="val 7090"/>
              </a:avLst>
            </a:prstGeom>
            <a:gradFill rotWithShape="1">
              <a:gsLst>
                <a:gs pos="0">
                  <a:srgbClr val="7FBC64"/>
                </a:gs>
                <a:gs pos="100000">
                  <a:srgbClr val="458E45"/>
                </a:gs>
              </a:gsLst>
              <a:lin ang="2700000" scaled="0"/>
            </a:gradFill>
            <a:ln>
              <a:noFill/>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38" name="Picture 37">
              <a:extLst>
                <a:ext uri="{2EA1E744-8D47-4635-8AA4-96167BD75E2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91D30BE-3780-4B61-A9B1-16BD7829471B}"/>
                </a:ext>
              </a:extLst>
            </p:cNvPr>
            <p:cNvPicPr>
              <a:picLocks noChangeAspect="1"/>
            </p:cNvPicPr>
            <p:nvPr userDrawn="1"/>
          </p:nvPicPr>
          <p:blipFill>
            <a:blip r:embed="rId2"/>
            <a:srcRect l="14720" t="13250" r="15310" b="6000"/>
            <a:stretch>
              <a:fillRect/>
            </a:stretch>
          </p:blipFill>
          <p:spPr>
            <a:xfrm>
              <a:off x="2771775" y="1993876"/>
              <a:ext cx="1479734" cy="2399825"/>
            </a:xfrm>
            <a:prstGeom prst="rect">
              <a:avLst/>
            </a:prstGeom>
            <a:noFill/>
            <a:ln w="9525" cap="flat">
              <a:noFill/>
              <a:prstDash val="solid"/>
              <a:round/>
            </a:ln>
          </p:spPr>
        </p:pic>
        <p:sp>
          <p:nvSpPr>
            <p:cNvPr id="39" name="Rectangle: Rounded Corners 38">
              <a:extLst>
                <a:ext uri="{BF8B8E53-3A96-4B92-92A9-D503CCEDBA7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D26A164-B325-469F-BFA8-E826035259B2}"/>
                </a:ext>
              </a:extLst>
            </p:cNvPr>
            <p:cNvSpPr/>
            <p:nvPr userDrawn="1"/>
          </p:nvSpPr>
          <p:spPr>
            <a:xfrm>
              <a:off x="2667000" y="1762125"/>
              <a:ext cx="1676400" cy="2266950"/>
            </a:xfrm>
            <a:prstGeom prst="roundRect">
              <a:avLst>
                <a:gd name="adj" fmla="val 5669"/>
              </a:avLst>
            </a:prstGeom>
            <a:solidFill>
              <a:srgbClr val="FFFFFF"/>
            </a:solidFill>
            <a:ln>
              <a:noFill/>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40" name="01-shape-16FC6">
              <a:extLst>
                <a:ext uri="{1D05FC54-3DEE-4BD7-B405-28BFB5A77D9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33C8E3A-C01C-4C4D-8BE5-02A1FDEEB7FC}"/>
                </a:ext>
              </a:extLst>
            </p:cNvPr>
            <p:cNvSpPr/>
            <p:nvPr userDrawn="1"/>
          </p:nvSpPr>
          <p:spPr>
            <a:xfrm>
              <a:off x="3171825" y="1371600"/>
              <a:ext cx="666750" cy="666750"/>
            </a:xfrm>
            <a:custGeom>
              <a:avLst/>
              <a:gdLst/>
              <a:ahLst/>
              <a:cxnLst/>
              <a:rect l="0" t="0" r="r" b="b"/>
              <a:pathLst>
                <a:path w="666750" h="666750">
                  <a:moveTo>
                    <a:pt x="0" y="171450"/>
                  </a:moveTo>
                  <a:cubicBezTo>
                    <a:pt x="0" y="76761"/>
                    <a:pt x="76761" y="0"/>
                    <a:pt x="171450" y="0"/>
                  </a:cubicBezTo>
                  <a:lnTo>
                    <a:pt x="495300" y="0"/>
                  </a:lnTo>
                  <a:cubicBezTo>
                    <a:pt x="589989" y="0"/>
                    <a:pt x="666750" y="76761"/>
                    <a:pt x="666750" y="171450"/>
                  </a:cubicBezTo>
                  <a:lnTo>
                    <a:pt x="666750" y="495300"/>
                  </a:lnTo>
                  <a:cubicBezTo>
                    <a:pt x="666750" y="589989"/>
                    <a:pt x="589989" y="666750"/>
                    <a:pt x="495300" y="666750"/>
                  </a:cubicBezTo>
                  <a:lnTo>
                    <a:pt x="171450" y="666750"/>
                  </a:lnTo>
                  <a:cubicBezTo>
                    <a:pt x="76761" y="666750"/>
                    <a:pt x="0" y="589989"/>
                    <a:pt x="0" y="495300"/>
                  </a:cubicBezTo>
                  <a:lnTo>
                    <a:pt x="0" y="171450"/>
                  </a:lnTo>
                </a:path>
              </a:pathLst>
            </a:custGeom>
            <a:gradFill rotWithShape="1">
              <a:gsLst>
                <a:gs pos="0">
                  <a:srgbClr val="7FBC64"/>
                </a:gs>
                <a:gs pos="100000">
                  <a:srgbClr val="458E45"/>
                </a:gs>
              </a:gsLst>
              <a:lin ang="2700000" scaled="0"/>
            </a:gradFill>
            <a:ln>
              <a:noFill/>
            </a:ln>
          </p:spPr>
          <p:txBody>
            <a:bodyPr vert="horz" rtlCol="0" anchor="ctr">
              <a:noAutofit/>
            </a:bodyPr>
            <a:lstStyle/>
            <a:p>
              <a:pPr algn="ctr"/>
              <a:endParaRPr lang="en-US" sz="1800" b="0" i="0" u="none" strike="noStrike" cap="none" baseline="0" dirty="0">
                <a:solidFill>
                  <a:srgbClr val="000000"/>
                </a:solidFill>
                <a:latin typeface="Open Sans"/>
              </a:endParaRPr>
            </a:p>
          </p:txBody>
        </p:sp>
        <p:sp>
          <p:nvSpPr>
            <p:cNvPr id="41" name="01-object-1B5CC">
              <a:extLst>
                <a:ext uri="{E5C95E18-8E36-48F3-9FCA-7763EA285EF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BF58453-6B3F-4464-B1D4-21726FFB7B69}"/>
                </a:ext>
              </a:extLst>
            </p:cNvPr>
            <p:cNvSpPr/>
            <p:nvPr userDrawn="1"/>
          </p:nvSpPr>
          <p:spPr>
            <a:xfrm>
              <a:off x="3343275" y="4467225"/>
              <a:ext cx="323850" cy="180975"/>
            </a:xfrm>
            <a:custGeom>
              <a:avLst/>
              <a:gdLst/>
              <a:ahLst/>
              <a:cxnLst/>
              <a:rect l="0" t="0" r="r" b="b"/>
              <a:pathLst>
                <a:path w="323850" h="180975">
                  <a:moveTo>
                    <a:pt x="0" y="0"/>
                  </a:moveTo>
                  <a:lnTo>
                    <a:pt x="323850" y="0"/>
                  </a:lnTo>
                  <a:cubicBezTo>
                    <a:pt x="245655" y="54402"/>
                    <a:pt x="191680" y="114727"/>
                    <a:pt x="161925" y="180975"/>
                  </a:cubicBezTo>
                  <a:cubicBezTo>
                    <a:pt x="133185" y="115564"/>
                    <a:pt x="79210" y="55238"/>
                    <a:pt x="0" y="0"/>
                  </a:cubicBezTo>
                  <a:close/>
                </a:path>
              </a:pathLst>
            </a:custGeom>
            <a:solidFill>
              <a:srgbClr val="4C9249"/>
            </a:solidFill>
            <a:ln>
              <a:noFill/>
            </a:ln>
          </p:spPr>
          <p:txBody>
            <a:bodyPr vert="horz" rtlCol="0" anchor="ctr">
              <a:noAutofit/>
            </a:bodyPr>
            <a:lstStyle/>
            <a:p>
              <a:pPr algn="ctr"/>
              <a:endParaRPr lang="en-US" dirty="0"/>
            </a:p>
          </p:txBody>
        </p:sp>
        <p:pic>
          <p:nvPicPr>
            <p:cNvPr id="42" name="Picture 41">
              <a:extLst>
                <a:ext uri="{5D24C4E6-BE5F-4943-8B50-D1D80F356E6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0C2C51D-2934-4FB7-8F56-14CD5E14D5F2}"/>
                </a:ext>
              </a:extLst>
            </p:cNvPr>
            <p:cNvPicPr>
              <a:picLocks noChangeAspect="1"/>
            </p:cNvPicPr>
            <p:nvPr userDrawn="1"/>
          </p:nvPicPr>
          <p:blipFill>
            <a:blip r:embed="rId3"/>
            <a:stretch>
              <a:fillRect/>
            </a:stretch>
          </p:blipFill>
          <p:spPr>
            <a:xfrm>
              <a:off x="3143250" y="4619625"/>
              <a:ext cx="723900" cy="104775"/>
            </a:xfrm>
            <a:prstGeom prst="rect">
              <a:avLst/>
            </a:prstGeom>
            <a:noFill/>
            <a:ln w="9525" cap="flat">
              <a:noFill/>
              <a:prstDash val="solid"/>
              <a:round/>
            </a:ln>
          </p:spPr>
        </p:pic>
        <p:sp>
          <p:nvSpPr>
            <p:cNvPr id="43" name="Arrow: Right 42">
              <a:extLst>
                <a:ext uri="{E1BF60C3-ACA5-40FD-A5A0-C6BF9603086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B90944D-1850-4840-98D9-1865A0E6EA5D}"/>
                </a:ext>
              </a:extLst>
            </p:cNvPr>
            <p:cNvSpPr>
              <a:spLocks/>
            </p:cNvSpPr>
            <p:nvPr userDrawn="1"/>
          </p:nvSpPr>
          <p:spPr>
            <a:xfrm>
              <a:off x="4407189" y="2762250"/>
              <a:ext cx="400050" cy="514350"/>
            </a:xfrm>
            <a:prstGeom prst="rightArrow">
              <a:avLst>
                <a:gd name="adj1" fmla="val 51660"/>
                <a:gd name="adj2" fmla="val 73313"/>
              </a:avLst>
            </a:prstGeom>
            <a:solidFill>
              <a:srgbClr val="569A4E"/>
            </a:solidFill>
            <a:ln>
              <a:noFill/>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grpSp>
          <p:nvGrpSpPr>
            <p:cNvPr id="44" name="Slides-01-20519E">
              <a:extLst>
                <a:ext uri="{28E68632-FE84-4217-8329-7DEDC891187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82D7740-DC7B-4756-BAC4-097CEF8B3956}"/>
                </a:ext>
              </a:extLst>
            </p:cNvPr>
            <p:cNvGrpSpPr>
              <a:grpSpLocks noChangeAspect="1"/>
            </p:cNvGrpSpPr>
            <p:nvPr/>
          </p:nvGrpSpPr>
          <p:grpSpPr>
            <a:xfrm>
              <a:off x="3324225" y="1514475"/>
              <a:ext cx="361948" cy="342900"/>
              <a:chOff x="1" y="0"/>
              <a:chExt cx="361948" cy="342900"/>
            </a:xfrm>
          </p:grpSpPr>
          <p:sp>
            <p:nvSpPr>
              <p:cNvPr id="45" name="Shape1127">
                <a:extLst>
                  <a:ext uri="{8DD4919A-287C-46A9-B207-A029CBEF4A7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89E3D95-4DB4-4D15-90BA-243D9A1CB20C}"/>
                  </a:ext>
                </a:extLst>
              </p:cNvPr>
              <p:cNvSpPr/>
              <p:nvPr/>
            </p:nvSpPr>
            <p:spPr>
              <a:xfrm>
                <a:off x="1" y="110295"/>
                <a:ext cx="361948" cy="232604"/>
              </a:xfrm>
              <a:custGeom>
                <a:avLst/>
                <a:gdLst/>
                <a:ahLst/>
                <a:cxnLst/>
                <a:rect l="0" t="0" r="r" b="b"/>
                <a:pathLst>
                  <a:path w="361948" h="232605">
                    <a:moveTo>
                      <a:pt x="360255" y="77282"/>
                    </a:moveTo>
                    <a:lnTo>
                      <a:pt x="312600" y="22730"/>
                    </a:lnTo>
                    <a:cubicBezTo>
                      <a:pt x="311456" y="21215"/>
                      <a:pt x="309931" y="20457"/>
                      <a:pt x="308406" y="20078"/>
                    </a:cubicBezTo>
                    <a:cubicBezTo>
                      <a:pt x="307644" y="19699"/>
                      <a:pt x="266470" y="9092"/>
                      <a:pt x="231778" y="0"/>
                    </a:cubicBezTo>
                    <a:lnTo>
                      <a:pt x="218435" y="13259"/>
                    </a:lnTo>
                    <a:lnTo>
                      <a:pt x="274095" y="28034"/>
                    </a:lnTo>
                    <a:lnTo>
                      <a:pt x="181073" y="52279"/>
                    </a:lnTo>
                    <a:lnTo>
                      <a:pt x="88052" y="28034"/>
                    </a:lnTo>
                    <a:lnTo>
                      <a:pt x="143712" y="13638"/>
                    </a:lnTo>
                    <a:lnTo>
                      <a:pt x="130369" y="379"/>
                    </a:lnTo>
                    <a:cubicBezTo>
                      <a:pt x="95676" y="9471"/>
                      <a:pt x="54503" y="20078"/>
                      <a:pt x="53359" y="20457"/>
                    </a:cubicBezTo>
                    <a:cubicBezTo>
                      <a:pt x="51834" y="20836"/>
                      <a:pt x="49928" y="21972"/>
                      <a:pt x="49165" y="23109"/>
                    </a:cubicBezTo>
                    <a:cubicBezTo>
                      <a:pt x="48403" y="23488"/>
                      <a:pt x="1892" y="77282"/>
                      <a:pt x="1892" y="77282"/>
                    </a:cubicBezTo>
                    <a:cubicBezTo>
                      <a:pt x="-14" y="79177"/>
                      <a:pt x="-395" y="82207"/>
                      <a:pt x="367" y="84859"/>
                    </a:cubicBezTo>
                    <a:cubicBezTo>
                      <a:pt x="1130" y="87511"/>
                      <a:pt x="3417" y="89784"/>
                      <a:pt x="6086" y="90163"/>
                    </a:cubicBezTo>
                    <a:lnTo>
                      <a:pt x="47259" y="101149"/>
                    </a:lnTo>
                    <a:lnTo>
                      <a:pt x="47259" y="191691"/>
                    </a:lnTo>
                    <a:cubicBezTo>
                      <a:pt x="47259" y="195479"/>
                      <a:pt x="49928" y="198889"/>
                      <a:pt x="53359" y="199646"/>
                    </a:cubicBezTo>
                    <a:lnTo>
                      <a:pt x="178786" y="232226"/>
                    </a:lnTo>
                    <a:cubicBezTo>
                      <a:pt x="179548" y="232226"/>
                      <a:pt x="180311" y="232605"/>
                      <a:pt x="180692" y="232605"/>
                    </a:cubicBezTo>
                    <a:cubicBezTo>
                      <a:pt x="181455" y="232605"/>
                      <a:pt x="182217" y="232605"/>
                      <a:pt x="182980" y="232226"/>
                    </a:cubicBezTo>
                    <a:lnTo>
                      <a:pt x="308406" y="199646"/>
                    </a:lnTo>
                    <a:cubicBezTo>
                      <a:pt x="312219" y="198889"/>
                      <a:pt x="314506" y="195479"/>
                      <a:pt x="314506" y="191691"/>
                    </a:cubicBezTo>
                    <a:lnTo>
                      <a:pt x="314506" y="101149"/>
                    </a:lnTo>
                    <a:lnTo>
                      <a:pt x="355680" y="90163"/>
                    </a:lnTo>
                    <a:cubicBezTo>
                      <a:pt x="358348" y="89405"/>
                      <a:pt x="360636" y="87511"/>
                      <a:pt x="361398" y="84859"/>
                    </a:cubicBezTo>
                    <a:cubicBezTo>
                      <a:pt x="362542" y="82207"/>
                      <a:pt x="361780" y="79177"/>
                      <a:pt x="360255" y="77282"/>
                    </a:cubicBezTo>
                    <a:close/>
                    <a:moveTo>
                      <a:pt x="23241" y="77661"/>
                    </a:moveTo>
                    <a:lnTo>
                      <a:pt x="58696" y="36747"/>
                    </a:lnTo>
                    <a:lnTo>
                      <a:pt x="166205" y="64781"/>
                    </a:lnTo>
                    <a:lnTo>
                      <a:pt x="130750" y="105695"/>
                    </a:lnTo>
                    <a:lnTo>
                      <a:pt x="23241" y="77661"/>
                    </a:lnTo>
                    <a:close/>
                    <a:moveTo>
                      <a:pt x="172686" y="213663"/>
                    </a:moveTo>
                    <a:lnTo>
                      <a:pt x="63652" y="185250"/>
                    </a:lnTo>
                    <a:lnTo>
                      <a:pt x="63652" y="105316"/>
                    </a:lnTo>
                    <a:lnTo>
                      <a:pt x="131513" y="123121"/>
                    </a:lnTo>
                    <a:cubicBezTo>
                      <a:pt x="132275" y="123500"/>
                      <a:pt x="133037" y="123500"/>
                      <a:pt x="133800" y="123500"/>
                    </a:cubicBezTo>
                    <a:cubicBezTo>
                      <a:pt x="136087" y="123500"/>
                      <a:pt x="138375" y="122364"/>
                      <a:pt x="139900" y="120470"/>
                    </a:cubicBezTo>
                    <a:lnTo>
                      <a:pt x="172686" y="82586"/>
                    </a:lnTo>
                    <a:lnTo>
                      <a:pt x="172686" y="213663"/>
                    </a:lnTo>
                    <a:lnTo>
                      <a:pt x="172686" y="213663"/>
                    </a:lnTo>
                    <a:close/>
                    <a:moveTo>
                      <a:pt x="298494" y="185250"/>
                    </a:moveTo>
                    <a:lnTo>
                      <a:pt x="189461" y="213663"/>
                    </a:lnTo>
                    <a:lnTo>
                      <a:pt x="189461" y="82586"/>
                    </a:lnTo>
                    <a:lnTo>
                      <a:pt x="222247" y="120470"/>
                    </a:lnTo>
                    <a:cubicBezTo>
                      <a:pt x="223772" y="122364"/>
                      <a:pt x="226059" y="123500"/>
                      <a:pt x="228347" y="123500"/>
                    </a:cubicBezTo>
                    <a:cubicBezTo>
                      <a:pt x="229109" y="123500"/>
                      <a:pt x="229872" y="123500"/>
                      <a:pt x="230634" y="123121"/>
                    </a:cubicBezTo>
                    <a:lnTo>
                      <a:pt x="298494" y="105695"/>
                    </a:lnTo>
                    <a:lnTo>
                      <a:pt x="298494" y="185250"/>
                    </a:lnTo>
                    <a:lnTo>
                      <a:pt x="298494" y="185250"/>
                    </a:lnTo>
                    <a:close/>
                    <a:moveTo>
                      <a:pt x="231397" y="106074"/>
                    </a:moveTo>
                    <a:lnTo>
                      <a:pt x="195942" y="65160"/>
                    </a:lnTo>
                    <a:lnTo>
                      <a:pt x="198610" y="64402"/>
                    </a:lnTo>
                    <a:lnTo>
                      <a:pt x="303450" y="37126"/>
                    </a:lnTo>
                    <a:lnTo>
                      <a:pt x="338905" y="78040"/>
                    </a:lnTo>
                    <a:lnTo>
                      <a:pt x="231397" y="106074"/>
                    </a:lnTo>
                    <a:close/>
                  </a:path>
                </a:pathLst>
              </a:custGeom>
              <a:solidFill>
                <a:srgbClr val="FFFFFF">
                  <a:alpha val="100000"/>
                </a:srgbClr>
              </a:solidFill>
              <a:ln>
                <a:noFill/>
              </a:ln>
            </p:spPr>
            <p:txBody>
              <a:bodyPr vert="horz" rtlCol="0" anchor="ctr">
                <a:noAutofit/>
              </a:bodyPr>
              <a:lstStyle/>
              <a:p>
                <a:pPr algn="ctr"/>
                <a:endParaRPr lang="en-US" dirty="0"/>
              </a:p>
            </p:txBody>
          </p:sp>
          <p:sp>
            <p:nvSpPr>
              <p:cNvPr id="46" name="Path17B9">
                <a:extLst>
                  <a:ext uri="{55F93F1F-2F77-4A8A-820F-99696E332DC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9CAECE0-5571-4BFF-9D00-0E70BFA83670}"/>
                  </a:ext>
                </a:extLst>
              </p:cNvPr>
              <p:cNvSpPr/>
              <p:nvPr/>
            </p:nvSpPr>
            <p:spPr>
              <a:xfrm>
                <a:off x="143713" y="0"/>
                <a:ext cx="74722" cy="118954"/>
              </a:xfrm>
              <a:custGeom>
                <a:avLst/>
                <a:gdLst/>
                <a:ahLst/>
                <a:cxnLst/>
                <a:rect l="0" t="0" r="r" b="b"/>
                <a:pathLst>
                  <a:path w="74722" h="118954">
                    <a:moveTo>
                      <a:pt x="31643" y="116681"/>
                    </a:moveTo>
                    <a:cubicBezTo>
                      <a:pt x="33168" y="118197"/>
                      <a:pt x="35455" y="118954"/>
                      <a:pt x="37361" y="118954"/>
                    </a:cubicBezTo>
                    <a:cubicBezTo>
                      <a:pt x="39267" y="118954"/>
                      <a:pt x="41555" y="118197"/>
                      <a:pt x="43080" y="116681"/>
                    </a:cubicBezTo>
                    <a:lnTo>
                      <a:pt x="74722" y="85238"/>
                    </a:lnTo>
                    <a:cubicBezTo>
                      <a:pt x="77772" y="82207"/>
                      <a:pt x="77772" y="76904"/>
                      <a:pt x="74722" y="73873"/>
                    </a:cubicBezTo>
                    <a:cubicBezTo>
                      <a:pt x="71672" y="70842"/>
                      <a:pt x="66335" y="70842"/>
                      <a:pt x="63285" y="73873"/>
                    </a:cubicBezTo>
                    <a:lnTo>
                      <a:pt x="45367" y="91678"/>
                    </a:lnTo>
                    <a:lnTo>
                      <a:pt x="45367" y="8334"/>
                    </a:lnTo>
                    <a:cubicBezTo>
                      <a:pt x="45367" y="3788"/>
                      <a:pt x="41936" y="0"/>
                      <a:pt x="37361" y="0"/>
                    </a:cubicBezTo>
                    <a:cubicBezTo>
                      <a:pt x="32786" y="0"/>
                      <a:pt x="29355" y="3788"/>
                      <a:pt x="29355" y="7956"/>
                    </a:cubicBezTo>
                    <a:lnTo>
                      <a:pt x="29355" y="90920"/>
                    </a:lnTo>
                    <a:lnTo>
                      <a:pt x="11437" y="73115"/>
                    </a:lnTo>
                    <a:cubicBezTo>
                      <a:pt x="8387" y="70085"/>
                      <a:pt x="3050" y="70085"/>
                      <a:pt x="0" y="73115"/>
                    </a:cubicBezTo>
                    <a:cubicBezTo>
                      <a:pt x="-3050" y="76146"/>
                      <a:pt x="-3050" y="81450"/>
                      <a:pt x="0" y="84480"/>
                    </a:cubicBezTo>
                    <a:lnTo>
                      <a:pt x="31643" y="116681"/>
                    </a:lnTo>
                    <a:close/>
                  </a:path>
                </a:pathLst>
              </a:custGeom>
              <a:solidFill>
                <a:srgbClr val="FFFFFF">
                  <a:alpha val="100000"/>
                </a:srgbClr>
              </a:solidFill>
              <a:ln>
                <a:noFill/>
              </a:ln>
            </p:spPr>
            <p:txBody>
              <a:bodyPr vert="horz" rtlCol="0" anchor="ctr">
                <a:noAutofit/>
              </a:bodyPr>
              <a:lstStyle/>
              <a:p>
                <a:pPr algn="ctr"/>
                <a:endParaRPr lang="en-US" dirty="0"/>
              </a:p>
            </p:txBody>
          </p:sp>
        </p:grpSp>
      </p:grpSp>
      <p:grpSp>
        <p:nvGrpSpPr>
          <p:cNvPr id="47" name="Group 46">
            <a:extLst>
              <a:ext uri="{9F448EAC-FFFC-4026-BC1D-2A7C9A89A6F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A57A179-637B-4668-B13E-627DFBCCF597}"/>
              </a:ext>
            </a:extLst>
          </p:cNvPr>
          <p:cNvGrpSpPr>
            <a:grpSpLocks noChangeAspect="1"/>
          </p:cNvGrpSpPr>
          <p:nvPr/>
        </p:nvGrpSpPr>
        <p:grpSpPr>
          <a:xfrm>
            <a:off x="600075" y="1371600"/>
            <a:ext cx="2206914" cy="3352800"/>
            <a:chOff x="600075" y="1371600"/>
            <a:chExt cx="2206914" cy="3352800"/>
          </a:xfrm>
        </p:grpSpPr>
        <p:sp>
          <p:nvSpPr>
            <p:cNvPr id="48" name="Rectangle: Rounded Corners 47">
              <a:extLst>
                <a:ext uri="{7C4D9B5B-619A-4591-9D9D-D86F9517921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5A7E363-89AF-4B74-9528-5F267D284FFA}"/>
                </a:ext>
              </a:extLst>
            </p:cNvPr>
            <p:cNvSpPr/>
            <p:nvPr userDrawn="1"/>
          </p:nvSpPr>
          <p:spPr>
            <a:xfrm>
              <a:off x="600075" y="1704975"/>
              <a:ext cx="1809750" cy="2762250"/>
            </a:xfrm>
            <a:prstGeom prst="roundRect">
              <a:avLst>
                <a:gd name="adj" fmla="val 7090"/>
              </a:avLst>
            </a:prstGeom>
            <a:gradFill rotWithShape="1">
              <a:gsLst>
                <a:gs pos="0">
                  <a:srgbClr val="EA819D"/>
                </a:gs>
                <a:gs pos="100000">
                  <a:srgbClr val="C54868"/>
                </a:gs>
              </a:gsLst>
              <a:lin ang="2700000" scaled="0"/>
            </a:gradFill>
            <a:ln>
              <a:noFill/>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49" name="Picture 48">
              <a:extLst>
                <a:ext uri="{94F1550F-1EE2-472C-9A96-3E063B12A54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F7E638F-CC73-4DAB-AEF0-4F7495CE4FF4}"/>
                </a:ext>
              </a:extLst>
            </p:cNvPr>
            <p:cNvPicPr>
              <a:picLocks noChangeAspect="1"/>
            </p:cNvPicPr>
            <p:nvPr userDrawn="1"/>
          </p:nvPicPr>
          <p:blipFill>
            <a:blip r:embed="rId2"/>
            <a:srcRect l="14720" t="13250" r="15310" b="6000"/>
            <a:stretch>
              <a:fillRect/>
            </a:stretch>
          </p:blipFill>
          <p:spPr>
            <a:xfrm>
              <a:off x="771525" y="1993876"/>
              <a:ext cx="1479734" cy="2399825"/>
            </a:xfrm>
            <a:prstGeom prst="rect">
              <a:avLst/>
            </a:prstGeom>
            <a:noFill/>
            <a:ln w="9525" cap="flat">
              <a:noFill/>
              <a:prstDash val="solid"/>
              <a:round/>
            </a:ln>
          </p:spPr>
        </p:pic>
        <p:sp>
          <p:nvSpPr>
            <p:cNvPr id="50" name="Rectangle: Rounded Corners 49">
              <a:extLst>
                <a:ext uri="{C50E5465-0C27-4115-8492-87EB15C85E8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2ACE4C3-F0D1-45C9-80D6-6A6FF9EDAAB9}"/>
                </a:ext>
              </a:extLst>
            </p:cNvPr>
            <p:cNvSpPr/>
            <p:nvPr userDrawn="1"/>
          </p:nvSpPr>
          <p:spPr>
            <a:xfrm>
              <a:off x="666750" y="1762125"/>
              <a:ext cx="1676400" cy="2266950"/>
            </a:xfrm>
            <a:prstGeom prst="roundRect">
              <a:avLst>
                <a:gd name="adj" fmla="val 5669"/>
              </a:avLst>
            </a:prstGeom>
            <a:solidFill>
              <a:srgbClr val="FFFFFF"/>
            </a:solidFill>
            <a:ln>
              <a:noFill/>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51" name="01-shape-16FC6">
              <a:extLst>
                <a:ext uri="{61327A81-1948-4E47-8F58-0D0713B73E6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3FDC858-4D4D-41D1-AEF7-7ACA22A80FAF}"/>
                </a:ext>
              </a:extLst>
            </p:cNvPr>
            <p:cNvSpPr/>
            <p:nvPr userDrawn="1"/>
          </p:nvSpPr>
          <p:spPr>
            <a:xfrm>
              <a:off x="1171575" y="1371600"/>
              <a:ext cx="666750" cy="666750"/>
            </a:xfrm>
            <a:custGeom>
              <a:avLst/>
              <a:gdLst/>
              <a:ahLst/>
              <a:cxnLst/>
              <a:rect l="0" t="0" r="r" b="b"/>
              <a:pathLst>
                <a:path w="666750" h="666750">
                  <a:moveTo>
                    <a:pt x="0" y="171450"/>
                  </a:moveTo>
                  <a:cubicBezTo>
                    <a:pt x="0" y="76761"/>
                    <a:pt x="76761" y="0"/>
                    <a:pt x="171450" y="0"/>
                  </a:cubicBezTo>
                  <a:lnTo>
                    <a:pt x="495300" y="0"/>
                  </a:lnTo>
                  <a:cubicBezTo>
                    <a:pt x="589989" y="0"/>
                    <a:pt x="666750" y="76761"/>
                    <a:pt x="666750" y="171450"/>
                  </a:cubicBezTo>
                  <a:lnTo>
                    <a:pt x="666750" y="495300"/>
                  </a:lnTo>
                  <a:cubicBezTo>
                    <a:pt x="666750" y="589989"/>
                    <a:pt x="589989" y="666750"/>
                    <a:pt x="495300" y="666750"/>
                  </a:cubicBezTo>
                  <a:lnTo>
                    <a:pt x="171450" y="666750"/>
                  </a:lnTo>
                  <a:cubicBezTo>
                    <a:pt x="76761" y="666750"/>
                    <a:pt x="0" y="589989"/>
                    <a:pt x="0" y="495300"/>
                  </a:cubicBezTo>
                  <a:lnTo>
                    <a:pt x="0" y="171450"/>
                  </a:lnTo>
                </a:path>
              </a:pathLst>
            </a:custGeom>
            <a:gradFill rotWithShape="1">
              <a:gsLst>
                <a:gs pos="0">
                  <a:srgbClr val="EA819D">
                    <a:alpha val="100000"/>
                  </a:srgbClr>
                </a:gs>
                <a:gs pos="100000">
                  <a:srgbClr val="C54868">
                    <a:alpha val="100000"/>
                  </a:srgbClr>
                </a:gs>
              </a:gsLst>
              <a:lin ang="2700000" scaled="0"/>
            </a:gradFill>
            <a:ln>
              <a:noFill/>
            </a:ln>
          </p:spPr>
          <p:txBody>
            <a:bodyPr vert="horz" rtlCol="0" anchor="ctr">
              <a:noAutofit/>
            </a:bodyPr>
            <a:lstStyle/>
            <a:p>
              <a:pPr algn="ctr"/>
              <a:endParaRPr lang="en-US" dirty="0"/>
            </a:p>
          </p:txBody>
        </p:sp>
        <p:grpSp>
          <p:nvGrpSpPr>
            <p:cNvPr id="52" name="Slides-01-207E25">
              <a:extLst>
                <a:ext uri="{95819C35-AA17-424C-AEDA-DEE110E8F31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3CC3C34-6A61-4ACD-8B03-83DD79DF8517}"/>
                </a:ext>
              </a:extLst>
            </p:cNvPr>
            <p:cNvGrpSpPr>
              <a:grpSpLocks noChangeAspect="1"/>
            </p:cNvGrpSpPr>
            <p:nvPr/>
          </p:nvGrpSpPr>
          <p:grpSpPr>
            <a:xfrm>
              <a:off x="1333500" y="1499139"/>
              <a:ext cx="285749" cy="361949"/>
              <a:chOff x="0" y="0"/>
              <a:chExt cx="285749" cy="361949"/>
            </a:xfrm>
          </p:grpSpPr>
          <p:sp>
            <p:nvSpPr>
              <p:cNvPr id="53" name="ShapeF05D">
                <a:extLst>
                  <a:ext uri="{9D0A0B30-4A18-42F0-B82C-F8796A330C2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8977DB8-5B15-46BE-8E1E-EA7B8751F22B}"/>
                  </a:ext>
                </a:extLst>
              </p:cNvPr>
              <p:cNvSpPr/>
              <p:nvPr/>
            </p:nvSpPr>
            <p:spPr>
              <a:xfrm>
                <a:off x="41750" y="70067"/>
                <a:ext cx="243999" cy="291881"/>
              </a:xfrm>
              <a:custGeom>
                <a:avLst/>
                <a:gdLst/>
                <a:ahLst/>
                <a:cxnLst/>
                <a:rect l="0" t="0" r="r" b="b"/>
                <a:pathLst>
                  <a:path w="243999" h="291882">
                    <a:moveTo>
                      <a:pt x="218307" y="85497"/>
                    </a:moveTo>
                    <a:cubicBezTo>
                      <a:pt x="211686" y="81289"/>
                      <a:pt x="203896" y="79759"/>
                      <a:pt x="196106" y="81289"/>
                    </a:cubicBezTo>
                    <a:cubicBezTo>
                      <a:pt x="190654" y="82437"/>
                      <a:pt x="185980" y="85114"/>
                      <a:pt x="182474" y="88939"/>
                    </a:cubicBezTo>
                    <a:cubicBezTo>
                      <a:pt x="180527" y="87027"/>
                      <a:pt x="178579" y="85114"/>
                      <a:pt x="176243" y="83584"/>
                    </a:cubicBezTo>
                    <a:cubicBezTo>
                      <a:pt x="169621" y="79377"/>
                      <a:pt x="161831" y="77847"/>
                      <a:pt x="154042" y="79377"/>
                    </a:cubicBezTo>
                    <a:cubicBezTo>
                      <a:pt x="148589" y="80524"/>
                      <a:pt x="143915" y="83584"/>
                      <a:pt x="140410" y="87027"/>
                    </a:cubicBezTo>
                    <a:cubicBezTo>
                      <a:pt x="138462" y="85114"/>
                      <a:pt x="136515" y="83202"/>
                      <a:pt x="134178" y="81672"/>
                    </a:cubicBezTo>
                    <a:cubicBezTo>
                      <a:pt x="127557" y="77464"/>
                      <a:pt x="119767" y="75934"/>
                      <a:pt x="111977" y="77464"/>
                    </a:cubicBezTo>
                    <a:cubicBezTo>
                      <a:pt x="108082" y="78229"/>
                      <a:pt x="104187" y="80142"/>
                      <a:pt x="101071" y="82437"/>
                    </a:cubicBezTo>
                    <a:lnTo>
                      <a:pt x="87050" y="23148"/>
                    </a:lnTo>
                    <a:cubicBezTo>
                      <a:pt x="85103" y="15497"/>
                      <a:pt x="80818" y="8995"/>
                      <a:pt x="74197" y="4787"/>
                    </a:cubicBezTo>
                    <a:cubicBezTo>
                      <a:pt x="67576" y="580"/>
                      <a:pt x="59786" y="-950"/>
                      <a:pt x="51996" y="580"/>
                    </a:cubicBezTo>
                    <a:cubicBezTo>
                      <a:pt x="36417" y="4022"/>
                      <a:pt x="27069" y="19705"/>
                      <a:pt x="30574" y="35771"/>
                    </a:cubicBezTo>
                    <a:lnTo>
                      <a:pt x="61344" y="166207"/>
                    </a:lnTo>
                    <a:cubicBezTo>
                      <a:pt x="56280" y="160469"/>
                      <a:pt x="51217" y="155114"/>
                      <a:pt x="49270" y="152819"/>
                    </a:cubicBezTo>
                    <a:cubicBezTo>
                      <a:pt x="43817" y="146699"/>
                      <a:pt x="36806" y="142873"/>
                      <a:pt x="29016" y="142491"/>
                    </a:cubicBezTo>
                    <a:cubicBezTo>
                      <a:pt x="22006" y="142108"/>
                      <a:pt x="14995" y="144404"/>
                      <a:pt x="9542" y="148994"/>
                    </a:cubicBezTo>
                    <a:cubicBezTo>
                      <a:pt x="-1753" y="158939"/>
                      <a:pt x="-3311" y="176917"/>
                      <a:pt x="6426" y="188775"/>
                    </a:cubicBezTo>
                    <a:cubicBezTo>
                      <a:pt x="6816" y="189157"/>
                      <a:pt x="37196" y="225496"/>
                      <a:pt x="59786" y="245769"/>
                    </a:cubicBezTo>
                    <a:cubicBezTo>
                      <a:pt x="88608" y="271780"/>
                      <a:pt x="128336" y="288992"/>
                      <a:pt x="128725" y="288992"/>
                    </a:cubicBezTo>
                    <a:cubicBezTo>
                      <a:pt x="136125" y="292053"/>
                      <a:pt x="146641" y="292435"/>
                      <a:pt x="151705" y="291288"/>
                    </a:cubicBezTo>
                    <a:lnTo>
                      <a:pt x="201559" y="279812"/>
                    </a:lnTo>
                    <a:cubicBezTo>
                      <a:pt x="213244" y="277135"/>
                      <a:pt x="222591" y="269102"/>
                      <a:pt x="226876" y="257627"/>
                    </a:cubicBezTo>
                    <a:lnTo>
                      <a:pt x="233108" y="241944"/>
                    </a:lnTo>
                    <a:cubicBezTo>
                      <a:pt x="238950" y="226261"/>
                      <a:pt x="242845" y="209430"/>
                      <a:pt x="243624" y="192217"/>
                    </a:cubicBezTo>
                    <a:cubicBezTo>
                      <a:pt x="244792" y="175004"/>
                      <a:pt x="243234" y="157409"/>
                      <a:pt x="238950" y="140578"/>
                    </a:cubicBezTo>
                    <a:lnTo>
                      <a:pt x="229992" y="103092"/>
                    </a:lnTo>
                    <a:cubicBezTo>
                      <a:pt x="229213" y="96207"/>
                      <a:pt x="224928" y="89705"/>
                      <a:pt x="218307" y="85497"/>
                    </a:cubicBezTo>
                    <a:close/>
                    <a:moveTo>
                      <a:pt x="223370" y="145169"/>
                    </a:moveTo>
                    <a:cubicBezTo>
                      <a:pt x="226876" y="160469"/>
                      <a:pt x="228434" y="176534"/>
                      <a:pt x="227655" y="192217"/>
                    </a:cubicBezTo>
                    <a:cubicBezTo>
                      <a:pt x="226876" y="207900"/>
                      <a:pt x="223370" y="222818"/>
                      <a:pt x="218307" y="236971"/>
                    </a:cubicBezTo>
                    <a:lnTo>
                      <a:pt x="211686" y="252654"/>
                    </a:lnTo>
                    <a:cubicBezTo>
                      <a:pt x="209349" y="258392"/>
                      <a:pt x="204675" y="262982"/>
                      <a:pt x="198833" y="264129"/>
                    </a:cubicBezTo>
                    <a:lnTo>
                      <a:pt x="148978" y="275605"/>
                    </a:lnTo>
                    <a:cubicBezTo>
                      <a:pt x="145863" y="276370"/>
                      <a:pt x="141578" y="276370"/>
                      <a:pt x="136515" y="274457"/>
                    </a:cubicBezTo>
                    <a:cubicBezTo>
                      <a:pt x="134178" y="273692"/>
                      <a:pt x="99124" y="258392"/>
                      <a:pt x="72639" y="234293"/>
                    </a:cubicBezTo>
                    <a:cubicBezTo>
                      <a:pt x="51607" y="215168"/>
                      <a:pt x="21227" y="179594"/>
                      <a:pt x="21227" y="179212"/>
                    </a:cubicBezTo>
                    <a:cubicBezTo>
                      <a:pt x="16942" y="174239"/>
                      <a:pt x="17332" y="166589"/>
                      <a:pt x="22395" y="162381"/>
                    </a:cubicBezTo>
                    <a:cubicBezTo>
                      <a:pt x="24343" y="160469"/>
                      <a:pt x="26679" y="159704"/>
                      <a:pt x="29406" y="160086"/>
                    </a:cubicBezTo>
                    <a:cubicBezTo>
                      <a:pt x="32522" y="160086"/>
                      <a:pt x="35248" y="161999"/>
                      <a:pt x="37975" y="164677"/>
                    </a:cubicBezTo>
                    <a:cubicBezTo>
                      <a:pt x="40311" y="167354"/>
                      <a:pt x="46154" y="173474"/>
                      <a:pt x="51607" y="179977"/>
                    </a:cubicBezTo>
                    <a:cubicBezTo>
                      <a:pt x="56670" y="185715"/>
                      <a:pt x="62123" y="191452"/>
                      <a:pt x="64460" y="194130"/>
                    </a:cubicBezTo>
                    <a:cubicBezTo>
                      <a:pt x="67965" y="197955"/>
                      <a:pt x="73807" y="199103"/>
                      <a:pt x="78481" y="196807"/>
                    </a:cubicBezTo>
                    <a:cubicBezTo>
                      <a:pt x="83155" y="194512"/>
                      <a:pt x="85881" y="189157"/>
                      <a:pt x="84324" y="183802"/>
                    </a:cubicBezTo>
                    <a:lnTo>
                      <a:pt x="48491" y="32710"/>
                    </a:lnTo>
                    <a:cubicBezTo>
                      <a:pt x="46933" y="25825"/>
                      <a:pt x="50828" y="19323"/>
                      <a:pt x="57059" y="17793"/>
                    </a:cubicBezTo>
                    <a:cubicBezTo>
                      <a:pt x="59786" y="17027"/>
                      <a:pt x="62902" y="17793"/>
                      <a:pt x="65628" y="19323"/>
                    </a:cubicBezTo>
                    <a:cubicBezTo>
                      <a:pt x="68355" y="21235"/>
                      <a:pt x="70302" y="23913"/>
                      <a:pt x="71081" y="27355"/>
                    </a:cubicBezTo>
                    <a:lnTo>
                      <a:pt x="103019" y="162381"/>
                    </a:lnTo>
                    <a:cubicBezTo>
                      <a:pt x="104187" y="166972"/>
                      <a:pt x="108861" y="169649"/>
                      <a:pt x="113146" y="168502"/>
                    </a:cubicBezTo>
                    <a:cubicBezTo>
                      <a:pt x="117819" y="167354"/>
                      <a:pt x="120546" y="162764"/>
                      <a:pt x="119377" y="158556"/>
                    </a:cubicBezTo>
                    <a:lnTo>
                      <a:pt x="107693" y="109213"/>
                    </a:lnTo>
                    <a:cubicBezTo>
                      <a:pt x="106135" y="102327"/>
                      <a:pt x="110030" y="95825"/>
                      <a:pt x="116261" y="94295"/>
                    </a:cubicBezTo>
                    <a:cubicBezTo>
                      <a:pt x="119377" y="93530"/>
                      <a:pt x="122104" y="94295"/>
                      <a:pt x="124830" y="95825"/>
                    </a:cubicBezTo>
                    <a:cubicBezTo>
                      <a:pt x="127557" y="97737"/>
                      <a:pt x="129504" y="100415"/>
                      <a:pt x="130673" y="103857"/>
                    </a:cubicBezTo>
                    <a:lnTo>
                      <a:pt x="142357" y="153201"/>
                    </a:lnTo>
                    <a:cubicBezTo>
                      <a:pt x="143526" y="157791"/>
                      <a:pt x="148199" y="160469"/>
                      <a:pt x="152484" y="159321"/>
                    </a:cubicBezTo>
                    <a:cubicBezTo>
                      <a:pt x="157158" y="158174"/>
                      <a:pt x="159884" y="153584"/>
                      <a:pt x="158716" y="149376"/>
                    </a:cubicBezTo>
                    <a:lnTo>
                      <a:pt x="149757" y="111125"/>
                    </a:lnTo>
                    <a:cubicBezTo>
                      <a:pt x="148199" y="104240"/>
                      <a:pt x="152094" y="97737"/>
                      <a:pt x="158326" y="96207"/>
                    </a:cubicBezTo>
                    <a:cubicBezTo>
                      <a:pt x="161052" y="95442"/>
                      <a:pt x="164168" y="96207"/>
                      <a:pt x="166895" y="97737"/>
                    </a:cubicBezTo>
                    <a:cubicBezTo>
                      <a:pt x="169621" y="99650"/>
                      <a:pt x="171569" y="102327"/>
                      <a:pt x="172737" y="105770"/>
                    </a:cubicBezTo>
                    <a:lnTo>
                      <a:pt x="181695" y="144021"/>
                    </a:lnTo>
                    <a:cubicBezTo>
                      <a:pt x="182864" y="148611"/>
                      <a:pt x="187538" y="151289"/>
                      <a:pt x="191822" y="150141"/>
                    </a:cubicBezTo>
                    <a:cubicBezTo>
                      <a:pt x="196496" y="148994"/>
                      <a:pt x="199222" y="144404"/>
                      <a:pt x="198054" y="140196"/>
                    </a:cubicBezTo>
                    <a:lnTo>
                      <a:pt x="191432" y="112655"/>
                    </a:lnTo>
                    <a:cubicBezTo>
                      <a:pt x="189875" y="105770"/>
                      <a:pt x="193769" y="99267"/>
                      <a:pt x="200001" y="97737"/>
                    </a:cubicBezTo>
                    <a:cubicBezTo>
                      <a:pt x="203117" y="96972"/>
                      <a:pt x="205844" y="97737"/>
                      <a:pt x="208570" y="99267"/>
                    </a:cubicBezTo>
                    <a:cubicBezTo>
                      <a:pt x="211296" y="101180"/>
                      <a:pt x="213244" y="103857"/>
                      <a:pt x="214412" y="107300"/>
                    </a:cubicBezTo>
                    <a:lnTo>
                      <a:pt x="223370" y="145169"/>
                    </a:lnTo>
                    <a:close/>
                  </a:path>
                </a:pathLst>
              </a:custGeom>
              <a:solidFill>
                <a:srgbClr val="FFFFFF">
                  <a:alpha val="100000"/>
                </a:srgbClr>
              </a:solidFill>
              <a:ln>
                <a:noFill/>
              </a:ln>
            </p:spPr>
            <p:txBody>
              <a:bodyPr vert="horz" rtlCol="0" anchor="ctr">
                <a:noAutofit/>
              </a:bodyPr>
              <a:lstStyle/>
              <a:p>
                <a:pPr algn="ctr"/>
                <a:endParaRPr lang="en-US" dirty="0"/>
              </a:p>
            </p:txBody>
          </p:sp>
          <p:sp>
            <p:nvSpPr>
              <p:cNvPr id="54" name="Path6992">
                <a:extLst>
                  <a:ext uri="{3C3BE202-F347-4D96-87B2-79555C0E8B0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009A29C-062B-4FB5-8ABF-E42DA59D468A}"/>
                  </a:ext>
                </a:extLst>
              </p:cNvPr>
              <p:cNvSpPr/>
              <p:nvPr/>
            </p:nvSpPr>
            <p:spPr>
              <a:xfrm>
                <a:off x="70886" y="0"/>
                <a:ext cx="25077" cy="50503"/>
              </a:xfrm>
              <a:custGeom>
                <a:avLst/>
                <a:gdLst/>
                <a:ahLst/>
                <a:cxnLst/>
                <a:rect l="0" t="0" r="r" b="b"/>
                <a:pathLst>
                  <a:path w="25077" h="50504">
                    <a:moveTo>
                      <a:pt x="18576" y="50374"/>
                    </a:moveTo>
                    <a:cubicBezTo>
                      <a:pt x="23249" y="49226"/>
                      <a:pt x="25976" y="44636"/>
                      <a:pt x="24807" y="40429"/>
                    </a:cubicBezTo>
                    <a:lnTo>
                      <a:pt x="16628" y="6385"/>
                    </a:lnTo>
                    <a:cubicBezTo>
                      <a:pt x="15460" y="1795"/>
                      <a:pt x="10786" y="-883"/>
                      <a:pt x="6502" y="265"/>
                    </a:cubicBezTo>
                    <a:cubicBezTo>
                      <a:pt x="1828" y="1412"/>
                      <a:pt x="-899" y="6003"/>
                      <a:pt x="270" y="10210"/>
                    </a:cubicBezTo>
                    <a:lnTo>
                      <a:pt x="8449" y="44254"/>
                    </a:lnTo>
                    <a:cubicBezTo>
                      <a:pt x="9228" y="48461"/>
                      <a:pt x="13902" y="51139"/>
                      <a:pt x="18576" y="50374"/>
                    </a:cubicBezTo>
                    <a:close/>
                  </a:path>
                </a:pathLst>
              </a:custGeom>
              <a:solidFill>
                <a:srgbClr val="FFFFFF">
                  <a:alpha val="100000"/>
                </a:srgbClr>
              </a:solidFill>
              <a:ln>
                <a:noFill/>
              </a:ln>
            </p:spPr>
            <p:txBody>
              <a:bodyPr vert="horz" rtlCol="0" anchor="ctr">
                <a:noAutofit/>
              </a:bodyPr>
              <a:lstStyle/>
              <a:p>
                <a:pPr algn="ctr"/>
                <a:endParaRPr lang="en-US" dirty="0"/>
              </a:p>
            </p:txBody>
          </p:sp>
          <p:sp>
            <p:nvSpPr>
              <p:cNvPr id="55" name="Path4AE0">
                <a:extLst>
                  <a:ext uri="{BCC6A0BD-97C9-489B-B244-C5269017438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627D35F-E7D8-4B2A-94BE-E215D73D2496}"/>
                  </a:ext>
                </a:extLst>
              </p:cNvPr>
              <p:cNvSpPr/>
              <p:nvPr/>
            </p:nvSpPr>
            <p:spPr>
              <a:xfrm>
                <a:off x="11924" y="41546"/>
                <a:ext cx="47188" cy="34980"/>
              </a:xfrm>
              <a:custGeom>
                <a:avLst/>
                <a:gdLst/>
                <a:ahLst/>
                <a:cxnLst/>
                <a:rect l="0" t="0" r="r" b="b"/>
                <a:pathLst>
                  <a:path w="47188" h="34980">
                    <a:moveTo>
                      <a:pt x="33916" y="33691"/>
                    </a:moveTo>
                    <a:cubicBezTo>
                      <a:pt x="35863" y="34838"/>
                      <a:pt x="38200" y="35221"/>
                      <a:pt x="40537" y="34838"/>
                    </a:cubicBezTo>
                    <a:cubicBezTo>
                      <a:pt x="42484" y="34456"/>
                      <a:pt x="44432" y="32926"/>
                      <a:pt x="45990" y="31013"/>
                    </a:cubicBezTo>
                    <a:cubicBezTo>
                      <a:pt x="48327" y="27188"/>
                      <a:pt x="47158" y="21833"/>
                      <a:pt x="43263" y="19538"/>
                    </a:cubicBezTo>
                    <a:lnTo>
                      <a:pt x="12883" y="1177"/>
                    </a:lnTo>
                    <a:cubicBezTo>
                      <a:pt x="8988" y="-1118"/>
                      <a:pt x="3536" y="30"/>
                      <a:pt x="1199" y="3855"/>
                    </a:cubicBezTo>
                    <a:cubicBezTo>
                      <a:pt x="-1138" y="7680"/>
                      <a:pt x="30" y="13035"/>
                      <a:pt x="3925" y="15330"/>
                    </a:cubicBezTo>
                    <a:lnTo>
                      <a:pt x="33916" y="33691"/>
                    </a:lnTo>
                    <a:close/>
                  </a:path>
                </a:pathLst>
              </a:custGeom>
              <a:solidFill>
                <a:srgbClr val="FFFFFF">
                  <a:alpha val="100000"/>
                </a:srgbClr>
              </a:solidFill>
              <a:ln>
                <a:noFill/>
              </a:ln>
            </p:spPr>
            <p:txBody>
              <a:bodyPr vert="horz" rtlCol="0" anchor="ctr">
                <a:noAutofit/>
              </a:bodyPr>
              <a:lstStyle/>
              <a:p>
                <a:pPr algn="ctr"/>
                <a:endParaRPr lang="en-US" dirty="0"/>
              </a:p>
            </p:txBody>
          </p:sp>
          <p:sp>
            <p:nvSpPr>
              <p:cNvPr id="56" name="PathA47F">
                <a:extLst>
                  <a:ext uri="{516F1091-7BC3-465B-A127-085C5E4D9AA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FF4A75B-1439-4945-92A7-B62B50DD7665}"/>
                  </a:ext>
                </a:extLst>
              </p:cNvPr>
              <p:cNvSpPr/>
              <p:nvPr/>
            </p:nvSpPr>
            <p:spPr>
              <a:xfrm>
                <a:off x="0" y="103660"/>
                <a:ext cx="51562" cy="24627"/>
              </a:xfrm>
              <a:custGeom>
                <a:avLst/>
                <a:gdLst/>
                <a:ahLst/>
                <a:cxnLst/>
                <a:rect l="0" t="0" r="r" b="b"/>
                <a:pathLst>
                  <a:path w="51562" h="24628">
                    <a:moveTo>
                      <a:pt x="51293" y="6385"/>
                    </a:moveTo>
                    <a:cubicBezTo>
                      <a:pt x="50124" y="1795"/>
                      <a:pt x="45450" y="-883"/>
                      <a:pt x="41166" y="265"/>
                    </a:cubicBezTo>
                    <a:lnTo>
                      <a:pt x="6502" y="8298"/>
                    </a:lnTo>
                    <a:cubicBezTo>
                      <a:pt x="1828" y="9445"/>
                      <a:pt x="-899" y="14035"/>
                      <a:pt x="270" y="18243"/>
                    </a:cubicBezTo>
                    <a:cubicBezTo>
                      <a:pt x="1438" y="22833"/>
                      <a:pt x="6112" y="25511"/>
                      <a:pt x="10396" y="24363"/>
                    </a:cubicBezTo>
                    <a:lnTo>
                      <a:pt x="45061" y="16330"/>
                    </a:lnTo>
                    <a:cubicBezTo>
                      <a:pt x="49735" y="15183"/>
                      <a:pt x="52461" y="10975"/>
                      <a:pt x="51293" y="6385"/>
                    </a:cubicBezTo>
                    <a:close/>
                  </a:path>
                </a:pathLst>
              </a:custGeom>
              <a:solidFill>
                <a:srgbClr val="FFFFFF">
                  <a:alpha val="100000"/>
                </a:srgbClr>
              </a:solidFill>
              <a:ln>
                <a:noFill/>
              </a:ln>
            </p:spPr>
            <p:txBody>
              <a:bodyPr vert="horz" rtlCol="0" anchor="ctr">
                <a:noAutofit/>
              </a:bodyPr>
              <a:lstStyle/>
              <a:p>
                <a:pPr algn="ctr"/>
                <a:endParaRPr lang="en-US" dirty="0"/>
              </a:p>
            </p:txBody>
          </p:sp>
          <p:sp>
            <p:nvSpPr>
              <p:cNvPr id="57" name="Path7DBB">
                <a:extLst>
                  <a:ext uri="{C264CBA5-32A2-40CB-8F9B-8BA22E27CDB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DF782B4-8EF9-46D0-988C-A34DA59890DA}"/>
                  </a:ext>
                </a:extLst>
              </p:cNvPr>
              <p:cNvSpPr/>
              <p:nvPr/>
            </p:nvSpPr>
            <p:spPr>
              <a:xfrm>
                <a:off x="149952" y="69234"/>
                <a:ext cx="51562" cy="24627"/>
              </a:xfrm>
              <a:custGeom>
                <a:avLst/>
                <a:gdLst/>
                <a:ahLst/>
                <a:cxnLst/>
                <a:rect l="0" t="0" r="r" b="b"/>
                <a:pathLst>
                  <a:path w="51562" h="24628">
                    <a:moveTo>
                      <a:pt x="270" y="18243"/>
                    </a:moveTo>
                    <a:cubicBezTo>
                      <a:pt x="1438" y="22833"/>
                      <a:pt x="6112" y="25511"/>
                      <a:pt x="10396" y="24363"/>
                    </a:cubicBezTo>
                    <a:lnTo>
                      <a:pt x="45061" y="16330"/>
                    </a:lnTo>
                    <a:cubicBezTo>
                      <a:pt x="49735" y="15183"/>
                      <a:pt x="52461" y="10593"/>
                      <a:pt x="51293" y="6385"/>
                    </a:cubicBezTo>
                    <a:cubicBezTo>
                      <a:pt x="50124" y="1795"/>
                      <a:pt x="45450" y="-883"/>
                      <a:pt x="41166" y="265"/>
                    </a:cubicBezTo>
                    <a:lnTo>
                      <a:pt x="6502" y="8298"/>
                    </a:lnTo>
                    <a:cubicBezTo>
                      <a:pt x="1828" y="9063"/>
                      <a:pt x="-899" y="13653"/>
                      <a:pt x="270" y="18243"/>
                    </a:cubicBezTo>
                    <a:close/>
                  </a:path>
                </a:pathLst>
              </a:custGeom>
              <a:solidFill>
                <a:srgbClr val="FFFFFF">
                  <a:alpha val="100000"/>
                </a:srgbClr>
              </a:solidFill>
              <a:ln>
                <a:noFill/>
              </a:ln>
            </p:spPr>
            <p:txBody>
              <a:bodyPr vert="horz" rtlCol="0" anchor="ctr">
                <a:noAutofit/>
              </a:bodyPr>
              <a:lstStyle/>
              <a:p>
                <a:pPr algn="ctr"/>
                <a:endParaRPr lang="en-US" dirty="0"/>
              </a:p>
            </p:txBody>
          </p:sp>
          <p:sp>
            <p:nvSpPr>
              <p:cNvPr id="58" name="Path2EF3">
                <a:extLst>
                  <a:ext uri="{8C5C164B-BF11-4E6A-9D93-348F3F39DE0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B426A11-4222-4701-B34C-9F6CD395184C}"/>
                  </a:ext>
                </a:extLst>
              </p:cNvPr>
              <p:cNvSpPr/>
              <p:nvPr/>
            </p:nvSpPr>
            <p:spPr>
              <a:xfrm>
                <a:off x="124096" y="11328"/>
                <a:ext cx="35503" cy="46455"/>
              </a:xfrm>
              <a:custGeom>
                <a:avLst/>
                <a:gdLst/>
                <a:ahLst/>
                <a:cxnLst/>
                <a:rect l="0" t="0" r="r" b="b"/>
                <a:pathLst>
                  <a:path w="35504" h="46456">
                    <a:moveTo>
                      <a:pt x="10157" y="46313"/>
                    </a:moveTo>
                    <a:cubicBezTo>
                      <a:pt x="12104" y="45931"/>
                      <a:pt x="14052" y="44401"/>
                      <a:pt x="15610" y="42488"/>
                    </a:cubicBezTo>
                    <a:lnTo>
                      <a:pt x="34305" y="12652"/>
                    </a:lnTo>
                    <a:cubicBezTo>
                      <a:pt x="36642" y="8827"/>
                      <a:pt x="35473" y="3472"/>
                      <a:pt x="31579" y="1177"/>
                    </a:cubicBezTo>
                    <a:cubicBezTo>
                      <a:pt x="27684" y="-1118"/>
                      <a:pt x="22231" y="30"/>
                      <a:pt x="19894" y="3855"/>
                    </a:cubicBezTo>
                    <a:lnTo>
                      <a:pt x="1199" y="33691"/>
                    </a:lnTo>
                    <a:cubicBezTo>
                      <a:pt x="-1138" y="37516"/>
                      <a:pt x="30" y="42871"/>
                      <a:pt x="3925" y="45166"/>
                    </a:cubicBezTo>
                    <a:cubicBezTo>
                      <a:pt x="5483" y="46313"/>
                      <a:pt x="7820" y="46696"/>
                      <a:pt x="10157" y="46313"/>
                    </a:cubicBezTo>
                    <a:close/>
                  </a:path>
                </a:pathLst>
              </a:custGeom>
              <a:solidFill>
                <a:srgbClr val="FFFFFF">
                  <a:alpha val="100000"/>
                </a:srgbClr>
              </a:solidFill>
              <a:ln>
                <a:noFill/>
              </a:ln>
            </p:spPr>
            <p:txBody>
              <a:bodyPr vert="horz" rtlCol="0" anchor="ctr">
                <a:noAutofit/>
              </a:bodyPr>
              <a:lstStyle/>
              <a:p>
                <a:pPr algn="ctr"/>
                <a:endParaRPr lang="en-US" dirty="0"/>
              </a:p>
            </p:txBody>
          </p:sp>
        </p:grpSp>
        <p:grpSp>
          <p:nvGrpSpPr>
            <p:cNvPr id="59" name="Slides-01-200F92">
              <a:extLst>
                <a:ext uri="{3DACDEB8-D8FB-4197-BA04-7F57AE1C14B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A3A7BEA-755E-43D6-BBB4-11A5EB1AD2E2}"/>
                </a:ext>
              </a:extLst>
            </p:cNvPr>
            <p:cNvGrpSpPr>
              <a:grpSpLocks noChangeAspect="1"/>
            </p:cNvGrpSpPr>
            <p:nvPr/>
          </p:nvGrpSpPr>
          <p:grpSpPr>
            <a:xfrm>
              <a:off x="1343025" y="4467225"/>
              <a:ext cx="323850" cy="180975"/>
              <a:chOff x="0" y="0"/>
              <a:chExt cx="323850" cy="180975"/>
            </a:xfrm>
          </p:grpSpPr>
          <p:sp>
            <p:nvSpPr>
              <p:cNvPr id="60" name="01-object-1B5CC">
                <a:extLst>
                  <a:ext uri="{E2F89DE8-4832-4738-9399-DF2B34A1CC0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4DAA885-01F3-4183-A603-6D39DFCA6FA9}"/>
                  </a:ext>
                </a:extLst>
              </p:cNvPr>
              <p:cNvSpPr/>
              <p:nvPr/>
            </p:nvSpPr>
            <p:spPr>
              <a:xfrm>
                <a:off x="0" y="0"/>
                <a:ext cx="323850" cy="180975"/>
              </a:xfrm>
              <a:custGeom>
                <a:avLst/>
                <a:gdLst/>
                <a:ahLst/>
                <a:cxnLst/>
                <a:rect l="0" t="0" r="r" b="b"/>
                <a:pathLst>
                  <a:path w="323850" h="180975">
                    <a:moveTo>
                      <a:pt x="0" y="0"/>
                    </a:moveTo>
                    <a:lnTo>
                      <a:pt x="323850" y="0"/>
                    </a:lnTo>
                    <a:cubicBezTo>
                      <a:pt x="245655" y="54402"/>
                      <a:pt x="191680" y="114727"/>
                      <a:pt x="161925" y="180975"/>
                    </a:cubicBezTo>
                    <a:cubicBezTo>
                      <a:pt x="133185" y="115564"/>
                      <a:pt x="79210" y="55238"/>
                      <a:pt x="0" y="0"/>
                    </a:cubicBezTo>
                    <a:close/>
                  </a:path>
                </a:pathLst>
              </a:custGeom>
              <a:solidFill>
                <a:srgbClr val="C84F6F">
                  <a:alpha val="100000"/>
                </a:srgbClr>
              </a:solidFill>
              <a:ln>
                <a:noFill/>
              </a:ln>
            </p:spPr>
            <p:txBody>
              <a:bodyPr vert="horz" rtlCol="0" anchor="ctr">
                <a:noAutofit/>
              </a:bodyPr>
              <a:lstStyle/>
              <a:p>
                <a:pPr algn="ctr"/>
                <a:endParaRPr lang="en-US" dirty="0"/>
              </a:p>
            </p:txBody>
          </p:sp>
        </p:grpSp>
        <p:pic>
          <p:nvPicPr>
            <p:cNvPr id="61" name="Picture 60">
              <a:extLst>
                <a:ext uri="{7376ADBB-CFE1-4CCD-9398-5922DC85728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054B9A8-14DE-4AAE-A7DD-711EEF9F1508}"/>
                </a:ext>
              </a:extLst>
            </p:cNvPr>
            <p:cNvPicPr>
              <a:picLocks noChangeAspect="1"/>
            </p:cNvPicPr>
            <p:nvPr userDrawn="1"/>
          </p:nvPicPr>
          <p:blipFill>
            <a:blip r:embed="rId3"/>
            <a:stretch>
              <a:fillRect/>
            </a:stretch>
          </p:blipFill>
          <p:spPr>
            <a:xfrm>
              <a:off x="1143000" y="4619625"/>
              <a:ext cx="723900" cy="104775"/>
            </a:xfrm>
            <a:prstGeom prst="rect">
              <a:avLst/>
            </a:prstGeom>
            <a:noFill/>
            <a:ln w="9525" cap="flat">
              <a:noFill/>
              <a:prstDash val="solid"/>
              <a:round/>
            </a:ln>
          </p:spPr>
        </p:pic>
        <p:sp>
          <p:nvSpPr>
            <p:cNvPr id="62" name="Arrow: Right 61">
              <a:extLst>
                <a:ext uri="{3E627A90-8FA9-4F22-AF39-2CE7D3D858D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A09B452-C1B2-4074-A499-4082A3229610}"/>
                </a:ext>
              </a:extLst>
            </p:cNvPr>
            <p:cNvSpPr>
              <a:spLocks/>
            </p:cNvSpPr>
            <p:nvPr userDrawn="1"/>
          </p:nvSpPr>
          <p:spPr>
            <a:xfrm>
              <a:off x="2406939" y="2762250"/>
              <a:ext cx="400050" cy="514350"/>
            </a:xfrm>
            <a:prstGeom prst="rightArrow">
              <a:avLst>
                <a:gd name="adj1" fmla="val 51660"/>
                <a:gd name="adj2" fmla="val 73313"/>
              </a:avLst>
            </a:prstGeom>
            <a:solidFill>
              <a:srgbClr val="CD5877"/>
            </a:solidFill>
            <a:ln>
              <a:noFill/>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grpSp>
      <p:sp>
        <p:nvSpPr>
          <p:cNvPr id="63" name="Title 62">
            <a:extLst>
              <a:ext uri="{034CD9A6-72AA-4F9C-AE60-095503C2728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F2C3ACF-BEF3-4E54-B5B0-4BB5606172FF}"/>
              </a:ext>
            </a:extLst>
          </p:cNvPr>
          <p:cNvSpPr>
            <a:spLocks noGrp="1"/>
          </p:cNvSpPr>
          <p:nvPr>
            <p:ph type="title" idx="14"/>
          </p:nvPr>
        </p:nvSpPr>
        <p:spPr>
          <a:xfrm>
            <a:off x="1714500" y="838200"/>
            <a:ext cx="5715000" cy="285750"/>
          </a:xfrm>
          <a:prstGeom prst="rect">
            <a:avLst/>
          </a:prstGeom>
          <a:noFill/>
          <a:ln>
            <a:noFill/>
          </a:ln>
        </p:spPr>
        <p:txBody>
          <a:bodyPr vert="horz" lIns="0" tIns="0" rIns="0" bIns="0" rtlCol="0">
            <a:noAutofit/>
          </a:bodyPr>
          <a:lstStyle>
            <a:lvl1pPr lvl="0" algn="ctr">
              <a:defRPr lang="en-US" sz="1000" b="0" cap="none" dirty="0">
                <a:solidFill>
                  <a:srgbClr val="FFFFFF"/>
                </a:solidFill>
                <a:latin typeface="Doppio One"/>
              </a:defRPr>
            </a:lvl1pPr>
          </a:lstStyle>
          <a:p>
            <a:pPr lvl="0"/>
            <a:r>
              <a:rPr lang="en-US" dirty="0"/>
              <a:t>Click to edit Master text styles</a:t>
            </a:r>
          </a:p>
        </p:txBody>
      </p:sp>
      <p:sp>
        <p:nvSpPr>
          <p:cNvPr id="64" name="Title 63">
            <a:extLst>
              <a:ext uri="{5576B960-6001-426F-9884-988A31E4DAE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390732A-6164-43DD-9120-241A2C0F921D}"/>
              </a:ext>
            </a:extLst>
          </p:cNvPr>
          <p:cNvSpPr>
            <a:spLocks noGrp="1"/>
          </p:cNvSpPr>
          <p:nvPr>
            <p:ph type="title" idx="15"/>
          </p:nvPr>
        </p:nvSpPr>
        <p:spPr>
          <a:xfrm>
            <a:off x="866775" y="2190750"/>
            <a:ext cx="1285875" cy="436330"/>
          </a:xfrm>
          <a:prstGeom prst="rect">
            <a:avLst/>
          </a:prstGeom>
          <a:noFill/>
          <a:ln>
            <a:noFill/>
          </a:ln>
        </p:spPr>
        <p:txBody>
          <a:bodyPr vert="horz" lIns="0" tIns="0" rIns="0" bIns="0" rtlCol="0">
            <a:noAutofit/>
          </a:bodyPr>
          <a:lstStyle>
            <a:lvl1pPr lvl="0" algn="ctr">
              <a:defRPr lang="en-US" sz="1300" b="0" cap="none" dirty="0">
                <a:solidFill>
                  <a:srgbClr val="DB4375"/>
                </a:solidFill>
                <a:latin typeface="Doppio One"/>
              </a:defRPr>
            </a:lvl1pPr>
          </a:lstStyle>
          <a:p>
            <a:pPr lvl="0"/>
            <a:r>
              <a:rPr lang="en-US" dirty="0"/>
              <a:t>Click to edit Master text styles</a:t>
            </a:r>
          </a:p>
        </p:txBody>
      </p:sp>
      <p:sp>
        <p:nvSpPr>
          <p:cNvPr id="65" name="Title 64">
            <a:extLst>
              <a:ext uri="{C421B9E2-496A-4D39-9B2D-113F364E1C0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BB0EBEB-FCE4-4C15-B2EC-3EDAC49AEC00}"/>
              </a:ext>
            </a:extLst>
          </p:cNvPr>
          <p:cNvSpPr>
            <a:spLocks noGrp="1"/>
          </p:cNvSpPr>
          <p:nvPr>
            <p:ph type="title" idx="16"/>
          </p:nvPr>
        </p:nvSpPr>
        <p:spPr>
          <a:xfrm>
            <a:off x="2914650" y="2190750"/>
            <a:ext cx="1285875" cy="438150"/>
          </a:xfrm>
          <a:prstGeom prst="rect">
            <a:avLst/>
          </a:prstGeom>
          <a:noFill/>
          <a:ln>
            <a:noFill/>
          </a:ln>
        </p:spPr>
        <p:txBody>
          <a:bodyPr vert="horz" lIns="0" tIns="0" rIns="0" bIns="0" rtlCol="0">
            <a:noAutofit/>
          </a:bodyPr>
          <a:lstStyle>
            <a:lvl1pPr lvl="0" algn="ctr">
              <a:defRPr lang="en-US" sz="1300" b="0" cap="none" dirty="0">
                <a:solidFill>
                  <a:srgbClr val="3EAB3B"/>
                </a:solidFill>
                <a:latin typeface="Doppio One"/>
              </a:defRPr>
            </a:lvl1pPr>
          </a:lstStyle>
          <a:p>
            <a:pPr lvl="0"/>
            <a:r>
              <a:rPr lang="en-US" dirty="0"/>
              <a:t>Click to edit Master text styles</a:t>
            </a:r>
          </a:p>
        </p:txBody>
      </p:sp>
      <p:sp>
        <p:nvSpPr>
          <p:cNvPr id="66" name="Title 65">
            <a:extLst>
              <a:ext uri="{C7496D89-5132-44CA-ABA5-7EF5993B457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5554B6C-0BF0-48E8-8BD0-9D45BE77C858}"/>
              </a:ext>
            </a:extLst>
          </p:cNvPr>
          <p:cNvSpPr>
            <a:spLocks noGrp="1"/>
          </p:cNvSpPr>
          <p:nvPr>
            <p:ph type="title" idx="17"/>
          </p:nvPr>
        </p:nvSpPr>
        <p:spPr>
          <a:xfrm>
            <a:off x="4943475" y="2190750"/>
            <a:ext cx="1285875" cy="438150"/>
          </a:xfrm>
          <a:prstGeom prst="rect">
            <a:avLst/>
          </a:prstGeom>
          <a:noFill/>
          <a:ln>
            <a:noFill/>
          </a:ln>
        </p:spPr>
        <p:txBody>
          <a:bodyPr vert="horz" lIns="0" tIns="0" rIns="0" bIns="0" rtlCol="0">
            <a:noAutofit/>
          </a:bodyPr>
          <a:lstStyle>
            <a:lvl1pPr lvl="0" algn="ctr">
              <a:defRPr lang="en-US" sz="1300" b="0" cap="none" dirty="0">
                <a:solidFill>
                  <a:srgbClr val="873DBF"/>
                </a:solidFill>
                <a:latin typeface="Doppio One"/>
              </a:defRPr>
            </a:lvl1pPr>
          </a:lstStyle>
          <a:p>
            <a:pPr lvl="0"/>
            <a:r>
              <a:rPr lang="en-US" dirty="0"/>
              <a:t>Click to edit Master text styles</a:t>
            </a:r>
          </a:p>
        </p:txBody>
      </p:sp>
      <p:sp>
        <p:nvSpPr>
          <p:cNvPr id="67" name="Title 66">
            <a:extLst>
              <a:ext uri="{1817045C-67F5-4CEB-9157-10902E33D1B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FE198F9-156A-4D68-8DFE-A8961B1C809C}"/>
              </a:ext>
            </a:extLst>
          </p:cNvPr>
          <p:cNvSpPr>
            <a:spLocks noGrp="1"/>
          </p:cNvSpPr>
          <p:nvPr>
            <p:ph type="title" idx="18"/>
          </p:nvPr>
        </p:nvSpPr>
        <p:spPr>
          <a:xfrm>
            <a:off x="6981825" y="2190750"/>
            <a:ext cx="1285875" cy="438150"/>
          </a:xfrm>
          <a:prstGeom prst="rect">
            <a:avLst/>
          </a:prstGeom>
          <a:noFill/>
          <a:ln>
            <a:noFill/>
          </a:ln>
        </p:spPr>
        <p:txBody>
          <a:bodyPr vert="horz" lIns="0" tIns="0" rIns="0" bIns="0" rtlCol="0">
            <a:noAutofit/>
          </a:bodyPr>
          <a:lstStyle>
            <a:lvl1pPr lvl="0" algn="ctr">
              <a:defRPr lang="en-US" sz="1300" b="0" cap="none" dirty="0">
                <a:solidFill>
                  <a:srgbClr val="295EC4"/>
                </a:solidFill>
                <a:latin typeface="Doppio One"/>
              </a:defRPr>
            </a:lvl1pPr>
          </a:lstStyle>
          <a:p>
            <a:pPr lvl="0"/>
            <a:r>
              <a:rPr lang="en-US" dirty="0"/>
              <a:t>Click to edit Master text styles</a:t>
            </a:r>
          </a:p>
        </p:txBody>
      </p:sp>
      <p:sp>
        <p:nvSpPr>
          <p:cNvPr id="68" name="Content Placeholder 67">
            <a:extLst>
              <a:ext uri="{C469DADF-B787-4217-8C21-1A6D04BF695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8362563-45D6-4350-BFC7-1344A318D755}"/>
              </a:ext>
            </a:extLst>
          </p:cNvPr>
          <p:cNvSpPr>
            <a:spLocks noGrp="1"/>
          </p:cNvSpPr>
          <p:nvPr>
            <p:ph idx="19"/>
          </p:nvPr>
        </p:nvSpPr>
        <p:spPr>
          <a:xfrm>
            <a:off x="866775" y="2762250"/>
            <a:ext cx="1285875" cy="1095375"/>
          </a:xfrm>
          <a:prstGeom prst="rect">
            <a:avLst/>
          </a:prstGeom>
          <a:noFill/>
          <a:ln>
            <a:noFill/>
          </a:ln>
        </p:spPr>
        <p:txBody>
          <a:bodyPr vert="horz" lIns="0" tIns="0" rIns="0" bIns="0" rtlCol="0">
            <a:noAutofit/>
          </a:bodyPr>
          <a:lstStyle>
            <a:lvl1pPr marL="0" lvl="0" indent="0" algn="ctr">
              <a:lnSpc>
                <a:spcPct val="125000"/>
              </a:lnSpc>
              <a:buNone/>
              <a:defRPr lang="en-US" sz="900" b="0" cap="none" dirty="0">
                <a:solidFill>
                  <a:srgbClr val="000000"/>
                </a:solidFill>
                <a:latin typeface="Doppio One"/>
              </a:defRPr>
            </a:lvl1pPr>
            <a:lvl2pPr marL="457200" lvl="1" indent="0" algn="ctr">
              <a:lnSpc>
                <a:spcPct val="125000"/>
              </a:lnSpc>
              <a:buNone/>
              <a:defRPr lang="en-US" sz="800" b="0" cap="none" dirty="0">
                <a:solidFill>
                  <a:srgbClr val="000000"/>
                </a:solidFill>
                <a:latin typeface="Doppio One"/>
              </a:defRPr>
            </a:lvl2pPr>
            <a:lvl3pPr marL="914400" lvl="2" indent="0" algn="ctr">
              <a:lnSpc>
                <a:spcPct val="125000"/>
              </a:lnSpc>
              <a:buNone/>
              <a:defRPr lang="en-US" sz="700" b="0" cap="none" dirty="0">
                <a:solidFill>
                  <a:srgbClr val="000000"/>
                </a:solidFill>
                <a:latin typeface="Doppio One"/>
              </a:defRPr>
            </a:lvl3pPr>
            <a:lvl4pPr marL="1371600" lvl="3" indent="0" algn="ctr">
              <a:lnSpc>
                <a:spcPct val="125000"/>
              </a:lnSpc>
              <a:buNone/>
              <a:defRPr lang="en-US" sz="600" b="0" cap="none" dirty="0">
                <a:solidFill>
                  <a:srgbClr val="000000"/>
                </a:solidFill>
                <a:latin typeface="Doppio One"/>
              </a:defRPr>
            </a:lvl4pPr>
            <a:lvl5pPr marL="1828800" lvl="4" indent="0" algn="ctr">
              <a:lnSpc>
                <a:spcPct val="125000"/>
              </a:lnSpc>
              <a:buNone/>
              <a:defRPr lang="en-US" sz="600" b="0" cap="none" dirty="0">
                <a:solidFill>
                  <a:srgbClr val="000000"/>
                </a:solidFill>
                <a:latin typeface="Doppio 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9" name="Content Placeholder 68">
            <a:extLst>
              <a:ext uri="{90ED2900-C478-4D52-B128-E1C77FF4D8E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B62E3C2-10CD-477A-8488-F472CF419AC3}"/>
              </a:ext>
            </a:extLst>
          </p:cNvPr>
          <p:cNvSpPr>
            <a:spLocks noGrp="1"/>
          </p:cNvSpPr>
          <p:nvPr>
            <p:ph idx="20"/>
          </p:nvPr>
        </p:nvSpPr>
        <p:spPr>
          <a:xfrm>
            <a:off x="2914650" y="2762250"/>
            <a:ext cx="1285875" cy="1095375"/>
          </a:xfrm>
          <a:prstGeom prst="rect">
            <a:avLst/>
          </a:prstGeom>
          <a:noFill/>
          <a:ln>
            <a:noFill/>
          </a:ln>
        </p:spPr>
        <p:txBody>
          <a:bodyPr vert="horz" lIns="0" tIns="0" rIns="0" bIns="0" rtlCol="0">
            <a:noAutofit/>
          </a:bodyPr>
          <a:lstStyle>
            <a:lvl1pPr marL="0" lvl="0" indent="0" algn="ctr">
              <a:lnSpc>
                <a:spcPct val="125000"/>
              </a:lnSpc>
              <a:buNone/>
              <a:defRPr lang="en-US" sz="900" b="0" cap="none" dirty="0">
                <a:solidFill>
                  <a:srgbClr val="000000"/>
                </a:solidFill>
                <a:latin typeface="Doppio One"/>
              </a:defRPr>
            </a:lvl1pPr>
            <a:lvl2pPr marL="457200" lvl="1" indent="0" algn="ctr">
              <a:lnSpc>
                <a:spcPct val="125000"/>
              </a:lnSpc>
              <a:buNone/>
              <a:defRPr lang="en-US" sz="800" b="0" cap="none" dirty="0">
                <a:solidFill>
                  <a:srgbClr val="000000"/>
                </a:solidFill>
                <a:latin typeface="Doppio One"/>
              </a:defRPr>
            </a:lvl2pPr>
            <a:lvl3pPr marL="914400" lvl="2" indent="0" algn="ctr">
              <a:lnSpc>
                <a:spcPct val="125000"/>
              </a:lnSpc>
              <a:buNone/>
              <a:defRPr lang="en-US" sz="700" b="0" cap="none" dirty="0">
                <a:solidFill>
                  <a:srgbClr val="000000"/>
                </a:solidFill>
                <a:latin typeface="Doppio One"/>
              </a:defRPr>
            </a:lvl3pPr>
            <a:lvl4pPr marL="1371600" lvl="3" indent="0" algn="ctr">
              <a:lnSpc>
                <a:spcPct val="125000"/>
              </a:lnSpc>
              <a:buNone/>
              <a:defRPr lang="en-US" sz="600" b="0" cap="none" dirty="0">
                <a:solidFill>
                  <a:srgbClr val="000000"/>
                </a:solidFill>
                <a:latin typeface="Doppio One"/>
              </a:defRPr>
            </a:lvl4pPr>
            <a:lvl5pPr marL="1828800" lvl="4" indent="0" algn="ctr">
              <a:lnSpc>
                <a:spcPct val="125000"/>
              </a:lnSpc>
              <a:buNone/>
              <a:defRPr lang="en-US" sz="600" b="0" cap="none" dirty="0">
                <a:solidFill>
                  <a:srgbClr val="000000"/>
                </a:solidFill>
                <a:latin typeface="Doppio 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0" name="Content Placeholder 69">
            <a:extLst>
              <a:ext uri="{029B7674-8DED-4668-8066-0208F09C52D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E09E3D5-3369-438E-96F7-5BB49FCC0697}"/>
              </a:ext>
            </a:extLst>
          </p:cNvPr>
          <p:cNvSpPr>
            <a:spLocks noGrp="1"/>
          </p:cNvSpPr>
          <p:nvPr>
            <p:ph idx="21"/>
          </p:nvPr>
        </p:nvSpPr>
        <p:spPr>
          <a:xfrm>
            <a:off x="4943475" y="2762250"/>
            <a:ext cx="1285875" cy="1095375"/>
          </a:xfrm>
          <a:prstGeom prst="rect">
            <a:avLst/>
          </a:prstGeom>
          <a:noFill/>
          <a:ln>
            <a:noFill/>
          </a:ln>
        </p:spPr>
        <p:txBody>
          <a:bodyPr vert="horz" lIns="0" tIns="0" rIns="0" bIns="0" rtlCol="0">
            <a:noAutofit/>
          </a:bodyPr>
          <a:lstStyle>
            <a:lvl1pPr marL="0" lvl="0" indent="0" algn="ctr">
              <a:lnSpc>
                <a:spcPct val="125000"/>
              </a:lnSpc>
              <a:buNone/>
              <a:defRPr lang="en-US" sz="900" b="0" cap="none" dirty="0">
                <a:solidFill>
                  <a:srgbClr val="000000"/>
                </a:solidFill>
                <a:latin typeface="Doppio One"/>
              </a:defRPr>
            </a:lvl1pPr>
            <a:lvl2pPr marL="457200" lvl="1" indent="0" algn="ctr">
              <a:lnSpc>
                <a:spcPct val="125000"/>
              </a:lnSpc>
              <a:buNone/>
              <a:defRPr lang="en-US" sz="800" b="0" cap="none" dirty="0">
                <a:solidFill>
                  <a:srgbClr val="000000"/>
                </a:solidFill>
                <a:latin typeface="Doppio One"/>
              </a:defRPr>
            </a:lvl2pPr>
            <a:lvl3pPr marL="914400" lvl="2" indent="0" algn="ctr">
              <a:lnSpc>
                <a:spcPct val="125000"/>
              </a:lnSpc>
              <a:buNone/>
              <a:defRPr lang="en-US" sz="700" b="0" cap="none" dirty="0">
                <a:solidFill>
                  <a:srgbClr val="000000"/>
                </a:solidFill>
                <a:latin typeface="Doppio One"/>
              </a:defRPr>
            </a:lvl3pPr>
            <a:lvl4pPr marL="1371600" lvl="3" indent="0" algn="ctr">
              <a:lnSpc>
                <a:spcPct val="125000"/>
              </a:lnSpc>
              <a:buNone/>
              <a:defRPr lang="en-US" sz="700" b="0" cap="none" dirty="0">
                <a:solidFill>
                  <a:srgbClr val="000000"/>
                </a:solidFill>
                <a:latin typeface="Doppio One"/>
              </a:defRPr>
            </a:lvl4pPr>
            <a:lvl5pPr marL="1828800" lvl="4" indent="0" algn="ctr">
              <a:lnSpc>
                <a:spcPct val="125000"/>
              </a:lnSpc>
              <a:buNone/>
              <a:defRPr lang="en-US" sz="700" b="0" cap="none" dirty="0">
                <a:solidFill>
                  <a:srgbClr val="000000"/>
                </a:solidFill>
                <a:latin typeface="Doppio 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 name="Content Placeholder 70">
            <a:extLst>
              <a:ext uri="{BFB156D2-8F3D-4DCB-837B-F825238889D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EDF1D87-88B5-4243-9D57-78B48DF65F72}"/>
              </a:ext>
            </a:extLst>
          </p:cNvPr>
          <p:cNvSpPr>
            <a:spLocks noGrp="1"/>
          </p:cNvSpPr>
          <p:nvPr>
            <p:ph idx="22"/>
          </p:nvPr>
        </p:nvSpPr>
        <p:spPr>
          <a:xfrm>
            <a:off x="6981825" y="2762250"/>
            <a:ext cx="1285875" cy="1095375"/>
          </a:xfrm>
          <a:prstGeom prst="rect">
            <a:avLst/>
          </a:prstGeom>
          <a:noFill/>
          <a:ln>
            <a:noFill/>
          </a:ln>
        </p:spPr>
        <p:txBody>
          <a:bodyPr vert="horz" lIns="0" tIns="0" rIns="0" bIns="0" rtlCol="0">
            <a:noAutofit/>
          </a:bodyPr>
          <a:lstStyle>
            <a:lvl1pPr marL="0" lvl="0" indent="0" algn="ctr">
              <a:lnSpc>
                <a:spcPct val="125000"/>
              </a:lnSpc>
              <a:buNone/>
              <a:defRPr lang="en-US" sz="900" b="0" cap="none" dirty="0">
                <a:solidFill>
                  <a:srgbClr val="000000"/>
                </a:solidFill>
                <a:latin typeface="Doppio One"/>
              </a:defRPr>
            </a:lvl1pPr>
            <a:lvl2pPr marL="457200" lvl="1" indent="0" algn="ctr">
              <a:lnSpc>
                <a:spcPct val="125000"/>
              </a:lnSpc>
              <a:buNone/>
              <a:defRPr lang="en-US" sz="800" b="0" cap="none" dirty="0">
                <a:solidFill>
                  <a:srgbClr val="000000"/>
                </a:solidFill>
                <a:latin typeface="Doppio One"/>
              </a:defRPr>
            </a:lvl2pPr>
            <a:lvl3pPr marL="914400" lvl="2" indent="0" algn="ctr">
              <a:lnSpc>
                <a:spcPct val="125000"/>
              </a:lnSpc>
              <a:buNone/>
              <a:defRPr lang="en-US" sz="700" b="0" cap="none" dirty="0">
                <a:solidFill>
                  <a:srgbClr val="000000"/>
                </a:solidFill>
                <a:latin typeface="Doppio One"/>
              </a:defRPr>
            </a:lvl3pPr>
            <a:lvl4pPr marL="1371600" lvl="3" indent="0" algn="ctr">
              <a:lnSpc>
                <a:spcPct val="125000"/>
              </a:lnSpc>
              <a:buNone/>
              <a:defRPr lang="en-US" sz="600" b="0" cap="none" dirty="0">
                <a:solidFill>
                  <a:srgbClr val="000000"/>
                </a:solidFill>
                <a:latin typeface="Doppio One"/>
              </a:defRPr>
            </a:lvl4pPr>
            <a:lvl5pPr marL="1828800" lvl="4" indent="0" algn="ctr">
              <a:lnSpc>
                <a:spcPct val="125000"/>
              </a:lnSpc>
              <a:buNone/>
              <a:defRPr lang="en-US" sz="600" b="0" cap="none" dirty="0">
                <a:solidFill>
                  <a:srgbClr val="000000"/>
                </a:solidFill>
                <a:latin typeface="Doppio 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2" name="Title 71">
            <a:extLst>
              <a:ext uri="{7D55CE4E-56E1-48A6-BEA0-5F060BE84F8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29350DD-50A2-4A1E-B9EF-90C05FCD1AF6}"/>
              </a:ext>
            </a:extLst>
          </p:cNvPr>
          <p:cNvSpPr>
            <a:spLocks noGrp="1"/>
          </p:cNvSpPr>
          <p:nvPr>
            <p:ph type="title" idx="23"/>
          </p:nvPr>
        </p:nvSpPr>
        <p:spPr>
          <a:xfrm>
            <a:off x="819150" y="4152900"/>
            <a:ext cx="1381125" cy="190500"/>
          </a:xfrm>
          <a:prstGeom prst="rect">
            <a:avLst/>
          </a:prstGeom>
          <a:noFill/>
          <a:ln>
            <a:noFill/>
          </a:ln>
        </p:spPr>
        <p:txBody>
          <a:bodyPr vert="horz" lIns="0" tIns="0" rIns="0" bIns="0" rtlCol="0" anchor="ctr">
            <a:noAutofit/>
          </a:bodyPr>
          <a:lstStyle>
            <a:lvl1pPr lvl="0" algn="ctr">
              <a:defRPr lang="en-US" sz="1100" b="0" cap="all" dirty="0">
                <a:solidFill>
                  <a:srgbClr val="FFFFFF"/>
                </a:solidFill>
                <a:latin typeface="Doppio One"/>
              </a:defRPr>
            </a:lvl1pPr>
          </a:lstStyle>
          <a:p>
            <a:pPr lvl="0"/>
            <a:r>
              <a:rPr lang="en-US" dirty="0"/>
              <a:t>Click to edit Master text styles</a:t>
            </a:r>
          </a:p>
        </p:txBody>
      </p:sp>
      <p:sp>
        <p:nvSpPr>
          <p:cNvPr id="73" name="Title 72">
            <a:extLst>
              <a:ext uri="{03A09C4E-1A20-4099-BA46-77502279AC4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DDE4C00-6751-4F4F-BA06-750E9A1AC152}"/>
              </a:ext>
            </a:extLst>
          </p:cNvPr>
          <p:cNvSpPr>
            <a:spLocks noGrp="1"/>
          </p:cNvSpPr>
          <p:nvPr>
            <p:ph type="title" idx="24"/>
          </p:nvPr>
        </p:nvSpPr>
        <p:spPr>
          <a:xfrm>
            <a:off x="2857500" y="4152900"/>
            <a:ext cx="1381125" cy="190500"/>
          </a:xfrm>
          <a:prstGeom prst="rect">
            <a:avLst/>
          </a:prstGeom>
          <a:noFill/>
          <a:ln>
            <a:noFill/>
          </a:ln>
        </p:spPr>
        <p:txBody>
          <a:bodyPr vert="horz" lIns="0" tIns="0" rIns="0" bIns="0" rtlCol="0" anchor="ctr">
            <a:noAutofit/>
          </a:bodyPr>
          <a:lstStyle>
            <a:lvl1pPr lvl="0" algn="ctr">
              <a:defRPr lang="en-US" sz="1100" b="0" cap="all" dirty="0">
                <a:solidFill>
                  <a:srgbClr val="FFFFFF"/>
                </a:solidFill>
                <a:latin typeface="Doppio One"/>
              </a:defRPr>
            </a:lvl1pPr>
          </a:lstStyle>
          <a:p>
            <a:pPr lvl="0"/>
            <a:r>
              <a:rPr lang="en-US" dirty="0"/>
              <a:t>Click to edit Master text styles</a:t>
            </a:r>
          </a:p>
        </p:txBody>
      </p:sp>
      <p:sp>
        <p:nvSpPr>
          <p:cNvPr id="74" name="Title 73">
            <a:extLst>
              <a:ext uri="{61044FB2-7214-42DC-89C3-48B740535F8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2C41A85-60F4-4589-805E-8193EA3EF9FB}"/>
              </a:ext>
            </a:extLst>
          </p:cNvPr>
          <p:cNvSpPr>
            <a:spLocks noGrp="1"/>
          </p:cNvSpPr>
          <p:nvPr>
            <p:ph type="title" idx="25"/>
          </p:nvPr>
        </p:nvSpPr>
        <p:spPr>
          <a:xfrm>
            <a:off x="4895850" y="4152900"/>
            <a:ext cx="1381125" cy="190500"/>
          </a:xfrm>
          <a:prstGeom prst="rect">
            <a:avLst/>
          </a:prstGeom>
          <a:noFill/>
          <a:ln>
            <a:noFill/>
          </a:ln>
        </p:spPr>
        <p:txBody>
          <a:bodyPr vert="horz" lIns="0" tIns="0" rIns="0" bIns="0" rtlCol="0" anchor="ctr">
            <a:noAutofit/>
          </a:bodyPr>
          <a:lstStyle>
            <a:lvl1pPr lvl="0" algn="ctr">
              <a:defRPr lang="en-US" sz="1100" b="0" cap="all" dirty="0">
                <a:solidFill>
                  <a:srgbClr val="FFFFFF"/>
                </a:solidFill>
                <a:latin typeface="Doppio One"/>
              </a:defRPr>
            </a:lvl1pPr>
          </a:lstStyle>
          <a:p>
            <a:pPr lvl="0"/>
            <a:r>
              <a:rPr lang="en-US" dirty="0"/>
              <a:t>Click to edit Master text styles</a:t>
            </a:r>
          </a:p>
        </p:txBody>
      </p:sp>
      <p:sp>
        <p:nvSpPr>
          <p:cNvPr id="75" name="Title 74">
            <a:extLst>
              <a:ext uri="{EE124C9D-5D42-4473-AE4F-E3AD311884D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B12DC3E-8975-4264-AEE9-18D8F693F662}"/>
              </a:ext>
            </a:extLst>
          </p:cNvPr>
          <p:cNvSpPr>
            <a:spLocks noGrp="1"/>
          </p:cNvSpPr>
          <p:nvPr>
            <p:ph type="title" idx="26"/>
          </p:nvPr>
        </p:nvSpPr>
        <p:spPr>
          <a:xfrm>
            <a:off x="6934200" y="4152900"/>
            <a:ext cx="1381125" cy="190500"/>
          </a:xfrm>
          <a:prstGeom prst="rect">
            <a:avLst/>
          </a:prstGeom>
          <a:noFill/>
          <a:ln>
            <a:noFill/>
          </a:ln>
        </p:spPr>
        <p:txBody>
          <a:bodyPr vert="horz" lIns="0" tIns="0" rIns="0" bIns="0" rtlCol="0" anchor="ctr">
            <a:noAutofit/>
          </a:bodyPr>
          <a:lstStyle>
            <a:lvl1pPr lvl="0" algn="ctr">
              <a:defRPr lang="en-US" sz="1100" b="0" cap="all" dirty="0">
                <a:solidFill>
                  <a:srgbClr val="FFFFFF"/>
                </a:solidFill>
                <a:latin typeface="Doppio One"/>
              </a:defRPr>
            </a:lvl1pPr>
          </a:lstStyle>
          <a:p>
            <a:pPr lvl="0"/>
            <a:r>
              <a:rPr lang="en-US" dirty="0"/>
              <a:t>Click to edit Master text styles</a:t>
            </a:r>
          </a:p>
        </p:txBody>
      </p:sp>
    </p:spTree>
    <p:extLst>
      <p:ext uri="{BB962C8B-B14F-4D97-AF65-F5344CB8AC3E}">
        <p14:creationId xmlns:p14="http://schemas.microsoft.com/office/powerpoint/2010/main" val="3185694044"/>
      </p:ext>
      <p:ext uri="{BF8FACD8-9FE1-4243-BC3E-7AAAD98A7A5E}">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710080604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CUSTOM 20">
    <p:bg>
      <p:bgPr>
        <a:gradFill rotWithShape="1">
          <a:gsLst>
            <a:gs pos="0">
              <a:srgbClr val="1F3860"/>
            </a:gs>
            <a:gs pos="100000">
              <a:srgbClr val="0A1320"/>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Slides-EditedD68E">
            <a:extLst>
              <a:ext uri="{15DDF715-20A6-4A71-89D3-B91390E014A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C056DEC-BCA7-44AD-93CF-FA743C52DF10}"/>
              </a:ext>
            </a:extLst>
          </p:cNvPr>
          <p:cNvGrpSpPr>
            <a:grpSpLocks noChangeAspect="1"/>
          </p:cNvGrpSpPr>
          <p:nvPr/>
        </p:nvGrpSpPr>
        <p:grpSpPr>
          <a:xfrm>
            <a:off x="3105150" y="609600"/>
            <a:ext cx="2943225" cy="1543050"/>
            <a:chOff x="0" y="0"/>
            <a:chExt cx="2943225" cy="1543050"/>
          </a:xfrm>
        </p:grpSpPr>
        <p:sp>
          <p:nvSpPr>
            <p:cNvPr id="3" name="Oval214E">
              <a:extLst>
                <a:ext uri="{BBFED047-9275-406F-894D-4B8B4547486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0B1CE8A-498C-4E23-A581-9D1C2E097193}"/>
                </a:ext>
              </a:extLst>
            </p:cNvPr>
            <p:cNvSpPr/>
            <p:nvPr/>
          </p:nvSpPr>
          <p:spPr>
            <a:xfrm>
              <a:off x="0" y="622055"/>
              <a:ext cx="2943225" cy="920994"/>
            </a:xfrm>
            <a:custGeom>
              <a:avLst/>
              <a:gdLst/>
              <a:ahLst/>
              <a:cxnLst/>
              <a:rect l="0" t="0" r="r" b="b"/>
              <a:pathLst>
                <a:path w="2943225" h="920994">
                  <a:moveTo>
                    <a:pt x="1486477" y="920994"/>
                  </a:moveTo>
                  <a:cubicBezTo>
                    <a:pt x="2284362" y="920994"/>
                    <a:pt x="2933999" y="627674"/>
                    <a:pt x="2933999" y="277757"/>
                  </a:cubicBezTo>
                  <a:lnTo>
                    <a:pt x="2943225" y="0"/>
                  </a:lnTo>
                  <a:lnTo>
                    <a:pt x="0" y="0"/>
                  </a:lnTo>
                  <a:lnTo>
                    <a:pt x="9226" y="277757"/>
                  </a:lnTo>
                  <a:cubicBezTo>
                    <a:pt x="9226" y="627674"/>
                    <a:pt x="658863" y="920994"/>
                    <a:pt x="1486477" y="920994"/>
                  </a:cubicBezTo>
                  <a:close/>
                </a:path>
              </a:pathLst>
            </a:custGeom>
            <a:gradFill rotWithShape="1">
              <a:gsLst>
                <a:gs pos="0">
                  <a:srgbClr val="DCE2EF">
                    <a:alpha val="100000"/>
                  </a:srgbClr>
                </a:gs>
                <a:gs pos="100000">
                  <a:srgbClr val="FFFFFF">
                    <a:alpha val="100000"/>
                  </a:srgbClr>
                </a:gs>
              </a:gsLst>
              <a:lin ang="0" scaled="0"/>
            </a:gradFill>
            <a:ln>
              <a:noFill/>
            </a:ln>
          </p:spPr>
          <p:txBody>
            <a:bodyPr vert="horz" rtlCol="0" anchor="ctr">
              <a:noAutofit/>
            </a:bodyPr>
            <a:lstStyle/>
            <a:p>
              <a:pPr algn="ctr"/>
              <a:endParaRPr lang="en-US" dirty="0"/>
            </a:p>
          </p:txBody>
        </p:sp>
        <p:sp>
          <p:nvSpPr>
            <p:cNvPr id="4" name="OvalB82D">
              <a:extLst>
                <a:ext uri="{A24D48BF-11C3-4777-943C-EA1DD040D76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1E18815-CF1F-4ED1-AC40-84E449537DAD}"/>
                </a:ext>
              </a:extLst>
            </p:cNvPr>
            <p:cNvSpPr/>
            <p:nvPr/>
          </p:nvSpPr>
          <p:spPr>
            <a:xfrm>
              <a:off x="0" y="0"/>
              <a:ext cx="2943225" cy="1273813"/>
            </a:xfrm>
            <a:custGeom>
              <a:avLst/>
              <a:gdLst/>
              <a:ahLst/>
              <a:cxnLst/>
              <a:rect l="0" t="0" r="r" b="b"/>
              <a:pathLst>
                <a:path w="2943225" h="1273814">
                  <a:moveTo>
                    <a:pt x="1471613" y="636907"/>
                  </a:moveTo>
                  <a:moveTo>
                    <a:pt x="0" y="636907"/>
                  </a:moveTo>
                  <a:cubicBezTo>
                    <a:pt x="0" y="988661"/>
                    <a:pt x="658863" y="1273814"/>
                    <a:pt x="1471613" y="1273814"/>
                  </a:cubicBezTo>
                  <a:cubicBezTo>
                    <a:pt x="2284362" y="1273814"/>
                    <a:pt x="2943225" y="988661"/>
                    <a:pt x="2943225" y="636907"/>
                  </a:cubicBezTo>
                  <a:cubicBezTo>
                    <a:pt x="2943225" y="636907"/>
                    <a:pt x="2943225" y="636907"/>
                    <a:pt x="2943225" y="636907"/>
                  </a:cubicBezTo>
                  <a:cubicBezTo>
                    <a:pt x="2943225" y="285153"/>
                    <a:pt x="2284362" y="0"/>
                    <a:pt x="1471613" y="0"/>
                  </a:cubicBezTo>
                  <a:cubicBezTo>
                    <a:pt x="658863" y="0"/>
                    <a:pt x="0" y="285153"/>
                    <a:pt x="0" y="636907"/>
                  </a:cubicBezTo>
                  <a:cubicBezTo>
                    <a:pt x="0" y="636907"/>
                    <a:pt x="0" y="636907"/>
                    <a:pt x="0" y="636907"/>
                  </a:cubicBezTo>
                  <a:close/>
                </a:path>
              </a:pathLst>
            </a:custGeom>
            <a:gradFill rotWithShape="1">
              <a:gsLst>
                <a:gs pos="0">
                  <a:srgbClr val="DCE2EF">
                    <a:alpha val="100000"/>
                  </a:srgbClr>
                </a:gs>
                <a:gs pos="100000">
                  <a:srgbClr val="FFFFFF">
                    <a:alpha val="100000"/>
                  </a:srgbClr>
                </a:gs>
              </a:gsLst>
              <a:lin ang="10800000" scaled="0"/>
            </a:gradFill>
            <a:ln>
              <a:noFill/>
            </a:ln>
          </p:spPr>
          <p:txBody>
            <a:bodyPr vert="horz" rtlCol="0" anchor="ctr">
              <a:noAutofit/>
            </a:bodyPr>
            <a:lstStyle/>
            <a:p>
              <a:pPr algn="ctr"/>
              <a:endParaRPr lang="en-US" dirty="0"/>
            </a:p>
          </p:txBody>
        </p:sp>
      </p:grpSp>
      <p:sp>
        <p:nvSpPr>
          <p:cNvPr id="5" name="Title 1">
            <a:extLst>
              <a:ext uri="{95B60B8E-3A72-41ED-8F04-DD0B2877815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86A9BFE-42FF-4E72-AA08-F7482E585441}"/>
              </a:ext>
            </a:extLst>
          </p:cNvPr>
          <p:cNvSpPr>
            <a:spLocks noGrp="1"/>
          </p:cNvSpPr>
          <p:nvPr>
            <p:ph type="title" idx="10"/>
          </p:nvPr>
        </p:nvSpPr>
        <p:spPr>
          <a:xfrm>
            <a:off x="3333750" y="1095375"/>
            <a:ext cx="2476500" cy="285750"/>
          </a:xfrm>
          <a:noFill/>
          <a:ln>
            <a:noFill/>
          </a:ln>
        </p:spPr>
        <p:txBody>
          <a:bodyPr vert="horz" lIns="0" tIns="0" rIns="0" bIns="0" rtlCol="0" anchor="t"/>
          <a:lstStyle>
            <a:lvl1pPr lvl="0" algn="ctr">
              <a:defRPr lang="en-US" sz="1400" b="1" cap="none" dirty="0">
                <a:solidFill>
                  <a:srgbClr val="DD3152"/>
                </a:solidFill>
                <a:latin typeface="Montserrat-heavy"/>
              </a:defRPr>
            </a:lvl1pPr>
          </a:lstStyle>
          <a:p>
            <a:r>
              <a:rPr lang="en-US" dirty="0"/>
              <a:t>Click to edit Master title style</a:t>
            </a:r>
          </a:p>
        </p:txBody>
      </p:sp>
      <p:sp>
        <p:nvSpPr>
          <p:cNvPr id="6" name="Slide Number Placeholder 3" hidden="1">
            <a:extLst>
              <a:ext uri="{27E597B7-6F7D-40AC-A588-35DD51A82C5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502A7BB-0F2C-42D4-8CAF-987698A6B75F}"/>
              </a:ext>
            </a:extLst>
          </p:cNvPr>
          <p:cNvSpPr>
            <a:spLocks noGrp="1"/>
          </p:cNvSpPr>
          <p:nvPr>
            <p:ph type="sldNum" sz="quarter" idx="11"/>
          </p:nvPr>
        </p:nvSpPr>
        <p:spPr>
          <a:xfrm>
            <a:off x="7767815" y="4695033"/>
            <a:ext cx="613018" cy="285750"/>
          </a:xfrm>
          <a:noFill/>
          <a:ln>
            <a:noFill/>
          </a:ln>
        </p:spPr>
        <p:txBody>
          <a:bodyPr rtlCol="0"/>
          <a:lstStyle/>
          <a:p>
            <a:r>
              <a:rPr lang="en-US" dirty="0"/>
              <a:t>&lt;#&gt;</a:t>
            </a:r>
          </a:p>
        </p:txBody>
      </p:sp>
      <p:sp>
        <p:nvSpPr>
          <p:cNvPr id="7" name="Footer Placeholder 2" hidden="1">
            <a:extLst>
              <a:ext uri="{30D02C40-19C1-4C78-9352-8A798BDCDAC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74597FC-0EDA-4430-9BF7-1FF0B7BA9945}"/>
              </a:ext>
            </a:extLst>
          </p:cNvPr>
          <p:cNvSpPr>
            <a:spLocks noGrp="1"/>
          </p:cNvSpPr>
          <p:nvPr>
            <p:ph type="ftr" sz="quarter" idx="12"/>
          </p:nvPr>
        </p:nvSpPr>
        <p:spPr>
          <a:xfrm>
            <a:off x="2495550" y="4686300"/>
            <a:ext cx="5181600" cy="285750"/>
          </a:xfrm>
          <a:noFill/>
          <a:ln>
            <a:noFill/>
          </a:ln>
        </p:spPr>
        <p:txBody>
          <a:bodyPr rtlCol="0"/>
          <a:lstStyle/>
          <a:p>
            <a:r>
              <a:rPr lang="en-US" dirty="0"/>
              <a:t>Footer</a:t>
            </a:r>
          </a:p>
        </p:txBody>
      </p:sp>
      <p:sp>
        <p:nvSpPr>
          <p:cNvPr id="8" name="Date Placeholder 1" hidden="1">
            <a:extLst>
              <a:ext uri="{E5F6D63A-CC59-4970-B297-A4FA4538CE5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4827EEA-DB80-4663-9874-9EADD0548D61}"/>
              </a:ext>
            </a:extLst>
          </p:cNvPr>
          <p:cNvSpPr>
            <a:spLocks noGrp="1"/>
          </p:cNvSpPr>
          <p:nvPr>
            <p:ph type="dt" sz="half" idx="13"/>
          </p:nvPr>
        </p:nvSpPr>
        <p:spPr>
          <a:xfrm>
            <a:off x="762000" y="4695033"/>
            <a:ext cx="1639570" cy="285750"/>
          </a:xfrm>
          <a:noFill/>
          <a:ln>
            <a:noFill/>
          </a:ln>
        </p:spPr>
        <p:txBody>
          <a:bodyPr rtlCol="0"/>
          <a:lstStyle/>
          <a:p>
            <a:r>
              <a:rPr lang="en-US" dirty="0"/>
              <a:t>Date</a:t>
            </a:r>
          </a:p>
        </p:txBody>
      </p:sp>
      <p:sp>
        <p:nvSpPr>
          <p:cNvPr id="9" name="Title 8">
            <a:extLst>
              <a:ext uri="{DA5376E8-A587-44AC-A29E-77BC5101482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9C6910C-5480-4DE4-908D-59698A31C57A}"/>
              </a:ext>
            </a:extLst>
          </p:cNvPr>
          <p:cNvSpPr>
            <a:spLocks noGrp="1"/>
          </p:cNvSpPr>
          <p:nvPr>
            <p:ph type="title" idx="14"/>
          </p:nvPr>
        </p:nvSpPr>
        <p:spPr>
          <a:xfrm>
            <a:off x="3619500" y="838200"/>
            <a:ext cx="1905000" cy="238125"/>
          </a:xfrm>
          <a:prstGeom prst="rect">
            <a:avLst/>
          </a:prstGeom>
          <a:noFill/>
          <a:ln>
            <a:noFill/>
          </a:ln>
        </p:spPr>
        <p:txBody>
          <a:bodyPr vert="horz" lIns="0" tIns="0" rIns="0" bIns="0" rtlCol="0" anchor="b">
            <a:noAutofit/>
          </a:bodyPr>
          <a:lstStyle>
            <a:lvl1pPr lvl="0" algn="ctr">
              <a:defRPr lang="en-US" sz="900" b="1" cap="none" dirty="0">
                <a:solidFill>
                  <a:srgbClr val="45464A"/>
                </a:solidFill>
                <a:latin typeface="Montserrat"/>
              </a:defRPr>
            </a:lvl1pPr>
          </a:lstStyle>
          <a:p>
            <a:pPr lvl="0"/>
            <a:r>
              <a:rPr lang="en-US" dirty="0"/>
              <a:t>Click to edit Master text styles</a:t>
            </a:r>
          </a:p>
        </p:txBody>
      </p:sp>
      <p:sp>
        <p:nvSpPr>
          <p:cNvPr id="10" name="Title 9">
            <a:extLst>
              <a:ext uri="{428A936C-19C7-41BB-AF68-70055AB9405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F16FA58-50AD-4C66-9EBA-C4DF8BBA7D2A}"/>
              </a:ext>
            </a:extLst>
          </p:cNvPr>
          <p:cNvSpPr>
            <a:spLocks noGrp="1"/>
          </p:cNvSpPr>
          <p:nvPr>
            <p:ph type="title" idx="15"/>
          </p:nvPr>
        </p:nvSpPr>
        <p:spPr>
          <a:xfrm>
            <a:off x="6953250" y="1876425"/>
            <a:ext cx="1714500" cy="238125"/>
          </a:xfrm>
          <a:prstGeom prst="rect">
            <a:avLst/>
          </a:prstGeom>
          <a:noFill/>
          <a:ln>
            <a:noFill/>
          </a:ln>
        </p:spPr>
        <p:txBody>
          <a:bodyPr vert="horz" lIns="0" tIns="0" rIns="0" bIns="0" rtlCol="0" anchor="ctr">
            <a:noAutofit/>
          </a:bodyPr>
          <a:lstStyle>
            <a:lvl1pPr lvl="0" algn="l">
              <a:defRPr lang="en-US" sz="800" cap="none" dirty="0">
                <a:solidFill>
                  <a:srgbClr val="F8923B"/>
                </a:solidFill>
                <a:latin typeface="Montserrat-demi_bold"/>
              </a:defRPr>
            </a:lvl1pPr>
          </a:lstStyle>
          <a:p>
            <a:pPr lvl="0"/>
            <a:r>
              <a:rPr lang="en-US" dirty="0"/>
              <a:t>Click to edit Master text styles</a:t>
            </a:r>
          </a:p>
        </p:txBody>
      </p:sp>
      <p:sp>
        <p:nvSpPr>
          <p:cNvPr id="11" name="Title 10">
            <a:extLst>
              <a:ext uri="{1A986A11-0BE4-458B-911A-E5D71624EAC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95932DA-F568-4A4E-B919-5DFAE1A76ECF}"/>
              </a:ext>
            </a:extLst>
          </p:cNvPr>
          <p:cNvSpPr>
            <a:spLocks noGrp="1"/>
          </p:cNvSpPr>
          <p:nvPr>
            <p:ph type="title" idx="16"/>
          </p:nvPr>
        </p:nvSpPr>
        <p:spPr>
          <a:xfrm>
            <a:off x="447675" y="1876425"/>
            <a:ext cx="1714500" cy="238125"/>
          </a:xfrm>
          <a:prstGeom prst="rect">
            <a:avLst/>
          </a:prstGeom>
          <a:noFill/>
          <a:ln>
            <a:noFill/>
          </a:ln>
        </p:spPr>
        <p:txBody>
          <a:bodyPr vert="horz" lIns="0" tIns="0" rIns="0" bIns="0" rtlCol="0" anchor="ctr">
            <a:noAutofit/>
          </a:bodyPr>
          <a:lstStyle>
            <a:lvl1pPr lvl="0" algn="r">
              <a:defRPr lang="en-US" sz="800" cap="none" dirty="0">
                <a:solidFill>
                  <a:srgbClr val="1EB4CB"/>
                </a:solidFill>
                <a:latin typeface="Montserrat-demi_bold"/>
              </a:defRPr>
            </a:lvl1pPr>
          </a:lstStyle>
          <a:p>
            <a:pPr lvl="0"/>
            <a:r>
              <a:rPr lang="en-US" dirty="0"/>
              <a:t>Click to edit Master text styles</a:t>
            </a:r>
          </a:p>
        </p:txBody>
      </p:sp>
      <p:sp>
        <p:nvSpPr>
          <p:cNvPr id="12" name="Title 11">
            <a:extLst>
              <a:ext uri="{1B75C6DA-E840-4C44-9B6E-B4E42B4B44F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BDF3637-79D7-4697-B17A-9DCE4BC3141D}"/>
              </a:ext>
            </a:extLst>
          </p:cNvPr>
          <p:cNvSpPr>
            <a:spLocks noGrp="1"/>
          </p:cNvSpPr>
          <p:nvPr>
            <p:ph type="title" idx="17"/>
          </p:nvPr>
        </p:nvSpPr>
        <p:spPr>
          <a:xfrm>
            <a:off x="1714500" y="3267075"/>
            <a:ext cx="1714500" cy="238125"/>
          </a:xfrm>
          <a:prstGeom prst="rect">
            <a:avLst/>
          </a:prstGeom>
          <a:noFill/>
          <a:ln>
            <a:noFill/>
          </a:ln>
        </p:spPr>
        <p:txBody>
          <a:bodyPr vert="horz" lIns="0" tIns="0" rIns="0" bIns="0" rtlCol="0" anchor="ctr">
            <a:noAutofit/>
          </a:bodyPr>
          <a:lstStyle>
            <a:lvl1pPr lvl="0" algn="r">
              <a:defRPr lang="en-US" sz="800" cap="none" dirty="0">
                <a:solidFill>
                  <a:srgbClr val="9247FF"/>
                </a:solidFill>
                <a:latin typeface="Montserrat-demi_bold"/>
              </a:defRPr>
            </a:lvl1pPr>
          </a:lstStyle>
          <a:p>
            <a:pPr lvl="0"/>
            <a:r>
              <a:rPr lang="en-US" dirty="0"/>
              <a:t>Click to edit Master text styles</a:t>
            </a:r>
          </a:p>
        </p:txBody>
      </p:sp>
      <p:sp>
        <p:nvSpPr>
          <p:cNvPr id="13" name="Content Placeholder 12">
            <a:extLst>
              <a:ext uri="{4E673DA0-2B84-4CB6-A076-80C91B97301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4D682C5-6CDA-4A37-BE43-D84F6CEAFF51}"/>
              </a:ext>
            </a:extLst>
          </p:cNvPr>
          <p:cNvSpPr>
            <a:spLocks noGrp="1"/>
          </p:cNvSpPr>
          <p:nvPr>
            <p:ph idx="18"/>
          </p:nvPr>
        </p:nvSpPr>
        <p:spPr>
          <a:xfrm>
            <a:off x="6953250" y="2143125"/>
            <a:ext cx="1714500" cy="381000"/>
          </a:xfrm>
          <a:prstGeom prst="rect">
            <a:avLst/>
          </a:prstGeom>
          <a:noFill/>
          <a:ln>
            <a:noFill/>
          </a:ln>
        </p:spPr>
        <p:txBody>
          <a:bodyPr vert="horz" lIns="0" tIns="0" rIns="0" bIns="0" rtlCol="0">
            <a:noAutofit/>
          </a:bodyPr>
          <a:lstStyle>
            <a:lvl1pPr marL="0" lvl="0" indent="0" algn="l">
              <a:lnSpc>
                <a:spcPct val="125000"/>
              </a:lnSpc>
              <a:buNone/>
              <a:defRPr lang="en-US" sz="800" b="0" cap="none" dirty="0">
                <a:solidFill>
                  <a:srgbClr val="E6EBF2"/>
                </a:solidFill>
                <a:latin typeface="Lato"/>
              </a:defRPr>
            </a:lvl1pPr>
            <a:lvl2pPr marL="457200" lvl="1" indent="0" algn="l">
              <a:lnSpc>
                <a:spcPct val="125000"/>
              </a:lnSpc>
              <a:buNone/>
              <a:defRPr lang="en-US" sz="700" b="0" cap="none" dirty="0">
                <a:solidFill>
                  <a:srgbClr val="E6EBF2"/>
                </a:solidFill>
                <a:latin typeface="Lato"/>
              </a:defRPr>
            </a:lvl2pPr>
            <a:lvl3pPr marL="914400" lvl="2" indent="0" algn="l">
              <a:lnSpc>
                <a:spcPct val="125000"/>
              </a:lnSpc>
              <a:buNone/>
              <a:defRPr lang="en-US" sz="600" b="0" cap="none" dirty="0">
                <a:solidFill>
                  <a:srgbClr val="E6EBF2"/>
                </a:solidFill>
                <a:latin typeface="Lato"/>
              </a:defRPr>
            </a:lvl3pPr>
            <a:lvl4pPr marL="1371600" lvl="3" indent="0" algn="l">
              <a:lnSpc>
                <a:spcPct val="125000"/>
              </a:lnSpc>
              <a:buNone/>
              <a:defRPr lang="en-US" sz="600" b="0" cap="none" dirty="0">
                <a:solidFill>
                  <a:srgbClr val="E6EBF2"/>
                </a:solidFill>
                <a:latin typeface="Lato"/>
              </a:defRPr>
            </a:lvl4pPr>
            <a:lvl5pPr marL="1828800" lvl="4" indent="0" algn="l">
              <a:lnSpc>
                <a:spcPct val="125000"/>
              </a:lnSpc>
              <a:buNone/>
              <a:defRPr lang="en-US" sz="600" b="0" cap="none" dirty="0">
                <a:solidFill>
                  <a:srgbClr val="E6EBF2"/>
                </a:solidFill>
                <a:latin typeface="Lat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a:extLst>
              <a:ext uri="{D5B4AF0F-2A2D-49D6-A14E-993FBCC7144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9F818CA-BF11-4F24-AFB0-C6B01FED81C6}"/>
              </a:ext>
            </a:extLst>
          </p:cNvPr>
          <p:cNvSpPr>
            <a:spLocks noGrp="1"/>
          </p:cNvSpPr>
          <p:nvPr>
            <p:ph idx="19"/>
          </p:nvPr>
        </p:nvSpPr>
        <p:spPr>
          <a:xfrm>
            <a:off x="1714500" y="3533775"/>
            <a:ext cx="1714500" cy="381000"/>
          </a:xfrm>
          <a:prstGeom prst="rect">
            <a:avLst/>
          </a:prstGeom>
          <a:noFill/>
          <a:ln>
            <a:noFill/>
          </a:ln>
        </p:spPr>
        <p:txBody>
          <a:bodyPr vert="horz" lIns="0" tIns="0" rIns="0" bIns="0" rtlCol="0">
            <a:noAutofit/>
          </a:bodyPr>
          <a:lstStyle>
            <a:lvl1pPr marL="0" lvl="0" indent="0" algn="r">
              <a:lnSpc>
                <a:spcPct val="125000"/>
              </a:lnSpc>
              <a:buNone/>
              <a:defRPr lang="en-US" sz="800" b="0" cap="none" dirty="0">
                <a:solidFill>
                  <a:srgbClr val="E6EBF2"/>
                </a:solidFill>
                <a:latin typeface="Lato"/>
              </a:defRPr>
            </a:lvl1pPr>
            <a:lvl2pPr marL="457200" lvl="1" indent="0" algn="r">
              <a:lnSpc>
                <a:spcPct val="125000"/>
              </a:lnSpc>
              <a:buNone/>
              <a:defRPr lang="en-US" sz="700" b="0" cap="none" dirty="0">
                <a:solidFill>
                  <a:srgbClr val="E6EBF2"/>
                </a:solidFill>
                <a:latin typeface="Lato"/>
              </a:defRPr>
            </a:lvl2pPr>
            <a:lvl3pPr marL="914400" lvl="2" indent="0" algn="r">
              <a:lnSpc>
                <a:spcPct val="125000"/>
              </a:lnSpc>
              <a:buNone/>
              <a:defRPr lang="en-US" sz="600" b="0" cap="none" dirty="0">
                <a:solidFill>
                  <a:srgbClr val="E6EBF2"/>
                </a:solidFill>
                <a:latin typeface="Lato"/>
              </a:defRPr>
            </a:lvl3pPr>
            <a:lvl4pPr marL="1371600" lvl="3" indent="0" algn="r">
              <a:lnSpc>
                <a:spcPct val="125000"/>
              </a:lnSpc>
              <a:buNone/>
              <a:defRPr lang="en-US" sz="600" b="0" cap="none" dirty="0">
                <a:solidFill>
                  <a:srgbClr val="E6EBF2"/>
                </a:solidFill>
                <a:latin typeface="Lato"/>
              </a:defRPr>
            </a:lvl4pPr>
            <a:lvl5pPr marL="1828800" lvl="4" indent="0" algn="r">
              <a:lnSpc>
                <a:spcPct val="125000"/>
              </a:lnSpc>
              <a:buNone/>
              <a:defRPr lang="en-US" sz="600" b="0" cap="none" dirty="0">
                <a:solidFill>
                  <a:srgbClr val="E6EBF2"/>
                </a:solidFill>
                <a:latin typeface="Lat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4">
            <a:extLst>
              <a:ext uri="{ED450BC6-7B11-4FCB-91A4-1DB50E0769B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DDA01A4-ED5C-4B8B-90BD-EE5BE90FB572}"/>
              </a:ext>
            </a:extLst>
          </p:cNvPr>
          <p:cNvSpPr>
            <a:spLocks noGrp="1"/>
          </p:cNvSpPr>
          <p:nvPr>
            <p:ph idx="20"/>
          </p:nvPr>
        </p:nvSpPr>
        <p:spPr>
          <a:xfrm>
            <a:off x="3619500" y="1428750"/>
            <a:ext cx="1905000" cy="190500"/>
          </a:xfrm>
          <a:prstGeom prst="rect">
            <a:avLst/>
          </a:prstGeom>
          <a:noFill/>
          <a:ln>
            <a:noFill/>
          </a:ln>
        </p:spPr>
        <p:txBody>
          <a:bodyPr vert="horz" lIns="0" tIns="0" rIns="0" bIns="0" rtlCol="0" anchor="t">
            <a:noAutofit/>
          </a:bodyPr>
          <a:lstStyle>
            <a:lvl1pPr marL="0" lvl="0" indent="0" algn="ctr">
              <a:lnSpc>
                <a:spcPct val="125000"/>
              </a:lnSpc>
              <a:buNone/>
              <a:defRPr lang="en-US" sz="900" b="0" cap="none" dirty="0">
                <a:solidFill>
                  <a:srgbClr val="262626"/>
                </a:solidFill>
                <a:latin typeface="Lato"/>
              </a:defRPr>
            </a:lvl1pPr>
            <a:lvl2pPr marL="457200" lvl="1" indent="0" algn="ctr">
              <a:lnSpc>
                <a:spcPct val="125000"/>
              </a:lnSpc>
              <a:buNone/>
              <a:defRPr lang="en-US" sz="800" b="0" cap="none" dirty="0">
                <a:solidFill>
                  <a:srgbClr val="262626"/>
                </a:solidFill>
                <a:latin typeface="Lato"/>
              </a:defRPr>
            </a:lvl2pPr>
            <a:lvl3pPr marL="914400" lvl="2" indent="0" algn="ctr">
              <a:lnSpc>
                <a:spcPct val="125000"/>
              </a:lnSpc>
              <a:buNone/>
              <a:defRPr lang="en-US" sz="700" b="0" cap="none" dirty="0">
                <a:solidFill>
                  <a:srgbClr val="262626"/>
                </a:solidFill>
                <a:latin typeface="Lato"/>
              </a:defRPr>
            </a:lvl3pPr>
            <a:lvl4pPr marL="1371600" lvl="3" indent="0" algn="ctr">
              <a:lnSpc>
                <a:spcPct val="125000"/>
              </a:lnSpc>
              <a:buNone/>
              <a:defRPr lang="en-US" sz="700" b="0" cap="none" dirty="0">
                <a:solidFill>
                  <a:srgbClr val="262626"/>
                </a:solidFill>
                <a:latin typeface="Lato"/>
              </a:defRPr>
            </a:lvl4pPr>
            <a:lvl5pPr marL="1828800" lvl="4" indent="0" algn="ctr">
              <a:lnSpc>
                <a:spcPct val="125000"/>
              </a:lnSpc>
              <a:buNone/>
              <a:defRPr lang="en-US" sz="700" b="0" cap="none" dirty="0">
                <a:solidFill>
                  <a:srgbClr val="262626"/>
                </a:solidFill>
                <a:latin typeface="Lat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5">
            <a:extLst>
              <a:ext uri="{DDEBF9DB-D223-4F49-AF88-60987F3E759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C0B9D91-2537-4BCF-975A-8B8C12265DA1}"/>
              </a:ext>
            </a:extLst>
          </p:cNvPr>
          <p:cNvSpPr>
            <a:spLocks noGrp="1"/>
          </p:cNvSpPr>
          <p:nvPr>
            <p:ph type="title" idx="21"/>
          </p:nvPr>
        </p:nvSpPr>
        <p:spPr>
          <a:xfrm>
            <a:off x="5724525" y="3267075"/>
            <a:ext cx="1714500" cy="238125"/>
          </a:xfrm>
          <a:prstGeom prst="rect">
            <a:avLst/>
          </a:prstGeom>
          <a:noFill/>
          <a:ln>
            <a:noFill/>
          </a:ln>
        </p:spPr>
        <p:txBody>
          <a:bodyPr vert="horz" lIns="0" tIns="0" rIns="0" bIns="0" rtlCol="0" anchor="ctr">
            <a:noAutofit/>
          </a:bodyPr>
          <a:lstStyle>
            <a:lvl1pPr lvl="0" algn="l">
              <a:defRPr lang="en-US" sz="800" cap="none" dirty="0">
                <a:solidFill>
                  <a:srgbClr val="D5539C"/>
                </a:solidFill>
                <a:latin typeface="Montserrat-demi_bold"/>
              </a:defRPr>
            </a:lvl1pPr>
          </a:lstStyle>
          <a:p>
            <a:pPr lvl="0"/>
            <a:r>
              <a:rPr lang="en-US" dirty="0"/>
              <a:t>Click to edit Master text styles</a:t>
            </a:r>
          </a:p>
        </p:txBody>
      </p:sp>
      <p:sp>
        <p:nvSpPr>
          <p:cNvPr id="17" name="Content Placeholder 16">
            <a:extLst>
              <a:ext uri="{CFA205F5-92F9-4609-8A7A-E04282B33BC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B69A035-BCBE-4E69-ABAE-AA068C29F6B2}"/>
              </a:ext>
            </a:extLst>
          </p:cNvPr>
          <p:cNvSpPr>
            <a:spLocks noGrp="1"/>
          </p:cNvSpPr>
          <p:nvPr>
            <p:ph idx="22"/>
          </p:nvPr>
        </p:nvSpPr>
        <p:spPr>
          <a:xfrm>
            <a:off x="5734050" y="3533775"/>
            <a:ext cx="1714500" cy="381000"/>
          </a:xfrm>
          <a:prstGeom prst="rect">
            <a:avLst/>
          </a:prstGeom>
          <a:noFill/>
          <a:ln>
            <a:noFill/>
          </a:ln>
        </p:spPr>
        <p:txBody>
          <a:bodyPr vert="horz" lIns="0" tIns="0" rIns="0" bIns="0" rtlCol="0">
            <a:noAutofit/>
          </a:bodyPr>
          <a:lstStyle>
            <a:lvl1pPr marL="0" lvl="0" indent="0" algn="l">
              <a:lnSpc>
                <a:spcPct val="125000"/>
              </a:lnSpc>
              <a:buNone/>
              <a:defRPr lang="en-US" sz="800" b="0" cap="none" dirty="0">
                <a:solidFill>
                  <a:srgbClr val="E6EBF2"/>
                </a:solidFill>
                <a:latin typeface="Lato"/>
              </a:defRPr>
            </a:lvl1pPr>
            <a:lvl2pPr marL="457200" lvl="1" indent="0" algn="l">
              <a:lnSpc>
                <a:spcPct val="125000"/>
              </a:lnSpc>
              <a:buNone/>
              <a:defRPr lang="en-US" sz="700" b="0" cap="none" dirty="0">
                <a:solidFill>
                  <a:srgbClr val="E6EBF2"/>
                </a:solidFill>
                <a:latin typeface="Lato"/>
              </a:defRPr>
            </a:lvl2pPr>
            <a:lvl3pPr marL="914400" lvl="2" indent="0" algn="l">
              <a:lnSpc>
                <a:spcPct val="125000"/>
              </a:lnSpc>
              <a:buNone/>
              <a:defRPr lang="en-US" sz="600" b="0" cap="none" dirty="0">
                <a:solidFill>
                  <a:srgbClr val="E6EBF2"/>
                </a:solidFill>
                <a:latin typeface="Lato"/>
              </a:defRPr>
            </a:lvl3pPr>
            <a:lvl4pPr marL="1371600" lvl="3" indent="0" algn="l">
              <a:lnSpc>
                <a:spcPct val="125000"/>
              </a:lnSpc>
              <a:buNone/>
              <a:defRPr lang="en-US" sz="600" b="0" cap="none" dirty="0">
                <a:solidFill>
                  <a:srgbClr val="E6EBF2"/>
                </a:solidFill>
                <a:latin typeface="Lato"/>
              </a:defRPr>
            </a:lvl4pPr>
            <a:lvl5pPr marL="1828800" lvl="4" indent="0" algn="l">
              <a:lnSpc>
                <a:spcPct val="125000"/>
              </a:lnSpc>
              <a:buNone/>
              <a:defRPr lang="en-US" sz="600" b="0" cap="none" dirty="0">
                <a:solidFill>
                  <a:srgbClr val="E6EBF2"/>
                </a:solidFill>
                <a:latin typeface="Lat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7">
            <a:extLst>
              <a:ext uri="{0E819D37-8DC9-45F9-9A98-5B8B659BA46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606FCAD-6655-44CB-9DFB-6830DF7C1CE6}"/>
              </a:ext>
            </a:extLst>
          </p:cNvPr>
          <p:cNvSpPr>
            <a:spLocks noGrp="1"/>
          </p:cNvSpPr>
          <p:nvPr>
            <p:ph idx="23"/>
          </p:nvPr>
        </p:nvSpPr>
        <p:spPr>
          <a:xfrm>
            <a:off x="447675" y="2143125"/>
            <a:ext cx="1714500" cy="381000"/>
          </a:xfrm>
          <a:prstGeom prst="rect">
            <a:avLst/>
          </a:prstGeom>
          <a:noFill/>
          <a:ln>
            <a:noFill/>
          </a:ln>
        </p:spPr>
        <p:txBody>
          <a:bodyPr vert="horz" lIns="0" tIns="0" rIns="0" bIns="0" rtlCol="0">
            <a:noAutofit/>
          </a:bodyPr>
          <a:lstStyle>
            <a:lvl1pPr marL="0" lvl="0" indent="0" algn="r">
              <a:lnSpc>
                <a:spcPct val="125000"/>
              </a:lnSpc>
              <a:buNone/>
              <a:defRPr lang="en-US" sz="800" b="0" cap="none" dirty="0">
                <a:solidFill>
                  <a:srgbClr val="E6EBF2"/>
                </a:solidFill>
                <a:latin typeface="Lato"/>
              </a:defRPr>
            </a:lvl1pPr>
            <a:lvl2pPr marL="457200" lvl="1" indent="0" algn="r">
              <a:lnSpc>
                <a:spcPct val="125000"/>
              </a:lnSpc>
              <a:buNone/>
              <a:defRPr lang="en-US" sz="700" b="0" cap="none" dirty="0">
                <a:solidFill>
                  <a:srgbClr val="E6EBF2"/>
                </a:solidFill>
                <a:latin typeface="Lato"/>
              </a:defRPr>
            </a:lvl2pPr>
            <a:lvl3pPr marL="914400" lvl="2" indent="0" algn="r">
              <a:lnSpc>
                <a:spcPct val="125000"/>
              </a:lnSpc>
              <a:buNone/>
              <a:defRPr lang="en-US" sz="600" b="0" cap="none" dirty="0">
                <a:solidFill>
                  <a:srgbClr val="E6EBF2"/>
                </a:solidFill>
                <a:latin typeface="Lato"/>
              </a:defRPr>
            </a:lvl3pPr>
            <a:lvl4pPr marL="1371600" lvl="3" indent="0" algn="r">
              <a:lnSpc>
                <a:spcPct val="125000"/>
              </a:lnSpc>
              <a:buNone/>
              <a:defRPr lang="en-US" sz="600" b="0" cap="none" dirty="0">
                <a:solidFill>
                  <a:srgbClr val="E6EBF2"/>
                </a:solidFill>
                <a:latin typeface="Lato"/>
              </a:defRPr>
            </a:lvl4pPr>
            <a:lvl5pPr marL="1828800" lvl="4" indent="0" algn="r">
              <a:lnSpc>
                <a:spcPct val="125000"/>
              </a:lnSpc>
              <a:buNone/>
              <a:defRPr lang="en-US" sz="600" b="0" cap="none" dirty="0">
                <a:solidFill>
                  <a:srgbClr val="E6EBF2"/>
                </a:solidFill>
                <a:latin typeface="Lat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8">
            <a:extLst>
              <a:ext uri="{B68294E0-5525-4E1C-A4A6-9679FF75629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E5C49B0-A1B0-4820-B3F5-1206A96E2537}"/>
              </a:ext>
            </a:extLst>
          </p:cNvPr>
          <p:cNvSpPr>
            <a:spLocks noGrp="1"/>
          </p:cNvSpPr>
          <p:nvPr>
            <p:ph type="title" idx="24"/>
          </p:nvPr>
        </p:nvSpPr>
        <p:spPr>
          <a:xfrm>
            <a:off x="3524250" y="4076700"/>
            <a:ext cx="2095500" cy="238125"/>
          </a:xfrm>
          <a:prstGeom prst="rect">
            <a:avLst/>
          </a:prstGeom>
          <a:noFill/>
          <a:ln>
            <a:noFill/>
          </a:ln>
        </p:spPr>
        <p:txBody>
          <a:bodyPr vert="horz" lIns="0" tIns="0" rIns="0" bIns="0" rtlCol="0" anchor="ctr">
            <a:noAutofit/>
          </a:bodyPr>
          <a:lstStyle>
            <a:lvl1pPr lvl="0" algn="ctr">
              <a:defRPr lang="en-US" sz="800" cap="none" dirty="0">
                <a:solidFill>
                  <a:srgbClr val="4EC7B4"/>
                </a:solidFill>
                <a:latin typeface="Montserrat-demi_bold"/>
              </a:defRPr>
            </a:lvl1pPr>
          </a:lstStyle>
          <a:p>
            <a:pPr lvl="0"/>
            <a:r>
              <a:rPr lang="en-US" dirty="0"/>
              <a:t>Click to edit Master text styles</a:t>
            </a:r>
          </a:p>
        </p:txBody>
      </p:sp>
      <p:sp>
        <p:nvSpPr>
          <p:cNvPr id="20" name="Content Placeholder 19">
            <a:extLst>
              <a:ext uri="{9CD9988F-9F39-49BF-B5B8-C899128D8B7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4E7CE9C-4945-4E15-9091-D1D73DAD39D0}"/>
              </a:ext>
            </a:extLst>
          </p:cNvPr>
          <p:cNvSpPr>
            <a:spLocks noGrp="1"/>
          </p:cNvSpPr>
          <p:nvPr>
            <p:ph idx="25"/>
          </p:nvPr>
        </p:nvSpPr>
        <p:spPr>
          <a:xfrm>
            <a:off x="3524250" y="4362450"/>
            <a:ext cx="2095500" cy="381000"/>
          </a:xfrm>
          <a:prstGeom prst="rect">
            <a:avLst/>
          </a:prstGeom>
          <a:noFill/>
          <a:ln>
            <a:noFill/>
          </a:ln>
        </p:spPr>
        <p:txBody>
          <a:bodyPr vert="horz" lIns="0" tIns="0" rIns="0" bIns="0" rtlCol="0">
            <a:noAutofit/>
          </a:bodyPr>
          <a:lstStyle>
            <a:lvl1pPr marL="0" lvl="0" indent="0" algn="ctr">
              <a:lnSpc>
                <a:spcPct val="125000"/>
              </a:lnSpc>
              <a:buNone/>
              <a:defRPr lang="en-US" sz="800" b="0" cap="none" dirty="0">
                <a:solidFill>
                  <a:srgbClr val="FFFFFF"/>
                </a:solidFill>
                <a:latin typeface="Lato"/>
              </a:defRPr>
            </a:lvl1pPr>
            <a:lvl2pPr marL="457200" lvl="1" indent="0" algn="ctr">
              <a:lnSpc>
                <a:spcPct val="125000"/>
              </a:lnSpc>
              <a:buNone/>
              <a:defRPr lang="en-US" sz="700" b="0" cap="none" dirty="0">
                <a:solidFill>
                  <a:srgbClr val="FFFFFF"/>
                </a:solidFill>
                <a:latin typeface="Lato"/>
              </a:defRPr>
            </a:lvl2pPr>
            <a:lvl3pPr marL="914400" lvl="2" indent="0" algn="ctr">
              <a:lnSpc>
                <a:spcPct val="125000"/>
              </a:lnSpc>
              <a:buNone/>
              <a:defRPr lang="en-US" sz="600" b="0" cap="none" dirty="0">
                <a:solidFill>
                  <a:srgbClr val="FFFFFF"/>
                </a:solidFill>
                <a:latin typeface="Lato"/>
              </a:defRPr>
            </a:lvl3pPr>
            <a:lvl4pPr marL="1371600" lvl="3" indent="0" algn="ctr">
              <a:lnSpc>
                <a:spcPct val="125000"/>
              </a:lnSpc>
              <a:buNone/>
              <a:defRPr lang="en-US" sz="600" b="0" cap="none" dirty="0">
                <a:solidFill>
                  <a:srgbClr val="FFFFFF"/>
                </a:solidFill>
                <a:latin typeface="Lato"/>
              </a:defRPr>
            </a:lvl4pPr>
            <a:lvl5pPr marL="1828800" lvl="4" indent="0" algn="ctr">
              <a:lnSpc>
                <a:spcPct val="125000"/>
              </a:lnSpc>
              <a:buNone/>
              <a:defRPr lang="en-US" sz="600" b="0" cap="none" dirty="0">
                <a:solidFill>
                  <a:srgbClr val="FFFFFF"/>
                </a:solidFill>
                <a:latin typeface="Lat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1" name="Slides-EditedBED4">
            <a:extLst>
              <a:ext uri="{9B07DF0A-4D3F-45C3-8A50-7059E94AB55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48572FC-761F-4866-81D9-3A2C0FB0700A}"/>
              </a:ext>
            </a:extLst>
          </p:cNvPr>
          <p:cNvGrpSpPr>
            <a:grpSpLocks noChangeAspect="1"/>
          </p:cNvGrpSpPr>
          <p:nvPr/>
        </p:nvGrpSpPr>
        <p:grpSpPr>
          <a:xfrm>
            <a:off x="1371600" y="1419225"/>
            <a:ext cx="838200" cy="361950"/>
            <a:chOff x="0" y="0"/>
            <a:chExt cx="838200" cy="361950"/>
          </a:xfrm>
        </p:grpSpPr>
        <p:sp>
          <p:nvSpPr>
            <p:cNvPr id="22" name="OvalFF72">
              <a:extLst>
                <a:ext uri="{F1CF0F71-6D23-44C2-9B3C-A7B21C75748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5A0D6B3-7BD7-4587-8498-5FEDD75DF97F}"/>
                </a:ext>
              </a:extLst>
            </p:cNvPr>
            <p:cNvSpPr/>
            <p:nvPr/>
          </p:nvSpPr>
          <p:spPr>
            <a:xfrm>
              <a:off x="0" y="123217"/>
              <a:ext cx="838200" cy="238732"/>
            </a:xfrm>
            <a:custGeom>
              <a:avLst/>
              <a:gdLst/>
              <a:ahLst/>
              <a:cxnLst/>
              <a:rect l="0" t="0" r="r" b="b"/>
              <a:pathLst>
                <a:path w="838200" h="238733">
                  <a:moveTo>
                    <a:pt x="423333" y="238733"/>
                  </a:moveTo>
                  <a:cubicBezTo>
                    <a:pt x="650563" y="238733"/>
                    <a:pt x="838200" y="186993"/>
                    <a:pt x="838200" y="106895"/>
                  </a:cubicBezTo>
                  <a:lnTo>
                    <a:pt x="838200" y="0"/>
                  </a:lnTo>
                  <a:lnTo>
                    <a:pt x="0" y="0"/>
                  </a:lnTo>
                  <a:lnTo>
                    <a:pt x="0" y="106895"/>
                  </a:lnTo>
                  <a:cubicBezTo>
                    <a:pt x="0" y="186993"/>
                    <a:pt x="187637" y="238733"/>
                    <a:pt x="423333" y="238733"/>
                  </a:cubicBezTo>
                  <a:close/>
                </a:path>
              </a:pathLst>
            </a:custGeom>
            <a:gradFill rotWithShape="1">
              <a:gsLst>
                <a:gs pos="0">
                  <a:srgbClr val="003C7B">
                    <a:alpha val="100000"/>
                  </a:srgbClr>
                </a:gs>
                <a:gs pos="100000">
                  <a:srgbClr val="0090A4">
                    <a:alpha val="100000"/>
                  </a:srgbClr>
                </a:gs>
              </a:gsLst>
              <a:lin ang="0" scaled="0"/>
            </a:gradFill>
            <a:ln>
              <a:noFill/>
            </a:ln>
          </p:spPr>
          <p:txBody>
            <a:bodyPr vert="horz" rtlCol="0" anchor="ctr">
              <a:noAutofit/>
            </a:bodyPr>
            <a:lstStyle/>
            <a:p>
              <a:pPr algn="ctr"/>
              <a:endParaRPr lang="en-US" dirty="0"/>
            </a:p>
          </p:txBody>
        </p:sp>
        <p:sp>
          <p:nvSpPr>
            <p:cNvPr id="23" name="OvalCF9E">
              <a:extLst>
                <a:ext uri="{1F5D7440-929F-462E-AEBE-DF780DC96FA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96593EC-6685-43C2-92FA-526E2E82634F}"/>
                </a:ext>
              </a:extLst>
            </p:cNvPr>
            <p:cNvSpPr/>
            <p:nvPr/>
          </p:nvSpPr>
          <p:spPr>
            <a:xfrm>
              <a:off x="0" y="0"/>
              <a:ext cx="838200" cy="246434"/>
            </a:xfrm>
            <a:custGeom>
              <a:avLst/>
              <a:gdLst/>
              <a:ahLst/>
              <a:cxnLst/>
              <a:rect l="0" t="0" r="r" b="b"/>
              <a:pathLst>
                <a:path w="838200" h="246434">
                  <a:moveTo>
                    <a:pt x="419100" y="123217"/>
                  </a:moveTo>
                  <a:moveTo>
                    <a:pt x="0" y="123217"/>
                  </a:moveTo>
                  <a:cubicBezTo>
                    <a:pt x="0" y="191268"/>
                    <a:pt x="187637" y="246434"/>
                    <a:pt x="419100" y="246434"/>
                  </a:cubicBezTo>
                  <a:cubicBezTo>
                    <a:pt x="650563" y="246434"/>
                    <a:pt x="838200" y="191268"/>
                    <a:pt x="838200" y="123217"/>
                  </a:cubicBezTo>
                  <a:cubicBezTo>
                    <a:pt x="838200" y="123217"/>
                    <a:pt x="838200" y="123217"/>
                    <a:pt x="838200" y="123217"/>
                  </a:cubicBezTo>
                  <a:cubicBezTo>
                    <a:pt x="838200" y="55166"/>
                    <a:pt x="650563" y="0"/>
                    <a:pt x="419100" y="0"/>
                  </a:cubicBezTo>
                  <a:cubicBezTo>
                    <a:pt x="187637" y="0"/>
                    <a:pt x="0" y="55166"/>
                    <a:pt x="0" y="123217"/>
                  </a:cubicBezTo>
                  <a:cubicBezTo>
                    <a:pt x="0" y="123217"/>
                    <a:pt x="0" y="123217"/>
                    <a:pt x="0" y="123217"/>
                  </a:cubicBezTo>
                  <a:close/>
                </a:path>
              </a:pathLst>
            </a:custGeom>
            <a:gradFill rotWithShape="1">
              <a:gsLst>
                <a:gs pos="0">
                  <a:srgbClr val="003C7B">
                    <a:alpha val="100000"/>
                  </a:srgbClr>
                </a:gs>
                <a:gs pos="100000">
                  <a:srgbClr val="0090A4">
                    <a:alpha val="100000"/>
                  </a:srgbClr>
                </a:gs>
              </a:gsLst>
              <a:lin ang="10800000" scaled="0"/>
            </a:gradFill>
            <a:ln>
              <a:noFill/>
            </a:ln>
          </p:spPr>
          <p:txBody>
            <a:bodyPr vert="horz" rtlCol="0" anchor="ctr">
              <a:noAutofit/>
            </a:bodyPr>
            <a:lstStyle/>
            <a:p>
              <a:pPr algn="ctr"/>
              <a:endParaRPr lang="en-US" dirty="0"/>
            </a:p>
          </p:txBody>
        </p:sp>
      </p:grpSp>
      <p:grpSp>
        <p:nvGrpSpPr>
          <p:cNvPr id="24" name="Slides-Edited4CD2">
            <a:extLst>
              <a:ext uri="{6947E88A-EC61-4E82-B591-407B05334AA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983EA1E-B0AB-4F7E-8334-9E215AF46F6C}"/>
              </a:ext>
            </a:extLst>
          </p:cNvPr>
          <p:cNvGrpSpPr>
            <a:grpSpLocks noChangeAspect="1"/>
          </p:cNvGrpSpPr>
          <p:nvPr/>
        </p:nvGrpSpPr>
        <p:grpSpPr>
          <a:xfrm>
            <a:off x="2619375" y="2809875"/>
            <a:ext cx="838200" cy="361950"/>
            <a:chOff x="0" y="0"/>
            <a:chExt cx="838200" cy="361950"/>
          </a:xfrm>
        </p:grpSpPr>
        <p:sp>
          <p:nvSpPr>
            <p:cNvPr id="25" name="Oval71E3">
              <a:extLst>
                <a:ext uri="{6DBBF83D-2E2D-4823-9766-F72A631C1B3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A12234D-ACE3-4C4E-97AF-02D18D62CBE8}"/>
                </a:ext>
              </a:extLst>
            </p:cNvPr>
            <p:cNvSpPr/>
            <p:nvPr/>
          </p:nvSpPr>
          <p:spPr>
            <a:xfrm>
              <a:off x="0" y="123217"/>
              <a:ext cx="838200" cy="238732"/>
            </a:xfrm>
            <a:custGeom>
              <a:avLst/>
              <a:gdLst/>
              <a:ahLst/>
              <a:cxnLst/>
              <a:rect l="0" t="0" r="r" b="b"/>
              <a:pathLst>
                <a:path w="838200" h="238733">
                  <a:moveTo>
                    <a:pt x="423333" y="238733"/>
                  </a:moveTo>
                  <a:cubicBezTo>
                    <a:pt x="650563" y="238733"/>
                    <a:pt x="838200" y="186993"/>
                    <a:pt x="838200" y="106895"/>
                  </a:cubicBezTo>
                  <a:lnTo>
                    <a:pt x="838200" y="0"/>
                  </a:lnTo>
                  <a:lnTo>
                    <a:pt x="0" y="0"/>
                  </a:lnTo>
                  <a:lnTo>
                    <a:pt x="0" y="106895"/>
                  </a:lnTo>
                  <a:cubicBezTo>
                    <a:pt x="0" y="186993"/>
                    <a:pt x="187637" y="238733"/>
                    <a:pt x="423333" y="238733"/>
                  </a:cubicBezTo>
                  <a:close/>
                </a:path>
              </a:pathLst>
            </a:custGeom>
            <a:gradFill rotWithShape="1">
              <a:gsLst>
                <a:gs pos="0">
                  <a:srgbClr val="742CDD">
                    <a:alpha val="100000"/>
                  </a:srgbClr>
                </a:gs>
                <a:gs pos="100000">
                  <a:srgbClr val="331885">
                    <a:alpha val="100000"/>
                  </a:srgbClr>
                </a:gs>
              </a:gsLst>
              <a:lin ang="0" scaled="0"/>
            </a:gradFill>
            <a:ln>
              <a:noFill/>
            </a:ln>
          </p:spPr>
          <p:txBody>
            <a:bodyPr vert="horz" rtlCol="0" anchor="ctr">
              <a:noAutofit/>
            </a:bodyPr>
            <a:lstStyle/>
            <a:p>
              <a:pPr algn="ctr"/>
              <a:endParaRPr lang="en-US" dirty="0"/>
            </a:p>
          </p:txBody>
        </p:sp>
        <p:sp>
          <p:nvSpPr>
            <p:cNvPr id="26" name="OvalBC77">
              <a:extLst>
                <a:ext uri="{EFEEE9ED-C617-486E-B80B-D13F385D4CC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BB248C8-6147-485F-A97F-6EAC0904831D}"/>
                </a:ext>
              </a:extLst>
            </p:cNvPr>
            <p:cNvSpPr/>
            <p:nvPr/>
          </p:nvSpPr>
          <p:spPr>
            <a:xfrm>
              <a:off x="0" y="0"/>
              <a:ext cx="838200" cy="246434"/>
            </a:xfrm>
            <a:custGeom>
              <a:avLst/>
              <a:gdLst/>
              <a:ahLst/>
              <a:cxnLst/>
              <a:rect l="0" t="0" r="r" b="b"/>
              <a:pathLst>
                <a:path w="838200" h="246434">
                  <a:moveTo>
                    <a:pt x="419100" y="123217"/>
                  </a:moveTo>
                  <a:moveTo>
                    <a:pt x="0" y="123217"/>
                  </a:moveTo>
                  <a:cubicBezTo>
                    <a:pt x="0" y="191268"/>
                    <a:pt x="187637" y="246434"/>
                    <a:pt x="419100" y="246434"/>
                  </a:cubicBezTo>
                  <a:cubicBezTo>
                    <a:pt x="650563" y="246434"/>
                    <a:pt x="838200" y="191268"/>
                    <a:pt x="838200" y="123217"/>
                  </a:cubicBezTo>
                  <a:cubicBezTo>
                    <a:pt x="838200" y="123217"/>
                    <a:pt x="838200" y="123217"/>
                    <a:pt x="838200" y="123217"/>
                  </a:cubicBezTo>
                  <a:cubicBezTo>
                    <a:pt x="838200" y="55166"/>
                    <a:pt x="650563" y="0"/>
                    <a:pt x="419100" y="0"/>
                  </a:cubicBezTo>
                  <a:cubicBezTo>
                    <a:pt x="187637" y="0"/>
                    <a:pt x="0" y="55166"/>
                    <a:pt x="0" y="123217"/>
                  </a:cubicBezTo>
                  <a:cubicBezTo>
                    <a:pt x="0" y="123217"/>
                    <a:pt x="0" y="123217"/>
                    <a:pt x="0" y="123217"/>
                  </a:cubicBezTo>
                  <a:close/>
                </a:path>
              </a:pathLst>
            </a:custGeom>
            <a:gradFill rotWithShape="1">
              <a:gsLst>
                <a:gs pos="0">
                  <a:srgbClr val="742CDD">
                    <a:alpha val="100000"/>
                  </a:srgbClr>
                </a:gs>
                <a:gs pos="100000">
                  <a:srgbClr val="331885">
                    <a:alpha val="100000"/>
                  </a:srgbClr>
                </a:gs>
              </a:gsLst>
              <a:lin ang="10800000" scaled="0"/>
            </a:gradFill>
            <a:ln>
              <a:noFill/>
            </a:ln>
          </p:spPr>
          <p:txBody>
            <a:bodyPr vert="horz" rtlCol="0" anchor="ctr">
              <a:noAutofit/>
            </a:bodyPr>
            <a:lstStyle/>
            <a:p>
              <a:pPr algn="ctr"/>
              <a:endParaRPr lang="en-US" dirty="0"/>
            </a:p>
          </p:txBody>
        </p:sp>
      </p:grpSp>
      <p:grpSp>
        <p:nvGrpSpPr>
          <p:cNvPr id="27" name="Slides-Edited374B">
            <a:extLst>
              <a:ext uri="{EB1F0601-01A4-432E-9366-700BC2CD24C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D39C31C-E4B8-41E0-9DBE-A745F06C57D3}"/>
              </a:ext>
            </a:extLst>
          </p:cNvPr>
          <p:cNvGrpSpPr>
            <a:grpSpLocks noChangeAspect="1"/>
          </p:cNvGrpSpPr>
          <p:nvPr/>
        </p:nvGrpSpPr>
        <p:grpSpPr>
          <a:xfrm>
            <a:off x="4152900" y="3552825"/>
            <a:ext cx="838200" cy="361950"/>
            <a:chOff x="0" y="0"/>
            <a:chExt cx="838200" cy="361950"/>
          </a:xfrm>
        </p:grpSpPr>
        <p:sp>
          <p:nvSpPr>
            <p:cNvPr id="28" name="Oval9CD9">
              <a:extLst>
                <a:ext uri="{59A026BF-6715-4747-AF38-591C06C1F7F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A162075-16B4-47AA-BCD2-972C22D0C762}"/>
                </a:ext>
              </a:extLst>
            </p:cNvPr>
            <p:cNvSpPr/>
            <p:nvPr/>
          </p:nvSpPr>
          <p:spPr>
            <a:xfrm>
              <a:off x="0" y="123217"/>
              <a:ext cx="838200" cy="238732"/>
            </a:xfrm>
            <a:custGeom>
              <a:avLst/>
              <a:gdLst/>
              <a:ahLst/>
              <a:cxnLst/>
              <a:rect l="0" t="0" r="r" b="b"/>
              <a:pathLst>
                <a:path w="838200" h="238733">
                  <a:moveTo>
                    <a:pt x="423333" y="238733"/>
                  </a:moveTo>
                  <a:cubicBezTo>
                    <a:pt x="650563" y="238733"/>
                    <a:pt x="838200" y="186993"/>
                    <a:pt x="838200" y="106895"/>
                  </a:cubicBezTo>
                  <a:lnTo>
                    <a:pt x="838200" y="0"/>
                  </a:lnTo>
                  <a:lnTo>
                    <a:pt x="0" y="0"/>
                  </a:lnTo>
                  <a:lnTo>
                    <a:pt x="0" y="106895"/>
                  </a:lnTo>
                  <a:cubicBezTo>
                    <a:pt x="0" y="186993"/>
                    <a:pt x="187637" y="238733"/>
                    <a:pt x="423333" y="238733"/>
                  </a:cubicBezTo>
                  <a:close/>
                </a:path>
              </a:pathLst>
            </a:custGeom>
            <a:gradFill rotWithShape="1">
              <a:gsLst>
                <a:gs pos="0">
                  <a:srgbClr val="0A797D">
                    <a:alpha val="100000"/>
                  </a:srgbClr>
                </a:gs>
                <a:gs pos="100000">
                  <a:srgbClr val="4FC9B6">
                    <a:alpha val="100000"/>
                  </a:srgbClr>
                </a:gs>
              </a:gsLst>
              <a:lin ang="0" scaled="0"/>
            </a:gradFill>
            <a:ln>
              <a:noFill/>
            </a:ln>
          </p:spPr>
          <p:txBody>
            <a:bodyPr vert="horz" rtlCol="0" anchor="ctr">
              <a:noAutofit/>
            </a:bodyPr>
            <a:lstStyle/>
            <a:p>
              <a:pPr algn="ctr"/>
              <a:endParaRPr lang="en-US" dirty="0"/>
            </a:p>
          </p:txBody>
        </p:sp>
        <p:sp>
          <p:nvSpPr>
            <p:cNvPr id="29" name="Oval7097">
              <a:extLst>
                <a:ext uri="{C52960F3-DA54-4EA9-97E7-A3272FEB1EF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7F210CA-53DE-42E5-B653-C9C75CF910BB}"/>
                </a:ext>
              </a:extLst>
            </p:cNvPr>
            <p:cNvSpPr/>
            <p:nvPr/>
          </p:nvSpPr>
          <p:spPr>
            <a:xfrm>
              <a:off x="0" y="0"/>
              <a:ext cx="838200" cy="246434"/>
            </a:xfrm>
            <a:custGeom>
              <a:avLst/>
              <a:gdLst/>
              <a:ahLst/>
              <a:cxnLst/>
              <a:rect l="0" t="0" r="r" b="b"/>
              <a:pathLst>
                <a:path w="838200" h="246434">
                  <a:moveTo>
                    <a:pt x="419100" y="123217"/>
                  </a:moveTo>
                  <a:moveTo>
                    <a:pt x="0" y="123217"/>
                  </a:moveTo>
                  <a:cubicBezTo>
                    <a:pt x="0" y="191268"/>
                    <a:pt x="187637" y="246434"/>
                    <a:pt x="419100" y="246434"/>
                  </a:cubicBezTo>
                  <a:cubicBezTo>
                    <a:pt x="650563" y="246434"/>
                    <a:pt x="838200" y="191268"/>
                    <a:pt x="838200" y="123217"/>
                  </a:cubicBezTo>
                  <a:cubicBezTo>
                    <a:pt x="838200" y="123217"/>
                    <a:pt x="838200" y="123217"/>
                    <a:pt x="838200" y="123217"/>
                  </a:cubicBezTo>
                  <a:cubicBezTo>
                    <a:pt x="838200" y="55166"/>
                    <a:pt x="650563" y="0"/>
                    <a:pt x="419100" y="0"/>
                  </a:cubicBezTo>
                  <a:cubicBezTo>
                    <a:pt x="187637" y="0"/>
                    <a:pt x="0" y="55166"/>
                    <a:pt x="0" y="123217"/>
                  </a:cubicBezTo>
                  <a:cubicBezTo>
                    <a:pt x="0" y="123217"/>
                    <a:pt x="0" y="123217"/>
                    <a:pt x="0" y="123217"/>
                  </a:cubicBezTo>
                  <a:close/>
                </a:path>
              </a:pathLst>
            </a:custGeom>
            <a:gradFill rotWithShape="1">
              <a:gsLst>
                <a:gs pos="0">
                  <a:srgbClr val="0A797D">
                    <a:alpha val="100000"/>
                  </a:srgbClr>
                </a:gs>
                <a:gs pos="100000">
                  <a:srgbClr val="4FC9B6">
                    <a:alpha val="100000"/>
                  </a:srgbClr>
                </a:gs>
              </a:gsLst>
              <a:lin ang="10800000" scaled="0"/>
            </a:gradFill>
            <a:ln>
              <a:noFill/>
            </a:ln>
          </p:spPr>
          <p:txBody>
            <a:bodyPr vert="horz" rtlCol="0" anchor="ctr">
              <a:noAutofit/>
            </a:bodyPr>
            <a:lstStyle/>
            <a:p>
              <a:pPr algn="ctr"/>
              <a:endParaRPr lang="en-US" dirty="0"/>
            </a:p>
          </p:txBody>
        </p:sp>
      </p:grpSp>
      <p:grpSp>
        <p:nvGrpSpPr>
          <p:cNvPr id="30" name="Slides-EditedF119">
            <a:extLst>
              <a:ext uri="{76CD6789-BAAA-47BD-A9AC-A8C2A383A29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3828318-6CB9-4AD4-8970-95B2E059BF56}"/>
              </a:ext>
            </a:extLst>
          </p:cNvPr>
          <p:cNvGrpSpPr>
            <a:grpSpLocks noChangeAspect="1"/>
          </p:cNvGrpSpPr>
          <p:nvPr/>
        </p:nvGrpSpPr>
        <p:grpSpPr>
          <a:xfrm>
            <a:off x="5705474" y="2809875"/>
            <a:ext cx="838200" cy="361950"/>
            <a:chOff x="0" y="0"/>
            <a:chExt cx="838200" cy="361950"/>
          </a:xfrm>
        </p:grpSpPr>
        <p:sp>
          <p:nvSpPr>
            <p:cNvPr id="31" name="Oval900D">
              <a:extLst>
                <a:ext uri="{637374CD-F89B-4C8A-AAE8-96C1E1EFDA0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653C9A1-B0F6-49A7-98B5-E31D791BCFEF}"/>
                </a:ext>
              </a:extLst>
            </p:cNvPr>
            <p:cNvSpPr/>
            <p:nvPr/>
          </p:nvSpPr>
          <p:spPr>
            <a:xfrm>
              <a:off x="0" y="123217"/>
              <a:ext cx="838200" cy="238732"/>
            </a:xfrm>
            <a:custGeom>
              <a:avLst/>
              <a:gdLst/>
              <a:ahLst/>
              <a:cxnLst/>
              <a:rect l="0" t="0" r="r" b="b"/>
              <a:pathLst>
                <a:path w="838200" h="238733">
                  <a:moveTo>
                    <a:pt x="423333" y="238733"/>
                  </a:moveTo>
                  <a:cubicBezTo>
                    <a:pt x="650563" y="238733"/>
                    <a:pt x="838200" y="186993"/>
                    <a:pt x="838200" y="106895"/>
                  </a:cubicBezTo>
                  <a:lnTo>
                    <a:pt x="838200" y="0"/>
                  </a:lnTo>
                  <a:lnTo>
                    <a:pt x="0" y="0"/>
                  </a:lnTo>
                  <a:lnTo>
                    <a:pt x="0" y="106895"/>
                  </a:lnTo>
                  <a:cubicBezTo>
                    <a:pt x="0" y="186993"/>
                    <a:pt x="187637" y="238733"/>
                    <a:pt x="423333" y="238733"/>
                  </a:cubicBezTo>
                  <a:close/>
                </a:path>
              </a:pathLst>
            </a:custGeom>
            <a:gradFill rotWithShape="1">
              <a:gsLst>
                <a:gs pos="0">
                  <a:srgbClr val="9C2E58">
                    <a:alpha val="100000"/>
                  </a:srgbClr>
                </a:gs>
                <a:gs pos="100000">
                  <a:srgbClr val="D7549E">
                    <a:alpha val="100000"/>
                  </a:srgbClr>
                </a:gs>
              </a:gsLst>
              <a:lin ang="10800000" scaled="0"/>
            </a:gradFill>
            <a:ln>
              <a:noFill/>
            </a:ln>
          </p:spPr>
          <p:txBody>
            <a:bodyPr vert="horz" rtlCol="0" anchor="ctr">
              <a:noAutofit/>
            </a:bodyPr>
            <a:lstStyle/>
            <a:p>
              <a:pPr algn="ctr"/>
              <a:endParaRPr lang="en-US" dirty="0"/>
            </a:p>
          </p:txBody>
        </p:sp>
        <p:sp>
          <p:nvSpPr>
            <p:cNvPr id="32" name="Oval6FA7">
              <a:extLst>
                <a:ext uri="{C78EEFCC-A6AF-4629-B5CB-573963634E9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302785E-2666-48BE-AFD0-8C4722B7D38A}"/>
                </a:ext>
              </a:extLst>
            </p:cNvPr>
            <p:cNvSpPr/>
            <p:nvPr/>
          </p:nvSpPr>
          <p:spPr>
            <a:xfrm>
              <a:off x="0" y="0"/>
              <a:ext cx="838200" cy="246434"/>
            </a:xfrm>
            <a:custGeom>
              <a:avLst/>
              <a:gdLst/>
              <a:ahLst/>
              <a:cxnLst/>
              <a:rect l="0" t="0" r="r" b="b"/>
              <a:pathLst>
                <a:path w="838200" h="246434">
                  <a:moveTo>
                    <a:pt x="419100" y="123217"/>
                  </a:moveTo>
                  <a:moveTo>
                    <a:pt x="0" y="123217"/>
                  </a:moveTo>
                  <a:cubicBezTo>
                    <a:pt x="0" y="191268"/>
                    <a:pt x="187637" y="246434"/>
                    <a:pt x="419100" y="246434"/>
                  </a:cubicBezTo>
                  <a:cubicBezTo>
                    <a:pt x="650563" y="246434"/>
                    <a:pt x="838200" y="191268"/>
                    <a:pt x="838200" y="123217"/>
                  </a:cubicBezTo>
                  <a:cubicBezTo>
                    <a:pt x="838200" y="123217"/>
                    <a:pt x="838200" y="123217"/>
                    <a:pt x="838200" y="123217"/>
                  </a:cubicBezTo>
                  <a:cubicBezTo>
                    <a:pt x="838200" y="55166"/>
                    <a:pt x="650563" y="0"/>
                    <a:pt x="419100" y="0"/>
                  </a:cubicBezTo>
                  <a:cubicBezTo>
                    <a:pt x="187637" y="0"/>
                    <a:pt x="0" y="55166"/>
                    <a:pt x="0" y="123217"/>
                  </a:cubicBezTo>
                  <a:cubicBezTo>
                    <a:pt x="0" y="123217"/>
                    <a:pt x="0" y="123217"/>
                    <a:pt x="0" y="123217"/>
                  </a:cubicBezTo>
                  <a:close/>
                </a:path>
              </a:pathLst>
            </a:custGeom>
            <a:gradFill rotWithShape="1">
              <a:gsLst>
                <a:gs pos="0">
                  <a:srgbClr val="9C2E58">
                    <a:alpha val="100000"/>
                  </a:srgbClr>
                </a:gs>
                <a:gs pos="100000">
                  <a:srgbClr val="D7549E">
                    <a:alpha val="100000"/>
                  </a:srgbClr>
                </a:gs>
              </a:gsLst>
              <a:lin ang="0" scaled="0"/>
            </a:gradFill>
            <a:ln>
              <a:noFill/>
            </a:ln>
          </p:spPr>
          <p:txBody>
            <a:bodyPr vert="horz" rtlCol="0" anchor="ctr">
              <a:noAutofit/>
            </a:bodyPr>
            <a:lstStyle/>
            <a:p>
              <a:pPr algn="ctr"/>
              <a:endParaRPr lang="en-US" dirty="0"/>
            </a:p>
          </p:txBody>
        </p:sp>
      </p:grpSp>
      <p:grpSp>
        <p:nvGrpSpPr>
          <p:cNvPr id="33" name="Slides-Edited0631">
            <a:extLst>
              <a:ext uri="{F09FC785-3B4F-4CD9-BD1C-10CC28BF27C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1F5F6F8-5066-4310-A60C-5AC8AD984E59}"/>
              </a:ext>
            </a:extLst>
          </p:cNvPr>
          <p:cNvGrpSpPr>
            <a:grpSpLocks noChangeAspect="1"/>
          </p:cNvGrpSpPr>
          <p:nvPr/>
        </p:nvGrpSpPr>
        <p:grpSpPr>
          <a:xfrm>
            <a:off x="6943725" y="1419225"/>
            <a:ext cx="838200" cy="361950"/>
            <a:chOff x="0" y="0"/>
            <a:chExt cx="838200" cy="361950"/>
          </a:xfrm>
        </p:grpSpPr>
        <p:sp>
          <p:nvSpPr>
            <p:cNvPr id="34" name="Oval4D5B">
              <a:extLst>
                <a:ext uri="{916EC63A-5E0D-4EA8-9AEC-506B30EF064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1F25312-85E7-4A22-99DF-A5996AA8817E}"/>
                </a:ext>
              </a:extLst>
            </p:cNvPr>
            <p:cNvSpPr/>
            <p:nvPr/>
          </p:nvSpPr>
          <p:spPr>
            <a:xfrm>
              <a:off x="0" y="123217"/>
              <a:ext cx="838200" cy="238732"/>
            </a:xfrm>
            <a:custGeom>
              <a:avLst/>
              <a:gdLst/>
              <a:ahLst/>
              <a:cxnLst/>
              <a:rect l="0" t="0" r="r" b="b"/>
              <a:pathLst>
                <a:path w="838200" h="238733">
                  <a:moveTo>
                    <a:pt x="423333" y="238733"/>
                  </a:moveTo>
                  <a:cubicBezTo>
                    <a:pt x="650563" y="238733"/>
                    <a:pt x="838200" y="186993"/>
                    <a:pt x="838200" y="106895"/>
                  </a:cubicBezTo>
                  <a:lnTo>
                    <a:pt x="838200" y="0"/>
                  </a:lnTo>
                  <a:lnTo>
                    <a:pt x="0" y="0"/>
                  </a:lnTo>
                  <a:lnTo>
                    <a:pt x="0" y="106895"/>
                  </a:lnTo>
                  <a:cubicBezTo>
                    <a:pt x="0" y="186993"/>
                    <a:pt x="187637" y="238733"/>
                    <a:pt x="423333" y="238733"/>
                  </a:cubicBezTo>
                  <a:close/>
                </a:path>
              </a:pathLst>
            </a:custGeom>
            <a:gradFill rotWithShape="1">
              <a:gsLst>
                <a:gs pos="0">
                  <a:srgbClr val="D37F35">
                    <a:alpha val="100000"/>
                  </a:srgbClr>
                </a:gs>
                <a:gs pos="100000">
                  <a:srgbClr val="B63921">
                    <a:alpha val="100000"/>
                  </a:srgbClr>
                </a:gs>
              </a:gsLst>
              <a:lin ang="0" scaled="0"/>
            </a:gradFill>
            <a:ln>
              <a:noFill/>
            </a:ln>
          </p:spPr>
          <p:txBody>
            <a:bodyPr vert="horz" rtlCol="0" anchor="ctr">
              <a:noAutofit/>
            </a:bodyPr>
            <a:lstStyle/>
            <a:p>
              <a:pPr algn="ctr"/>
              <a:endParaRPr lang="en-US" dirty="0"/>
            </a:p>
          </p:txBody>
        </p:sp>
        <p:sp>
          <p:nvSpPr>
            <p:cNvPr id="35" name="OvalD0C3">
              <a:extLst>
                <a:ext uri="{7569A5FC-D4DA-4EC6-95A7-B38359F0546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6FE6D83-A588-4FF4-BF97-D74E65F7A28F}"/>
                </a:ext>
              </a:extLst>
            </p:cNvPr>
            <p:cNvSpPr/>
            <p:nvPr/>
          </p:nvSpPr>
          <p:spPr>
            <a:xfrm>
              <a:off x="0" y="0"/>
              <a:ext cx="838200" cy="246434"/>
            </a:xfrm>
            <a:custGeom>
              <a:avLst/>
              <a:gdLst/>
              <a:ahLst/>
              <a:cxnLst/>
              <a:rect l="0" t="0" r="r" b="b"/>
              <a:pathLst>
                <a:path w="838200" h="246434">
                  <a:moveTo>
                    <a:pt x="419100" y="123217"/>
                  </a:moveTo>
                  <a:moveTo>
                    <a:pt x="0" y="123217"/>
                  </a:moveTo>
                  <a:cubicBezTo>
                    <a:pt x="0" y="191268"/>
                    <a:pt x="187637" y="246434"/>
                    <a:pt x="419100" y="246434"/>
                  </a:cubicBezTo>
                  <a:cubicBezTo>
                    <a:pt x="650563" y="246434"/>
                    <a:pt x="838200" y="191268"/>
                    <a:pt x="838200" y="123217"/>
                  </a:cubicBezTo>
                  <a:cubicBezTo>
                    <a:pt x="838200" y="123217"/>
                    <a:pt x="838200" y="123217"/>
                    <a:pt x="838200" y="123217"/>
                  </a:cubicBezTo>
                  <a:cubicBezTo>
                    <a:pt x="838200" y="55166"/>
                    <a:pt x="650563" y="0"/>
                    <a:pt x="419100" y="0"/>
                  </a:cubicBezTo>
                  <a:cubicBezTo>
                    <a:pt x="187637" y="0"/>
                    <a:pt x="0" y="55166"/>
                    <a:pt x="0" y="123217"/>
                  </a:cubicBezTo>
                  <a:cubicBezTo>
                    <a:pt x="0" y="123217"/>
                    <a:pt x="0" y="123217"/>
                    <a:pt x="0" y="123217"/>
                  </a:cubicBezTo>
                  <a:close/>
                </a:path>
              </a:pathLst>
            </a:custGeom>
            <a:gradFill rotWithShape="1">
              <a:gsLst>
                <a:gs pos="0">
                  <a:srgbClr val="D37F35">
                    <a:alpha val="100000"/>
                  </a:srgbClr>
                </a:gs>
                <a:gs pos="100000">
                  <a:srgbClr val="B63921">
                    <a:alpha val="100000"/>
                  </a:srgbClr>
                </a:gs>
              </a:gsLst>
              <a:lin ang="10800000" scaled="0"/>
            </a:gradFill>
            <a:ln>
              <a:noFill/>
            </a:ln>
          </p:spPr>
          <p:txBody>
            <a:bodyPr vert="horz" rtlCol="0" anchor="ctr">
              <a:noAutofit/>
            </a:bodyPr>
            <a:lstStyle/>
            <a:p>
              <a:pPr algn="ctr"/>
              <a:endParaRPr lang="en-US" dirty="0"/>
            </a:p>
          </p:txBody>
        </p:sp>
      </p:grpSp>
      <p:grpSp>
        <p:nvGrpSpPr>
          <p:cNvPr id="36" name="Slides-Edited1BF8">
            <a:extLst>
              <a:ext uri="{803C0427-377B-46BB-B05F-02650335C13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5B2789C-BFEB-4BB9-B813-CADB84B008AF}"/>
              </a:ext>
            </a:extLst>
          </p:cNvPr>
          <p:cNvGrpSpPr>
            <a:grpSpLocks noChangeAspect="1"/>
          </p:cNvGrpSpPr>
          <p:nvPr/>
        </p:nvGrpSpPr>
        <p:grpSpPr>
          <a:xfrm>
            <a:off x="1533525" y="809625"/>
            <a:ext cx="514350" cy="788035"/>
            <a:chOff x="19049" y="19050"/>
            <a:chExt cx="514350" cy="788035"/>
          </a:xfrm>
        </p:grpSpPr>
        <p:sp>
          <p:nvSpPr>
            <p:cNvPr id="37" name="Oval290C">
              <a:extLst>
                <a:ext uri="{67FB36D3-F8E3-47AF-9038-E602EF98F3A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4812A3D-BDCB-4564-9EEB-6EEA009DDF86}"/>
                </a:ext>
              </a:extLst>
            </p:cNvPr>
            <p:cNvSpPr/>
            <p:nvPr/>
          </p:nvSpPr>
          <p:spPr>
            <a:xfrm>
              <a:off x="19049" y="19050"/>
              <a:ext cx="514350" cy="514350"/>
            </a:xfrm>
            <a:custGeom>
              <a:avLst/>
              <a:gdLst/>
              <a:ahLst/>
              <a:cxnLst/>
              <a:rect l="0" t="0" r="r" b="b"/>
              <a:pathLst>
                <a:path w="514350" h="514350">
                  <a:moveTo>
                    <a:pt x="257175" y="257175"/>
                  </a:moveTo>
                  <a:moveTo>
                    <a:pt x="0" y="257175"/>
                  </a:moveTo>
                  <a:cubicBezTo>
                    <a:pt x="0" y="399209"/>
                    <a:pt x="115141" y="514350"/>
                    <a:pt x="257175" y="514350"/>
                  </a:cubicBezTo>
                  <a:cubicBezTo>
                    <a:pt x="399209" y="514350"/>
                    <a:pt x="514350" y="399209"/>
                    <a:pt x="514350" y="257175"/>
                  </a:cubicBezTo>
                  <a:cubicBezTo>
                    <a:pt x="514350" y="257175"/>
                    <a:pt x="514350" y="257175"/>
                    <a:pt x="514350" y="257175"/>
                  </a:cubicBezTo>
                  <a:cubicBezTo>
                    <a:pt x="514350" y="115141"/>
                    <a:pt x="399209" y="0"/>
                    <a:pt x="257175" y="0"/>
                  </a:cubicBezTo>
                  <a:cubicBezTo>
                    <a:pt x="115141" y="0"/>
                    <a:pt x="0" y="115141"/>
                    <a:pt x="0" y="257175"/>
                  </a:cubicBezTo>
                  <a:cubicBezTo>
                    <a:pt x="0" y="257175"/>
                    <a:pt x="0" y="257175"/>
                    <a:pt x="0" y="257175"/>
                  </a:cubicBezTo>
                  <a:close/>
                </a:path>
              </a:pathLst>
            </a:custGeom>
            <a:gradFill rotWithShape="1">
              <a:gsLst>
                <a:gs pos="0">
                  <a:srgbClr val="F4F6FA">
                    <a:alpha val="100000"/>
                  </a:srgbClr>
                </a:gs>
                <a:gs pos="100000">
                  <a:srgbClr val="D2DBE9">
                    <a:alpha val="100000"/>
                  </a:srgbClr>
                </a:gs>
              </a:gsLst>
              <a:lin ang="0" scaled="0"/>
            </a:gradFill>
            <a:ln w="34290">
              <a:solidFill>
                <a:srgbClr val="FFFFFF">
                  <a:alpha val="100000"/>
                </a:srgbClr>
              </a:solidFill>
              <a:prstDash val="solid"/>
            </a:ln>
          </p:spPr>
          <p:txBody>
            <a:bodyPr vert="horz" rtlCol="0" anchor="ctr">
              <a:noAutofit/>
            </a:bodyPr>
            <a:lstStyle/>
            <a:p>
              <a:pPr algn="ctr"/>
              <a:endParaRPr lang="en-US" dirty="0"/>
            </a:p>
          </p:txBody>
        </p:sp>
        <p:grpSp>
          <p:nvGrpSpPr>
            <p:cNvPr id="38" name="Group-30799">
              <a:extLst>
                <a:ext uri="{DA5BADEE-DB76-4593-AC0F-A18F36166FA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3422E61-1250-4331-89CC-7A9468CADAE2}"/>
                </a:ext>
              </a:extLst>
            </p:cNvPr>
            <p:cNvGrpSpPr/>
            <p:nvPr/>
          </p:nvGrpSpPr>
          <p:grpSpPr>
            <a:xfrm>
              <a:off x="171450" y="180975"/>
              <a:ext cx="200025" cy="200025"/>
              <a:chOff x="171450" y="180975"/>
              <a:chExt cx="200025" cy="200025"/>
            </a:xfrm>
          </p:grpSpPr>
          <p:sp>
            <p:nvSpPr>
              <p:cNvPr id="39" name="RectangleA3E5">
                <a:extLst>
                  <a:ext uri="{75CEF628-71D6-470E-9B49-FCF6C7552C4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E003AF7-8C69-4F71-AF79-74FF2ED2EA84}"/>
                  </a:ext>
                </a:extLst>
              </p:cNvPr>
              <p:cNvSpPr/>
              <p:nvPr/>
            </p:nvSpPr>
            <p:spPr>
              <a:xfrm>
                <a:off x="171450" y="180975"/>
                <a:ext cx="168020" cy="169251"/>
              </a:xfrm>
              <a:custGeom>
                <a:avLst/>
                <a:gdLst/>
                <a:ahLst/>
                <a:cxnLst/>
                <a:rect l="0" t="0" r="r" b="b"/>
                <a:pathLst>
                  <a:path w="168021" h="169252">
                    <a:moveTo>
                      <a:pt x="0" y="84010"/>
                    </a:moveTo>
                    <a:cubicBezTo>
                      <a:pt x="0" y="37613"/>
                      <a:pt x="37613" y="0"/>
                      <a:pt x="84010" y="0"/>
                    </a:cubicBezTo>
                    <a:lnTo>
                      <a:pt x="84010" y="0"/>
                    </a:lnTo>
                    <a:cubicBezTo>
                      <a:pt x="130408" y="0"/>
                      <a:pt x="168021" y="37613"/>
                      <a:pt x="168021" y="84010"/>
                    </a:cubicBezTo>
                    <a:lnTo>
                      <a:pt x="168021" y="85241"/>
                    </a:lnTo>
                    <a:cubicBezTo>
                      <a:pt x="168021" y="131639"/>
                      <a:pt x="130408" y="169252"/>
                      <a:pt x="84011" y="169252"/>
                    </a:cubicBezTo>
                    <a:lnTo>
                      <a:pt x="84010" y="169252"/>
                    </a:lnTo>
                    <a:cubicBezTo>
                      <a:pt x="37613" y="169252"/>
                      <a:pt x="0" y="131639"/>
                      <a:pt x="0" y="85241"/>
                    </a:cubicBezTo>
                    <a:lnTo>
                      <a:pt x="0" y="84010"/>
                    </a:lnTo>
                  </a:path>
                </a:pathLst>
              </a:custGeom>
              <a:noFill/>
              <a:ln w="19050">
                <a:solidFill>
                  <a:srgbClr val="3A3A3A">
                    <a:alpha val="100000"/>
                  </a:srgbClr>
                </a:solidFill>
                <a:prstDash val="solid"/>
              </a:ln>
            </p:spPr>
            <p:txBody>
              <a:bodyPr vert="horz" rtlCol="0" anchor="ctr">
                <a:noAutofit/>
              </a:bodyPr>
              <a:lstStyle/>
              <a:p>
                <a:pPr algn="ctr"/>
                <a:endParaRPr lang="en-US" dirty="0"/>
              </a:p>
            </p:txBody>
          </p:sp>
          <p:sp>
            <p:nvSpPr>
              <p:cNvPr id="40" name="Path-3845B">
                <a:extLst>
                  <a:ext uri="{8B8C170C-140D-40D4-8F90-A9D7D3BA86E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95D2E1B-C6B9-40C3-905C-9253604A3525}"/>
                  </a:ext>
                </a:extLst>
              </p:cNvPr>
              <p:cNvSpPr/>
              <p:nvPr/>
            </p:nvSpPr>
            <p:spPr>
              <a:xfrm>
                <a:off x="227457" y="242521"/>
                <a:ext cx="16001" cy="53852"/>
              </a:xfrm>
              <a:custGeom>
                <a:avLst/>
                <a:gdLst/>
                <a:ahLst/>
                <a:cxnLst/>
                <a:rect l="0" t="0" r="r" b="b"/>
                <a:pathLst>
                  <a:path w="16002" h="53853">
                    <a:moveTo>
                      <a:pt x="6118" y="0"/>
                    </a:moveTo>
                    <a:cubicBezTo>
                      <a:pt x="-4557" y="22859"/>
                      <a:pt x="-1262" y="40809"/>
                      <a:pt x="16002" y="53853"/>
                    </a:cubicBezTo>
                  </a:path>
                </a:pathLst>
              </a:custGeom>
              <a:noFill/>
              <a:ln w="14288">
                <a:solidFill>
                  <a:srgbClr val="3A3A3A">
                    <a:alpha val="100000"/>
                  </a:srgbClr>
                </a:solidFill>
                <a:prstDash val="solid"/>
              </a:ln>
            </p:spPr>
            <p:txBody>
              <a:bodyPr vert="horz" rtlCol="0" anchor="ctr">
                <a:noAutofit/>
              </a:bodyPr>
              <a:lstStyle/>
              <a:p>
                <a:pPr algn="ctr"/>
                <a:endParaRPr lang="en-US" dirty="0"/>
              </a:p>
            </p:txBody>
          </p:sp>
          <p:sp>
            <p:nvSpPr>
              <p:cNvPr id="41" name="Path-2C6E9">
                <a:extLst>
                  <a:ext uri="{B5FD6B84-88F7-48F0-88BE-802654A88E0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4F7504F-C1D0-4B1D-AF15-483D5560F648}"/>
                  </a:ext>
                </a:extLst>
              </p:cNvPr>
              <p:cNvSpPr/>
              <p:nvPr/>
            </p:nvSpPr>
            <p:spPr>
              <a:xfrm>
                <a:off x="315468" y="327147"/>
                <a:ext cx="56007" cy="53852"/>
              </a:xfrm>
              <a:custGeom>
                <a:avLst/>
                <a:gdLst/>
                <a:ahLst/>
                <a:cxnLst/>
                <a:rect l="0" t="0" r="r" b="b"/>
                <a:pathLst>
                  <a:path w="56007" h="53853">
                    <a:moveTo>
                      <a:pt x="0" y="0"/>
                    </a:moveTo>
                    <a:lnTo>
                      <a:pt x="56007" y="53853"/>
                    </a:lnTo>
                  </a:path>
                </a:pathLst>
              </a:custGeom>
              <a:noFill/>
              <a:ln w="14288">
                <a:solidFill>
                  <a:srgbClr val="3A3A3A">
                    <a:alpha val="100000"/>
                  </a:srgbClr>
                </a:solidFill>
                <a:prstDash val="solid"/>
              </a:ln>
            </p:spPr>
            <p:txBody>
              <a:bodyPr vert="horz" rtlCol="0" anchor="ctr">
                <a:noAutofit/>
              </a:bodyPr>
              <a:lstStyle/>
              <a:p>
                <a:pPr algn="ctr"/>
                <a:endParaRPr lang="en-US" dirty="0"/>
              </a:p>
            </p:txBody>
          </p:sp>
        </p:grpSp>
        <p:sp>
          <p:nvSpPr>
            <p:cNvPr id="42" name="Path-8DDDF">
              <a:extLst>
                <a:ext uri="{D8D2DCA7-B9FB-4B8D-B9AA-1C135E3750C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2FDF3F7-23F8-461D-8E4A-B99B9C93BB6E}"/>
                </a:ext>
              </a:extLst>
            </p:cNvPr>
            <p:cNvSpPr/>
            <p:nvPr/>
          </p:nvSpPr>
          <p:spPr>
            <a:xfrm>
              <a:off x="247650" y="533400"/>
              <a:ext cx="57150" cy="273685"/>
            </a:xfrm>
            <a:custGeom>
              <a:avLst/>
              <a:gdLst/>
              <a:ahLst/>
              <a:cxnLst/>
              <a:rect l="0" t="0" r="r" b="b"/>
              <a:pathLst>
                <a:path w="57150" h="273686">
                  <a:moveTo>
                    <a:pt x="28575" y="273686"/>
                  </a:moveTo>
                  <a:lnTo>
                    <a:pt x="0" y="0"/>
                  </a:lnTo>
                  <a:lnTo>
                    <a:pt x="57150" y="0"/>
                  </a:lnTo>
                  <a:close/>
                </a:path>
              </a:pathLst>
            </a:custGeom>
            <a:solidFill>
              <a:srgbClr val="FFFFFF">
                <a:alpha val="100000"/>
              </a:srgbClr>
            </a:solidFill>
            <a:ln>
              <a:noFill/>
            </a:ln>
          </p:spPr>
          <p:txBody>
            <a:bodyPr vert="horz" rtlCol="0" anchor="ctr">
              <a:noAutofit/>
            </a:bodyPr>
            <a:lstStyle/>
            <a:p>
              <a:pPr algn="ctr"/>
              <a:endParaRPr lang="en-US" dirty="0"/>
            </a:p>
          </p:txBody>
        </p:sp>
      </p:grpSp>
      <p:grpSp>
        <p:nvGrpSpPr>
          <p:cNvPr id="43" name="Slides-Edited103C">
            <a:extLst>
              <a:ext uri="{927C8F10-4A44-415C-9536-54D32767913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779B53C-F67D-49E6-ABCA-FA673D3743C9}"/>
              </a:ext>
            </a:extLst>
          </p:cNvPr>
          <p:cNvGrpSpPr>
            <a:grpSpLocks noChangeAspect="1"/>
          </p:cNvGrpSpPr>
          <p:nvPr/>
        </p:nvGrpSpPr>
        <p:grpSpPr>
          <a:xfrm>
            <a:off x="2781300" y="2200275"/>
            <a:ext cx="514350" cy="788035"/>
            <a:chOff x="19049" y="19050"/>
            <a:chExt cx="514350" cy="788035"/>
          </a:xfrm>
        </p:grpSpPr>
        <p:sp>
          <p:nvSpPr>
            <p:cNvPr id="44" name="OvalC478">
              <a:extLst>
                <a:ext uri="{C504783D-F677-4F53-A5E1-C2D5CEB4BEB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67C3EB5-CBEC-4006-805B-7AAA0CD4FE88}"/>
                </a:ext>
              </a:extLst>
            </p:cNvPr>
            <p:cNvSpPr/>
            <p:nvPr/>
          </p:nvSpPr>
          <p:spPr>
            <a:xfrm>
              <a:off x="19049" y="19050"/>
              <a:ext cx="514350" cy="514350"/>
            </a:xfrm>
            <a:custGeom>
              <a:avLst/>
              <a:gdLst/>
              <a:ahLst/>
              <a:cxnLst/>
              <a:rect l="0" t="0" r="r" b="b"/>
              <a:pathLst>
                <a:path w="514350" h="514350">
                  <a:moveTo>
                    <a:pt x="257175" y="257175"/>
                  </a:moveTo>
                  <a:moveTo>
                    <a:pt x="0" y="257175"/>
                  </a:moveTo>
                  <a:cubicBezTo>
                    <a:pt x="0" y="399209"/>
                    <a:pt x="115141" y="514350"/>
                    <a:pt x="257175" y="514350"/>
                  </a:cubicBezTo>
                  <a:cubicBezTo>
                    <a:pt x="399209" y="514350"/>
                    <a:pt x="514350" y="399209"/>
                    <a:pt x="514350" y="257175"/>
                  </a:cubicBezTo>
                  <a:cubicBezTo>
                    <a:pt x="514350" y="257175"/>
                    <a:pt x="514350" y="257175"/>
                    <a:pt x="514350" y="257175"/>
                  </a:cubicBezTo>
                  <a:cubicBezTo>
                    <a:pt x="514350" y="115141"/>
                    <a:pt x="399209" y="0"/>
                    <a:pt x="257175" y="0"/>
                  </a:cubicBezTo>
                  <a:cubicBezTo>
                    <a:pt x="115141" y="0"/>
                    <a:pt x="0" y="115141"/>
                    <a:pt x="0" y="257175"/>
                  </a:cubicBezTo>
                  <a:cubicBezTo>
                    <a:pt x="0" y="257175"/>
                    <a:pt x="0" y="257175"/>
                    <a:pt x="0" y="257175"/>
                  </a:cubicBezTo>
                  <a:close/>
                </a:path>
              </a:pathLst>
            </a:custGeom>
            <a:gradFill rotWithShape="1">
              <a:gsLst>
                <a:gs pos="0">
                  <a:srgbClr val="F4F6FA">
                    <a:alpha val="100000"/>
                  </a:srgbClr>
                </a:gs>
                <a:gs pos="100000">
                  <a:srgbClr val="D2DBE9">
                    <a:alpha val="100000"/>
                  </a:srgbClr>
                </a:gs>
              </a:gsLst>
              <a:lin ang="0" scaled="0"/>
            </a:gradFill>
            <a:ln w="34290">
              <a:solidFill>
                <a:srgbClr val="FFFFFF">
                  <a:alpha val="100000"/>
                </a:srgbClr>
              </a:solidFill>
              <a:prstDash val="solid"/>
            </a:ln>
          </p:spPr>
          <p:txBody>
            <a:bodyPr vert="horz" rtlCol="0" anchor="ctr">
              <a:noAutofit/>
            </a:bodyPr>
            <a:lstStyle/>
            <a:p>
              <a:pPr algn="ctr"/>
              <a:endParaRPr lang="en-US" dirty="0"/>
            </a:p>
          </p:txBody>
        </p:sp>
        <p:grpSp>
          <p:nvGrpSpPr>
            <p:cNvPr id="45" name="bulb16E2">
              <a:extLst>
                <a:ext uri="{542A216F-1A59-49CF-93B9-41171E99416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4034928-2CC8-49DB-92E9-DDD580021020}"/>
                </a:ext>
              </a:extLst>
            </p:cNvPr>
            <p:cNvGrpSpPr/>
            <p:nvPr/>
          </p:nvGrpSpPr>
          <p:grpSpPr>
            <a:xfrm>
              <a:off x="142875" y="142875"/>
              <a:ext cx="266700" cy="281781"/>
              <a:chOff x="142875" y="142875"/>
              <a:chExt cx="266700" cy="281781"/>
            </a:xfrm>
          </p:grpSpPr>
          <p:sp>
            <p:nvSpPr>
              <p:cNvPr id="46" name="Path32D5">
                <a:extLst>
                  <a:ext uri="{77009466-C35A-4845-8E72-46EB04353B1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8F789FE-8404-4CCA-BCCF-6A740F5A3D41}"/>
                  </a:ext>
                </a:extLst>
              </p:cNvPr>
              <p:cNvSpPr/>
              <p:nvPr/>
            </p:nvSpPr>
            <p:spPr>
              <a:xfrm>
                <a:off x="207529" y="198437"/>
                <a:ext cx="137390" cy="174624"/>
              </a:xfrm>
              <a:custGeom>
                <a:avLst/>
                <a:gdLst/>
                <a:ahLst/>
                <a:cxnLst/>
                <a:rect l="0" t="0" r="r" b="b"/>
                <a:pathLst>
                  <a:path w="137391" h="174625">
                    <a:moveTo>
                      <a:pt x="137391" y="69001"/>
                    </a:moveTo>
                    <a:cubicBezTo>
                      <a:pt x="137391" y="84787"/>
                      <a:pt x="132047" y="100001"/>
                      <a:pt x="122167" y="112281"/>
                    </a:cubicBezTo>
                    <a:cubicBezTo>
                      <a:pt x="117706" y="117846"/>
                      <a:pt x="114146" y="123487"/>
                      <a:pt x="111393" y="129455"/>
                    </a:cubicBezTo>
                    <a:cubicBezTo>
                      <a:pt x="108640" y="135429"/>
                      <a:pt x="106659" y="141811"/>
                      <a:pt x="105329" y="148799"/>
                    </a:cubicBezTo>
                    <a:lnTo>
                      <a:pt x="101408" y="169497"/>
                    </a:lnTo>
                    <a:cubicBezTo>
                      <a:pt x="100851" y="172507"/>
                      <a:pt x="98225" y="174602"/>
                      <a:pt x="95286" y="174602"/>
                    </a:cubicBezTo>
                    <a:lnTo>
                      <a:pt x="42105" y="174625"/>
                    </a:lnTo>
                    <a:cubicBezTo>
                      <a:pt x="38893" y="174625"/>
                      <a:pt x="36233" y="172175"/>
                      <a:pt x="35896" y="169031"/>
                    </a:cubicBezTo>
                    <a:lnTo>
                      <a:pt x="32062" y="148799"/>
                    </a:lnTo>
                    <a:cubicBezTo>
                      <a:pt x="30732" y="141811"/>
                      <a:pt x="28751" y="135429"/>
                      <a:pt x="25998" y="129455"/>
                    </a:cubicBezTo>
                    <a:cubicBezTo>
                      <a:pt x="23245" y="123487"/>
                      <a:pt x="19685" y="117846"/>
                      <a:pt x="15224" y="112281"/>
                    </a:cubicBezTo>
                    <a:cubicBezTo>
                      <a:pt x="5344" y="100001"/>
                      <a:pt x="0" y="84787"/>
                      <a:pt x="0" y="69001"/>
                    </a:cubicBezTo>
                    <a:cubicBezTo>
                      <a:pt x="0" y="30895"/>
                      <a:pt x="30755" y="0"/>
                      <a:pt x="68695" y="0"/>
                    </a:cubicBezTo>
                    <a:cubicBezTo>
                      <a:pt x="106636" y="0"/>
                      <a:pt x="137391" y="30895"/>
                      <a:pt x="137391" y="69001"/>
                    </a:cubicBezTo>
                    <a:close/>
                  </a:path>
                </a:pathLst>
              </a:custGeom>
              <a:noFill/>
              <a:ln w="14299">
                <a:solidFill>
                  <a:srgbClr val="3A3A3A">
                    <a:alpha val="100000"/>
                  </a:srgbClr>
                </a:solidFill>
                <a:prstDash val="solid"/>
              </a:ln>
            </p:spPr>
            <p:txBody>
              <a:bodyPr vert="horz" rtlCol="0" anchor="ctr">
                <a:noAutofit/>
              </a:bodyPr>
              <a:lstStyle/>
              <a:p>
                <a:pPr algn="ctr"/>
                <a:endParaRPr lang="en-US" dirty="0"/>
              </a:p>
            </p:txBody>
          </p:sp>
          <p:sp>
            <p:nvSpPr>
              <p:cNvPr id="47" name="Path-672E8">
                <a:extLst>
                  <a:ext uri="{27AE9543-4332-43F6-908C-1A77CE23162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25C69AA-2C4E-4C09-AE9D-8385DA9CD64F}"/>
                  </a:ext>
                </a:extLst>
              </p:cNvPr>
              <p:cNvSpPr/>
              <p:nvPr/>
            </p:nvSpPr>
            <p:spPr>
              <a:xfrm>
                <a:off x="256020" y="400843"/>
                <a:ext cx="40409" cy="0"/>
              </a:xfrm>
              <a:custGeom>
                <a:avLst/>
                <a:gdLst/>
                <a:ahLst/>
                <a:cxnLst/>
                <a:rect l="0" t="0" r="r" b="b"/>
                <a:pathLst>
                  <a:path w="40409">
                    <a:moveTo>
                      <a:pt x="0" y="0"/>
                    </a:moveTo>
                    <a:lnTo>
                      <a:pt x="40409" y="0"/>
                    </a:lnTo>
                  </a:path>
                </a:pathLst>
              </a:custGeom>
              <a:noFill/>
              <a:ln w="14299">
                <a:solidFill>
                  <a:srgbClr val="3A3A3A">
                    <a:alpha val="100000"/>
                  </a:srgbClr>
                </a:solidFill>
                <a:prstDash val="solid"/>
              </a:ln>
            </p:spPr>
            <p:txBody>
              <a:bodyPr vert="horz" rtlCol="0" anchor="ctr">
                <a:noAutofit/>
              </a:bodyPr>
              <a:lstStyle/>
              <a:p>
                <a:pPr algn="ctr"/>
                <a:endParaRPr lang="en-US" dirty="0"/>
              </a:p>
            </p:txBody>
          </p:sp>
          <p:sp>
            <p:nvSpPr>
              <p:cNvPr id="48" name="Path-62F13">
                <a:extLst>
                  <a:ext uri="{FF67C746-077B-4B24-900F-F9937382693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C093D3E-F2BB-4008-B868-3B5A82C2D26B}"/>
                  </a:ext>
                </a:extLst>
              </p:cNvPr>
              <p:cNvSpPr/>
              <p:nvPr/>
            </p:nvSpPr>
            <p:spPr>
              <a:xfrm>
                <a:off x="276225" y="285750"/>
                <a:ext cx="0" cy="55562"/>
              </a:xfrm>
              <a:custGeom>
                <a:avLst/>
                <a:gdLst/>
                <a:ahLst/>
                <a:cxnLst/>
                <a:rect l="0" t="0" r="r" b="b"/>
                <a:pathLst>
                  <a:path h="55563">
                    <a:moveTo>
                      <a:pt x="0" y="0"/>
                    </a:moveTo>
                    <a:lnTo>
                      <a:pt x="0" y="55563"/>
                    </a:lnTo>
                  </a:path>
                </a:pathLst>
              </a:custGeom>
              <a:noFill/>
              <a:ln w="14299">
                <a:solidFill>
                  <a:srgbClr val="3A3A3A">
                    <a:alpha val="100000"/>
                  </a:srgbClr>
                </a:solidFill>
                <a:prstDash val="solid"/>
              </a:ln>
            </p:spPr>
            <p:txBody>
              <a:bodyPr vert="horz" rtlCol="0" anchor="ctr">
                <a:noAutofit/>
              </a:bodyPr>
              <a:lstStyle/>
              <a:p>
                <a:pPr algn="ctr"/>
                <a:endParaRPr lang="en-US" dirty="0"/>
              </a:p>
            </p:txBody>
          </p:sp>
          <p:sp>
            <p:nvSpPr>
              <p:cNvPr id="49" name="Path-6B9DC">
                <a:extLst>
                  <a:ext uri="{D7183845-D7E7-40FF-A418-9F2952EA7A9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4288EFC-0DFE-46DC-97FC-DCBA11255ED9}"/>
                  </a:ext>
                </a:extLst>
              </p:cNvPr>
              <p:cNvSpPr/>
              <p:nvPr/>
            </p:nvSpPr>
            <p:spPr>
              <a:xfrm>
                <a:off x="264102" y="424656"/>
                <a:ext cx="24245" cy="0"/>
              </a:xfrm>
              <a:custGeom>
                <a:avLst/>
                <a:gdLst/>
                <a:ahLst/>
                <a:cxnLst/>
                <a:rect l="0" t="0" r="r" b="b"/>
                <a:pathLst>
                  <a:path w="24245">
                    <a:moveTo>
                      <a:pt x="0" y="0"/>
                    </a:moveTo>
                    <a:lnTo>
                      <a:pt x="24245" y="0"/>
                    </a:lnTo>
                  </a:path>
                </a:pathLst>
              </a:custGeom>
              <a:noFill/>
              <a:ln w="14299">
                <a:solidFill>
                  <a:srgbClr val="3A3A3A">
                    <a:alpha val="100000"/>
                  </a:srgbClr>
                </a:solidFill>
                <a:prstDash val="solid"/>
              </a:ln>
            </p:spPr>
            <p:txBody>
              <a:bodyPr vert="horz" rtlCol="0" anchor="ctr">
                <a:noAutofit/>
              </a:bodyPr>
              <a:lstStyle/>
              <a:p>
                <a:pPr algn="ctr"/>
                <a:endParaRPr lang="en-US" dirty="0"/>
              </a:p>
            </p:txBody>
          </p:sp>
          <p:sp>
            <p:nvSpPr>
              <p:cNvPr id="50" name="Path-6393A">
                <a:extLst>
                  <a:ext uri="{5BE2F921-E58C-406B-9CF7-C323A8EA6C4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97B1E05-9E31-42BE-B290-4AEBA3AFA774}"/>
                  </a:ext>
                </a:extLst>
              </p:cNvPr>
              <p:cNvSpPr/>
              <p:nvPr/>
            </p:nvSpPr>
            <p:spPr>
              <a:xfrm>
                <a:off x="142875" y="285750"/>
                <a:ext cx="32327" cy="7937"/>
              </a:xfrm>
              <a:custGeom>
                <a:avLst/>
                <a:gdLst/>
                <a:ahLst/>
                <a:cxnLst/>
                <a:rect l="0" t="0" r="r" b="b"/>
                <a:pathLst>
                  <a:path w="32327" h="7937">
                    <a:moveTo>
                      <a:pt x="0" y="7937"/>
                    </a:moveTo>
                    <a:lnTo>
                      <a:pt x="32327" y="0"/>
                    </a:lnTo>
                  </a:path>
                </a:pathLst>
              </a:custGeom>
              <a:noFill/>
              <a:ln w="14299">
                <a:solidFill>
                  <a:srgbClr val="3A3A3A">
                    <a:alpha val="100000"/>
                  </a:srgbClr>
                </a:solidFill>
                <a:prstDash val="solid"/>
              </a:ln>
            </p:spPr>
            <p:txBody>
              <a:bodyPr vert="horz" rtlCol="0" anchor="ctr">
                <a:noAutofit/>
              </a:bodyPr>
              <a:lstStyle/>
              <a:p>
                <a:pPr algn="ctr"/>
                <a:endParaRPr lang="en-US" dirty="0"/>
              </a:p>
            </p:txBody>
          </p:sp>
          <p:sp>
            <p:nvSpPr>
              <p:cNvPr id="51" name="Path-66B11">
                <a:extLst>
                  <a:ext uri="{B69E6F97-CD25-41D0-9F2D-17E2107D784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65F9030-2D9E-4C68-AEF3-74561DB52613}"/>
                  </a:ext>
                </a:extLst>
              </p:cNvPr>
              <p:cNvSpPr/>
              <p:nvPr/>
            </p:nvSpPr>
            <p:spPr>
              <a:xfrm>
                <a:off x="377247" y="285750"/>
                <a:ext cx="32327" cy="7937"/>
              </a:xfrm>
              <a:custGeom>
                <a:avLst/>
                <a:gdLst/>
                <a:ahLst/>
                <a:cxnLst/>
                <a:rect l="0" t="0" r="r" b="b"/>
                <a:pathLst>
                  <a:path w="32327" h="7937">
                    <a:moveTo>
                      <a:pt x="0" y="0"/>
                    </a:moveTo>
                    <a:lnTo>
                      <a:pt x="32327" y="7937"/>
                    </a:lnTo>
                  </a:path>
                </a:pathLst>
              </a:custGeom>
              <a:noFill/>
              <a:ln w="14299">
                <a:solidFill>
                  <a:srgbClr val="3A3A3A">
                    <a:alpha val="100000"/>
                  </a:srgbClr>
                </a:solidFill>
                <a:prstDash val="solid"/>
              </a:ln>
            </p:spPr>
            <p:txBody>
              <a:bodyPr vert="horz" rtlCol="0" anchor="ctr">
                <a:noAutofit/>
              </a:bodyPr>
              <a:lstStyle/>
              <a:p>
                <a:pPr algn="ctr"/>
                <a:endParaRPr lang="en-US" dirty="0"/>
              </a:p>
            </p:txBody>
          </p:sp>
          <p:sp>
            <p:nvSpPr>
              <p:cNvPr id="52" name="Path-61471">
                <a:extLst>
                  <a:ext uri="{A9770233-CA0C-417E-8FE0-3B31ED53537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D88DAE1-7FEC-43B7-8BB0-7E2D29D3E422}"/>
                  </a:ext>
                </a:extLst>
              </p:cNvPr>
              <p:cNvSpPr/>
              <p:nvPr/>
            </p:nvSpPr>
            <p:spPr>
              <a:xfrm>
                <a:off x="223693" y="142875"/>
                <a:ext cx="16163" cy="31750"/>
              </a:xfrm>
              <a:custGeom>
                <a:avLst/>
                <a:gdLst/>
                <a:ahLst/>
                <a:cxnLst/>
                <a:rect l="0" t="0" r="r" b="b"/>
                <a:pathLst>
                  <a:path w="16164" h="31750">
                    <a:moveTo>
                      <a:pt x="0" y="0"/>
                    </a:moveTo>
                    <a:lnTo>
                      <a:pt x="16164" y="31750"/>
                    </a:lnTo>
                  </a:path>
                </a:pathLst>
              </a:custGeom>
              <a:noFill/>
              <a:ln w="14299">
                <a:solidFill>
                  <a:srgbClr val="3A3A3A">
                    <a:alpha val="100000"/>
                  </a:srgbClr>
                </a:solidFill>
                <a:prstDash val="solid"/>
              </a:ln>
            </p:spPr>
            <p:txBody>
              <a:bodyPr vert="horz" rtlCol="0" anchor="ctr">
                <a:noAutofit/>
              </a:bodyPr>
              <a:lstStyle/>
              <a:p>
                <a:pPr algn="ctr"/>
                <a:endParaRPr lang="en-US" dirty="0"/>
              </a:p>
            </p:txBody>
          </p:sp>
          <p:sp>
            <p:nvSpPr>
              <p:cNvPr id="53" name="Path-67C17">
                <a:extLst>
                  <a:ext uri="{2DE808E1-7B15-4554-9D6F-5B8F70DEB57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A1AAEF2-F048-4AD9-907A-B8EF342BFF1A}"/>
                  </a:ext>
                </a:extLst>
              </p:cNvPr>
              <p:cNvSpPr/>
              <p:nvPr/>
            </p:nvSpPr>
            <p:spPr>
              <a:xfrm>
                <a:off x="312593" y="142875"/>
                <a:ext cx="16163" cy="31750"/>
              </a:xfrm>
              <a:custGeom>
                <a:avLst/>
                <a:gdLst/>
                <a:ahLst/>
                <a:cxnLst/>
                <a:rect l="0" t="0" r="r" b="b"/>
                <a:pathLst>
                  <a:path w="16164" h="31750">
                    <a:moveTo>
                      <a:pt x="16164" y="0"/>
                    </a:moveTo>
                    <a:lnTo>
                      <a:pt x="0" y="31750"/>
                    </a:lnTo>
                  </a:path>
                </a:pathLst>
              </a:custGeom>
              <a:noFill/>
              <a:ln w="14299">
                <a:solidFill>
                  <a:srgbClr val="3A3A3A">
                    <a:alpha val="100000"/>
                  </a:srgbClr>
                </a:solidFill>
                <a:prstDash val="solid"/>
              </a:ln>
            </p:spPr>
            <p:txBody>
              <a:bodyPr vert="horz" rtlCol="0" anchor="ctr">
                <a:noAutofit/>
              </a:bodyPr>
              <a:lstStyle/>
              <a:p>
                <a:pPr algn="ctr"/>
                <a:endParaRPr lang="en-US" dirty="0"/>
              </a:p>
            </p:txBody>
          </p:sp>
          <p:sp>
            <p:nvSpPr>
              <p:cNvPr id="54" name="Path-6C1D4">
                <a:extLst>
                  <a:ext uri="{5DFA4ABD-4200-46CE-B09E-C6C624D53D0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A652E44-DF67-44AA-81A0-221DD95E4F89}"/>
                  </a:ext>
                </a:extLst>
              </p:cNvPr>
              <p:cNvSpPr/>
              <p:nvPr/>
            </p:nvSpPr>
            <p:spPr>
              <a:xfrm>
                <a:off x="150956" y="206375"/>
                <a:ext cx="32327" cy="15874"/>
              </a:xfrm>
              <a:custGeom>
                <a:avLst/>
                <a:gdLst/>
                <a:ahLst/>
                <a:cxnLst/>
                <a:rect l="0" t="0" r="r" b="b"/>
                <a:pathLst>
                  <a:path w="32327" h="15875">
                    <a:moveTo>
                      <a:pt x="0" y="0"/>
                    </a:moveTo>
                    <a:lnTo>
                      <a:pt x="32327" y="15875"/>
                    </a:lnTo>
                  </a:path>
                </a:pathLst>
              </a:custGeom>
              <a:noFill/>
              <a:ln w="14299">
                <a:solidFill>
                  <a:srgbClr val="3A3A3A">
                    <a:alpha val="100000"/>
                  </a:srgbClr>
                </a:solidFill>
                <a:prstDash val="solid"/>
              </a:ln>
            </p:spPr>
            <p:txBody>
              <a:bodyPr vert="horz" rtlCol="0" anchor="ctr">
                <a:noAutofit/>
              </a:bodyPr>
              <a:lstStyle/>
              <a:p>
                <a:pPr algn="ctr"/>
                <a:endParaRPr lang="en-US" dirty="0"/>
              </a:p>
            </p:txBody>
          </p:sp>
          <p:sp>
            <p:nvSpPr>
              <p:cNvPr id="55" name="Path-63362">
                <a:extLst>
                  <a:ext uri="{66B6983D-0335-483B-9528-675CE8AF4CD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037F9EE-24D4-479A-825B-EA84A0C9AE49}"/>
                  </a:ext>
                </a:extLst>
              </p:cNvPr>
              <p:cNvSpPr/>
              <p:nvPr/>
            </p:nvSpPr>
            <p:spPr>
              <a:xfrm>
                <a:off x="369165" y="206375"/>
                <a:ext cx="24245" cy="15874"/>
              </a:xfrm>
              <a:custGeom>
                <a:avLst/>
                <a:gdLst/>
                <a:ahLst/>
                <a:cxnLst/>
                <a:rect l="0" t="0" r="r" b="b"/>
                <a:pathLst>
                  <a:path w="24245" h="15875">
                    <a:moveTo>
                      <a:pt x="24245" y="0"/>
                    </a:moveTo>
                    <a:lnTo>
                      <a:pt x="0" y="15875"/>
                    </a:lnTo>
                  </a:path>
                </a:pathLst>
              </a:custGeom>
              <a:noFill/>
              <a:ln w="14299">
                <a:solidFill>
                  <a:srgbClr val="3A3A3A">
                    <a:alpha val="100000"/>
                  </a:srgbClr>
                </a:solidFill>
                <a:prstDash val="solid"/>
              </a:ln>
            </p:spPr>
            <p:txBody>
              <a:bodyPr vert="horz" rtlCol="0" anchor="ctr">
                <a:noAutofit/>
              </a:bodyPr>
              <a:lstStyle/>
              <a:p>
                <a:pPr algn="ctr"/>
                <a:endParaRPr lang="en-US" dirty="0"/>
              </a:p>
            </p:txBody>
          </p:sp>
          <p:sp>
            <p:nvSpPr>
              <p:cNvPr id="56" name="Path-7710F">
                <a:extLst>
                  <a:ext uri="{F2FE1946-7BE9-4979-AB20-005BE223A53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525141B-8DDF-4CB6-A1D2-CBC72645C4EB}"/>
                  </a:ext>
                </a:extLst>
              </p:cNvPr>
              <p:cNvSpPr/>
              <p:nvPr/>
            </p:nvSpPr>
            <p:spPr>
              <a:xfrm>
                <a:off x="256020" y="269874"/>
                <a:ext cx="40409" cy="15875"/>
              </a:xfrm>
              <a:custGeom>
                <a:avLst/>
                <a:gdLst/>
                <a:ahLst/>
                <a:cxnLst/>
                <a:rect l="0" t="0" r="r" b="b"/>
                <a:pathLst>
                  <a:path w="40409" h="15875">
                    <a:moveTo>
                      <a:pt x="0" y="0"/>
                    </a:moveTo>
                    <a:lnTo>
                      <a:pt x="20205" y="15875"/>
                    </a:lnTo>
                    <a:lnTo>
                      <a:pt x="40409" y="0"/>
                    </a:lnTo>
                  </a:path>
                </a:pathLst>
              </a:custGeom>
              <a:noFill/>
              <a:ln w="14299">
                <a:solidFill>
                  <a:srgbClr val="3A3A3A">
                    <a:alpha val="100000"/>
                  </a:srgbClr>
                </a:solidFill>
                <a:prstDash val="solid"/>
              </a:ln>
            </p:spPr>
            <p:txBody>
              <a:bodyPr vert="horz" rtlCol="0" anchor="ctr">
                <a:noAutofit/>
              </a:bodyPr>
              <a:lstStyle/>
              <a:p>
                <a:pPr algn="ctr"/>
                <a:endParaRPr lang="en-US" dirty="0"/>
              </a:p>
            </p:txBody>
          </p:sp>
        </p:grpSp>
        <p:sp>
          <p:nvSpPr>
            <p:cNvPr id="57" name="Path-8E932">
              <a:extLst>
                <a:ext uri="{8AF4904B-56D6-425B-AE5A-B13DD369DDB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BB05A46-8F5B-46A6-BC39-65026CDA90C6}"/>
                </a:ext>
              </a:extLst>
            </p:cNvPr>
            <p:cNvSpPr/>
            <p:nvPr/>
          </p:nvSpPr>
          <p:spPr>
            <a:xfrm>
              <a:off x="247650" y="533400"/>
              <a:ext cx="57150" cy="273685"/>
            </a:xfrm>
            <a:custGeom>
              <a:avLst/>
              <a:gdLst/>
              <a:ahLst/>
              <a:cxnLst/>
              <a:rect l="0" t="0" r="r" b="b"/>
              <a:pathLst>
                <a:path w="57150" h="273686">
                  <a:moveTo>
                    <a:pt x="28575" y="273686"/>
                  </a:moveTo>
                  <a:lnTo>
                    <a:pt x="0" y="0"/>
                  </a:lnTo>
                  <a:lnTo>
                    <a:pt x="57150" y="0"/>
                  </a:lnTo>
                  <a:close/>
                </a:path>
              </a:pathLst>
            </a:custGeom>
            <a:solidFill>
              <a:srgbClr val="FFFFFF">
                <a:alpha val="100000"/>
              </a:srgbClr>
            </a:solidFill>
            <a:ln>
              <a:noFill/>
            </a:ln>
          </p:spPr>
          <p:txBody>
            <a:bodyPr vert="horz" rtlCol="0" anchor="ctr">
              <a:noAutofit/>
            </a:bodyPr>
            <a:lstStyle/>
            <a:p>
              <a:pPr algn="ctr"/>
              <a:endParaRPr lang="en-US" dirty="0"/>
            </a:p>
          </p:txBody>
        </p:sp>
      </p:grpSp>
      <p:grpSp>
        <p:nvGrpSpPr>
          <p:cNvPr id="58" name="Slides-Edited1096">
            <a:extLst>
              <a:ext uri="{7CEC4221-7A5C-4379-AC0A-242F8ECAF95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E4D56B2-BF99-4C36-96DB-C80E1BDC108F}"/>
              </a:ext>
            </a:extLst>
          </p:cNvPr>
          <p:cNvGrpSpPr>
            <a:grpSpLocks noChangeAspect="1"/>
          </p:cNvGrpSpPr>
          <p:nvPr/>
        </p:nvGrpSpPr>
        <p:grpSpPr>
          <a:xfrm>
            <a:off x="4314825" y="2952750"/>
            <a:ext cx="514350" cy="788035"/>
            <a:chOff x="19049" y="19050"/>
            <a:chExt cx="514350" cy="788035"/>
          </a:xfrm>
        </p:grpSpPr>
        <p:sp>
          <p:nvSpPr>
            <p:cNvPr id="59" name="Oval6E00">
              <a:extLst>
                <a:ext uri="{59AA1EAA-F8AE-4CCC-8F31-FF2513CF097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BA39C77-4F94-4FDF-B9B9-4ADAFBE74C47}"/>
                </a:ext>
              </a:extLst>
            </p:cNvPr>
            <p:cNvSpPr/>
            <p:nvPr/>
          </p:nvSpPr>
          <p:spPr>
            <a:xfrm>
              <a:off x="19049" y="19050"/>
              <a:ext cx="514350" cy="514350"/>
            </a:xfrm>
            <a:custGeom>
              <a:avLst/>
              <a:gdLst/>
              <a:ahLst/>
              <a:cxnLst/>
              <a:rect l="0" t="0" r="r" b="b"/>
              <a:pathLst>
                <a:path w="514350" h="514350">
                  <a:moveTo>
                    <a:pt x="257175" y="257175"/>
                  </a:moveTo>
                  <a:moveTo>
                    <a:pt x="0" y="257175"/>
                  </a:moveTo>
                  <a:cubicBezTo>
                    <a:pt x="0" y="399209"/>
                    <a:pt x="115141" y="514350"/>
                    <a:pt x="257175" y="514350"/>
                  </a:cubicBezTo>
                  <a:cubicBezTo>
                    <a:pt x="399209" y="514350"/>
                    <a:pt x="514350" y="399209"/>
                    <a:pt x="514350" y="257175"/>
                  </a:cubicBezTo>
                  <a:cubicBezTo>
                    <a:pt x="514350" y="257175"/>
                    <a:pt x="514350" y="257175"/>
                    <a:pt x="514350" y="257175"/>
                  </a:cubicBezTo>
                  <a:cubicBezTo>
                    <a:pt x="514350" y="115141"/>
                    <a:pt x="399209" y="0"/>
                    <a:pt x="257175" y="0"/>
                  </a:cubicBezTo>
                  <a:cubicBezTo>
                    <a:pt x="115141" y="0"/>
                    <a:pt x="0" y="115141"/>
                    <a:pt x="0" y="257175"/>
                  </a:cubicBezTo>
                  <a:cubicBezTo>
                    <a:pt x="0" y="257175"/>
                    <a:pt x="0" y="257175"/>
                    <a:pt x="0" y="257175"/>
                  </a:cubicBezTo>
                  <a:close/>
                </a:path>
              </a:pathLst>
            </a:custGeom>
            <a:gradFill rotWithShape="1">
              <a:gsLst>
                <a:gs pos="0">
                  <a:srgbClr val="F4F6FA">
                    <a:alpha val="100000"/>
                  </a:srgbClr>
                </a:gs>
                <a:gs pos="100000">
                  <a:srgbClr val="D2DBE9">
                    <a:alpha val="100000"/>
                  </a:srgbClr>
                </a:gs>
              </a:gsLst>
              <a:lin ang="0" scaled="0"/>
            </a:gradFill>
            <a:ln w="34290">
              <a:solidFill>
                <a:srgbClr val="FFFFFF">
                  <a:alpha val="100000"/>
                </a:srgbClr>
              </a:solidFill>
              <a:prstDash val="solid"/>
            </a:ln>
          </p:spPr>
          <p:txBody>
            <a:bodyPr vert="horz" rtlCol="0" anchor="ctr">
              <a:noAutofit/>
            </a:bodyPr>
            <a:lstStyle/>
            <a:p>
              <a:pPr algn="ctr"/>
              <a:endParaRPr lang="en-US" dirty="0"/>
            </a:p>
          </p:txBody>
        </p:sp>
        <p:grpSp>
          <p:nvGrpSpPr>
            <p:cNvPr id="60" name="publish-org0586">
              <a:extLst>
                <a:ext uri="{EAB1FCD5-4D63-4A24-9370-F54ACCD8AE6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0671CDC-18B8-4638-B0C1-5E1479BBFCA9}"/>
                </a:ext>
              </a:extLst>
            </p:cNvPr>
            <p:cNvGrpSpPr/>
            <p:nvPr/>
          </p:nvGrpSpPr>
          <p:grpSpPr>
            <a:xfrm>
              <a:off x="123825" y="171450"/>
              <a:ext cx="304800" cy="217332"/>
              <a:chOff x="123825" y="171450"/>
              <a:chExt cx="304800" cy="217332"/>
            </a:xfrm>
          </p:grpSpPr>
          <p:sp>
            <p:nvSpPr>
              <p:cNvPr id="61" name="Shape941A">
                <a:extLst>
                  <a:ext uri="{3561A8C8-C5F3-4EBC-9BD3-4BB1C3FB600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8BAC540-2E0E-40C4-9F7C-0C59A4955558}"/>
                  </a:ext>
                </a:extLst>
              </p:cNvPr>
              <p:cNvSpPr/>
              <p:nvPr/>
            </p:nvSpPr>
            <p:spPr>
              <a:xfrm>
                <a:off x="321945" y="276306"/>
                <a:ext cx="30480" cy="74897"/>
              </a:xfrm>
              <a:custGeom>
                <a:avLst/>
                <a:gdLst/>
                <a:ahLst/>
                <a:cxnLst/>
                <a:rect l="0" t="0" r="r" b="b"/>
                <a:pathLst>
                  <a:path w="30480" h="74897">
                    <a:moveTo>
                      <a:pt x="0" y="59918"/>
                    </a:moveTo>
                    <a:lnTo>
                      <a:pt x="30480" y="59918"/>
                    </a:lnTo>
                    <a:lnTo>
                      <a:pt x="30480" y="74897"/>
                    </a:lnTo>
                    <a:lnTo>
                      <a:pt x="0" y="74897"/>
                    </a:lnTo>
                    <a:lnTo>
                      <a:pt x="0" y="59918"/>
                    </a:lnTo>
                    <a:close/>
                    <a:moveTo>
                      <a:pt x="0" y="0"/>
                    </a:moveTo>
                    <a:lnTo>
                      <a:pt x="0" y="14979"/>
                    </a:lnTo>
                    <a:lnTo>
                      <a:pt x="30480" y="14979"/>
                    </a:lnTo>
                    <a:lnTo>
                      <a:pt x="30480" y="0"/>
                    </a:lnTo>
                    <a:lnTo>
                      <a:pt x="0" y="0"/>
                    </a:lnTo>
                    <a:close/>
                    <a:moveTo>
                      <a:pt x="0" y="44938"/>
                    </a:moveTo>
                    <a:lnTo>
                      <a:pt x="30480" y="44938"/>
                    </a:lnTo>
                    <a:lnTo>
                      <a:pt x="30480" y="29959"/>
                    </a:lnTo>
                    <a:lnTo>
                      <a:pt x="0" y="29959"/>
                    </a:lnTo>
                    <a:lnTo>
                      <a:pt x="0" y="44938"/>
                    </a:lnTo>
                    <a:close/>
                  </a:path>
                </a:pathLst>
              </a:custGeom>
              <a:solidFill>
                <a:srgbClr val="3A3A3A">
                  <a:alpha val="100000"/>
                </a:srgbClr>
              </a:solidFill>
              <a:ln>
                <a:noFill/>
              </a:ln>
            </p:spPr>
            <p:txBody>
              <a:bodyPr vert="horz" rtlCol="0" anchor="ctr">
                <a:noAutofit/>
              </a:bodyPr>
              <a:lstStyle/>
              <a:p>
                <a:pPr algn="ctr"/>
                <a:endParaRPr lang="en-US" dirty="0"/>
              </a:p>
            </p:txBody>
          </p:sp>
          <p:sp>
            <p:nvSpPr>
              <p:cNvPr id="62" name="Shape4076">
                <a:extLst>
                  <a:ext uri="{6FB15330-39A1-4F6C-AFD7-324EA15620A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25A4F18-55E2-4047-9BA3-A14795EC4716}"/>
                  </a:ext>
                </a:extLst>
              </p:cNvPr>
              <p:cNvSpPr/>
              <p:nvPr/>
            </p:nvSpPr>
            <p:spPr>
              <a:xfrm>
                <a:off x="200025" y="201408"/>
                <a:ext cx="76200" cy="164774"/>
              </a:xfrm>
              <a:custGeom>
                <a:avLst/>
                <a:gdLst/>
                <a:ahLst/>
                <a:cxnLst/>
                <a:rect l="0" t="0" r="r" b="b"/>
                <a:pathLst>
                  <a:path w="76200" h="164774">
                    <a:moveTo>
                      <a:pt x="76200" y="119836"/>
                    </a:moveTo>
                    <a:lnTo>
                      <a:pt x="76200" y="164774"/>
                    </a:lnTo>
                    <a:lnTo>
                      <a:pt x="60960" y="164774"/>
                    </a:lnTo>
                    <a:lnTo>
                      <a:pt x="60960" y="134815"/>
                    </a:lnTo>
                    <a:lnTo>
                      <a:pt x="15240" y="134815"/>
                    </a:lnTo>
                    <a:lnTo>
                      <a:pt x="15240" y="164774"/>
                    </a:lnTo>
                    <a:lnTo>
                      <a:pt x="0" y="164774"/>
                    </a:lnTo>
                    <a:lnTo>
                      <a:pt x="0" y="119836"/>
                    </a:lnTo>
                    <a:lnTo>
                      <a:pt x="76200" y="119836"/>
                    </a:lnTo>
                    <a:close/>
                    <a:moveTo>
                      <a:pt x="30480" y="0"/>
                    </a:moveTo>
                    <a:lnTo>
                      <a:pt x="0" y="0"/>
                    </a:lnTo>
                    <a:lnTo>
                      <a:pt x="0" y="14979"/>
                    </a:lnTo>
                    <a:lnTo>
                      <a:pt x="30480" y="14979"/>
                    </a:lnTo>
                    <a:lnTo>
                      <a:pt x="30480" y="0"/>
                    </a:lnTo>
                    <a:close/>
                    <a:moveTo>
                      <a:pt x="30480" y="29959"/>
                    </a:moveTo>
                    <a:lnTo>
                      <a:pt x="0" y="29959"/>
                    </a:lnTo>
                    <a:lnTo>
                      <a:pt x="0" y="44938"/>
                    </a:lnTo>
                    <a:lnTo>
                      <a:pt x="30480" y="44938"/>
                    </a:lnTo>
                    <a:lnTo>
                      <a:pt x="30480" y="29959"/>
                    </a:lnTo>
                    <a:close/>
                    <a:moveTo>
                      <a:pt x="30480" y="59918"/>
                    </a:moveTo>
                    <a:lnTo>
                      <a:pt x="0" y="59918"/>
                    </a:lnTo>
                    <a:lnTo>
                      <a:pt x="0" y="74897"/>
                    </a:lnTo>
                    <a:lnTo>
                      <a:pt x="30480" y="74897"/>
                    </a:lnTo>
                    <a:lnTo>
                      <a:pt x="30480" y="59918"/>
                    </a:lnTo>
                    <a:close/>
                    <a:moveTo>
                      <a:pt x="45720" y="0"/>
                    </a:moveTo>
                    <a:lnTo>
                      <a:pt x="45720" y="14979"/>
                    </a:lnTo>
                    <a:lnTo>
                      <a:pt x="76200" y="14979"/>
                    </a:lnTo>
                    <a:lnTo>
                      <a:pt x="76200" y="0"/>
                    </a:lnTo>
                    <a:lnTo>
                      <a:pt x="45720" y="0"/>
                    </a:lnTo>
                    <a:close/>
                    <a:moveTo>
                      <a:pt x="45720" y="44938"/>
                    </a:moveTo>
                    <a:lnTo>
                      <a:pt x="76200" y="44938"/>
                    </a:lnTo>
                    <a:lnTo>
                      <a:pt x="76200" y="29959"/>
                    </a:lnTo>
                    <a:lnTo>
                      <a:pt x="45720" y="29959"/>
                    </a:lnTo>
                    <a:lnTo>
                      <a:pt x="45720" y="44938"/>
                    </a:lnTo>
                    <a:close/>
                    <a:moveTo>
                      <a:pt x="45720" y="74897"/>
                    </a:moveTo>
                    <a:lnTo>
                      <a:pt x="76200" y="74897"/>
                    </a:lnTo>
                    <a:lnTo>
                      <a:pt x="76200" y="59918"/>
                    </a:lnTo>
                    <a:lnTo>
                      <a:pt x="45720" y="59918"/>
                    </a:lnTo>
                    <a:lnTo>
                      <a:pt x="45720" y="74897"/>
                    </a:lnTo>
                    <a:close/>
                    <a:moveTo>
                      <a:pt x="30480" y="89877"/>
                    </a:moveTo>
                    <a:lnTo>
                      <a:pt x="0" y="89877"/>
                    </a:lnTo>
                    <a:lnTo>
                      <a:pt x="0" y="104856"/>
                    </a:lnTo>
                    <a:lnTo>
                      <a:pt x="30480" y="104856"/>
                    </a:lnTo>
                    <a:lnTo>
                      <a:pt x="30480" y="89877"/>
                    </a:lnTo>
                    <a:close/>
                    <a:moveTo>
                      <a:pt x="45720" y="104856"/>
                    </a:moveTo>
                    <a:lnTo>
                      <a:pt x="76200" y="104856"/>
                    </a:lnTo>
                    <a:lnTo>
                      <a:pt x="76200" y="89877"/>
                    </a:lnTo>
                    <a:lnTo>
                      <a:pt x="45720" y="89877"/>
                    </a:lnTo>
                    <a:lnTo>
                      <a:pt x="45720" y="104856"/>
                    </a:lnTo>
                    <a:close/>
                  </a:path>
                </a:pathLst>
              </a:custGeom>
              <a:solidFill>
                <a:srgbClr val="3A3A3A">
                  <a:alpha val="100000"/>
                </a:srgbClr>
              </a:solidFill>
              <a:ln>
                <a:noFill/>
              </a:ln>
            </p:spPr>
            <p:txBody>
              <a:bodyPr vert="horz" rtlCol="0" anchor="ctr">
                <a:noAutofit/>
              </a:bodyPr>
              <a:lstStyle/>
              <a:p>
                <a:pPr algn="ctr"/>
                <a:endParaRPr lang="en-US" dirty="0"/>
              </a:p>
            </p:txBody>
          </p:sp>
          <p:sp>
            <p:nvSpPr>
              <p:cNvPr id="63" name="Shape45F0">
                <a:extLst>
                  <a:ext uri="{4A24C887-C408-42DC-90DC-A66F367C494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62EB817-5D65-4EBA-87F9-45BD73140713}"/>
                  </a:ext>
                </a:extLst>
              </p:cNvPr>
              <p:cNvSpPr/>
              <p:nvPr/>
            </p:nvSpPr>
            <p:spPr>
              <a:xfrm>
                <a:off x="123825" y="381162"/>
                <a:ext cx="304800" cy="7619"/>
              </a:xfrm>
              <a:custGeom>
                <a:avLst/>
                <a:gdLst/>
                <a:ahLst/>
                <a:cxnLst/>
                <a:rect l="0" t="0" r="r" b="b"/>
                <a:pathLst>
                  <a:path w="304800" h="7620">
                    <a:moveTo>
                      <a:pt x="0" y="0"/>
                    </a:moveTo>
                    <a:lnTo>
                      <a:pt x="0" y="7620"/>
                    </a:lnTo>
                    <a:lnTo>
                      <a:pt x="304800" y="7620"/>
                    </a:lnTo>
                    <a:lnTo>
                      <a:pt x="304800" y="0"/>
                    </a:lnTo>
                    <a:close/>
                  </a:path>
                </a:pathLst>
              </a:custGeom>
              <a:solidFill>
                <a:srgbClr val="3A3A3A">
                  <a:alpha val="100000"/>
                </a:srgbClr>
              </a:solidFill>
              <a:ln>
                <a:noFill/>
              </a:ln>
            </p:spPr>
            <p:txBody>
              <a:bodyPr vert="horz" rtlCol="0" anchor="ctr">
                <a:noAutofit/>
              </a:bodyPr>
              <a:lstStyle/>
              <a:p>
                <a:pPr algn="ctr"/>
                <a:endParaRPr lang="en-US" dirty="0"/>
              </a:p>
            </p:txBody>
          </p:sp>
          <p:sp>
            <p:nvSpPr>
              <p:cNvPr id="64" name="ShapeECA6">
                <a:extLst>
                  <a:ext uri="{06C1755E-0C96-4C55-B4A7-FAB6C86E0A6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4F758D2-9703-4659-8E5A-79DC48F4A989}"/>
                  </a:ext>
                </a:extLst>
              </p:cNvPr>
              <p:cNvSpPr/>
              <p:nvPr/>
            </p:nvSpPr>
            <p:spPr>
              <a:xfrm>
                <a:off x="169544" y="171450"/>
                <a:ext cx="213360" cy="194733"/>
              </a:xfrm>
              <a:custGeom>
                <a:avLst/>
                <a:gdLst/>
                <a:ahLst/>
                <a:cxnLst/>
                <a:rect l="0" t="0" r="r" b="b"/>
                <a:pathLst>
                  <a:path w="213360" h="194733">
                    <a:moveTo>
                      <a:pt x="213360" y="74897"/>
                    </a:moveTo>
                    <a:lnTo>
                      <a:pt x="137160" y="74897"/>
                    </a:lnTo>
                    <a:lnTo>
                      <a:pt x="137160" y="0"/>
                    </a:lnTo>
                    <a:lnTo>
                      <a:pt x="0" y="0"/>
                    </a:lnTo>
                    <a:lnTo>
                      <a:pt x="0" y="194733"/>
                    </a:lnTo>
                    <a:lnTo>
                      <a:pt x="213360" y="194733"/>
                    </a:lnTo>
                    <a:lnTo>
                      <a:pt x="213360" y="74897"/>
                    </a:lnTo>
                    <a:close/>
                    <a:moveTo>
                      <a:pt x="15240" y="194733"/>
                    </a:moveTo>
                    <a:lnTo>
                      <a:pt x="15240" y="14979"/>
                    </a:lnTo>
                    <a:lnTo>
                      <a:pt x="121920" y="14979"/>
                    </a:lnTo>
                    <a:lnTo>
                      <a:pt x="121920" y="194733"/>
                    </a:lnTo>
                    <a:lnTo>
                      <a:pt x="15240" y="194733"/>
                    </a:lnTo>
                    <a:close/>
                    <a:moveTo>
                      <a:pt x="137160" y="194733"/>
                    </a:moveTo>
                    <a:lnTo>
                      <a:pt x="137160" y="89877"/>
                    </a:lnTo>
                    <a:lnTo>
                      <a:pt x="198120" y="89877"/>
                    </a:lnTo>
                    <a:lnTo>
                      <a:pt x="198120" y="194733"/>
                    </a:lnTo>
                    <a:lnTo>
                      <a:pt x="137160" y="194733"/>
                    </a:lnTo>
                    <a:close/>
                  </a:path>
                </a:pathLst>
              </a:custGeom>
              <a:solidFill>
                <a:srgbClr val="3A3A3A">
                  <a:alpha val="100000"/>
                </a:srgbClr>
              </a:solidFill>
              <a:ln>
                <a:noFill/>
              </a:ln>
            </p:spPr>
            <p:txBody>
              <a:bodyPr vert="horz" rtlCol="0" anchor="ctr">
                <a:noAutofit/>
              </a:bodyPr>
              <a:lstStyle/>
              <a:p>
                <a:pPr algn="ctr"/>
                <a:endParaRPr lang="en-US" dirty="0"/>
              </a:p>
            </p:txBody>
          </p:sp>
        </p:grpSp>
        <p:sp>
          <p:nvSpPr>
            <p:cNvPr id="65" name="Path-8901D">
              <a:extLst>
                <a:ext uri="{EFF2E4EA-8738-4C11-A9C9-F8CDF53E815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C027530-FFBE-414E-BF45-AEBB78C035FC}"/>
                </a:ext>
              </a:extLst>
            </p:cNvPr>
            <p:cNvSpPr/>
            <p:nvPr/>
          </p:nvSpPr>
          <p:spPr>
            <a:xfrm>
              <a:off x="247650" y="533400"/>
              <a:ext cx="57150" cy="273685"/>
            </a:xfrm>
            <a:custGeom>
              <a:avLst/>
              <a:gdLst/>
              <a:ahLst/>
              <a:cxnLst/>
              <a:rect l="0" t="0" r="r" b="b"/>
              <a:pathLst>
                <a:path w="57150" h="273686">
                  <a:moveTo>
                    <a:pt x="28575" y="273686"/>
                  </a:moveTo>
                  <a:lnTo>
                    <a:pt x="0" y="0"/>
                  </a:lnTo>
                  <a:lnTo>
                    <a:pt x="57150" y="0"/>
                  </a:lnTo>
                  <a:close/>
                </a:path>
              </a:pathLst>
            </a:custGeom>
            <a:solidFill>
              <a:srgbClr val="FFFFFF">
                <a:alpha val="100000"/>
              </a:srgbClr>
            </a:solidFill>
            <a:ln>
              <a:noFill/>
            </a:ln>
          </p:spPr>
          <p:txBody>
            <a:bodyPr vert="horz" rtlCol="0" anchor="ctr">
              <a:noAutofit/>
            </a:bodyPr>
            <a:lstStyle/>
            <a:p>
              <a:pPr algn="ctr"/>
              <a:endParaRPr lang="en-US" dirty="0"/>
            </a:p>
          </p:txBody>
        </p:sp>
      </p:grpSp>
      <p:grpSp>
        <p:nvGrpSpPr>
          <p:cNvPr id="66" name="Slides-EditedBE0A">
            <a:extLst>
              <a:ext uri="{A2DB6701-25B5-4D19-8263-AF6F1B05B87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D688DF9-5F6A-4BE4-8500-FF6F67286456}"/>
              </a:ext>
            </a:extLst>
          </p:cNvPr>
          <p:cNvGrpSpPr>
            <a:grpSpLocks noChangeAspect="1"/>
          </p:cNvGrpSpPr>
          <p:nvPr/>
        </p:nvGrpSpPr>
        <p:grpSpPr>
          <a:xfrm>
            <a:off x="5867400" y="2200275"/>
            <a:ext cx="514350" cy="788035"/>
            <a:chOff x="19049" y="19050"/>
            <a:chExt cx="514350" cy="788035"/>
          </a:xfrm>
        </p:grpSpPr>
        <p:sp>
          <p:nvSpPr>
            <p:cNvPr id="67" name="OvalFF62">
              <a:extLst>
                <a:ext uri="{2B4D621B-557B-4686-BB60-61203BD6093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0501C7F-F037-4E1E-ACDF-36C5F37D9D90}"/>
                </a:ext>
              </a:extLst>
            </p:cNvPr>
            <p:cNvSpPr/>
            <p:nvPr/>
          </p:nvSpPr>
          <p:spPr>
            <a:xfrm>
              <a:off x="19049" y="19050"/>
              <a:ext cx="514350" cy="514350"/>
            </a:xfrm>
            <a:custGeom>
              <a:avLst/>
              <a:gdLst/>
              <a:ahLst/>
              <a:cxnLst/>
              <a:rect l="0" t="0" r="r" b="b"/>
              <a:pathLst>
                <a:path w="514350" h="514350">
                  <a:moveTo>
                    <a:pt x="257175" y="257175"/>
                  </a:moveTo>
                  <a:moveTo>
                    <a:pt x="0" y="257175"/>
                  </a:moveTo>
                  <a:cubicBezTo>
                    <a:pt x="0" y="399209"/>
                    <a:pt x="115141" y="514350"/>
                    <a:pt x="257175" y="514350"/>
                  </a:cubicBezTo>
                  <a:cubicBezTo>
                    <a:pt x="399209" y="514350"/>
                    <a:pt x="514350" y="399209"/>
                    <a:pt x="514350" y="257175"/>
                  </a:cubicBezTo>
                  <a:cubicBezTo>
                    <a:pt x="514350" y="257175"/>
                    <a:pt x="514350" y="257175"/>
                    <a:pt x="514350" y="257175"/>
                  </a:cubicBezTo>
                  <a:cubicBezTo>
                    <a:pt x="514350" y="115141"/>
                    <a:pt x="399209" y="0"/>
                    <a:pt x="257175" y="0"/>
                  </a:cubicBezTo>
                  <a:cubicBezTo>
                    <a:pt x="115141" y="0"/>
                    <a:pt x="0" y="115141"/>
                    <a:pt x="0" y="257175"/>
                  </a:cubicBezTo>
                  <a:cubicBezTo>
                    <a:pt x="0" y="257175"/>
                    <a:pt x="0" y="257175"/>
                    <a:pt x="0" y="257175"/>
                  </a:cubicBezTo>
                  <a:close/>
                </a:path>
              </a:pathLst>
            </a:custGeom>
            <a:gradFill rotWithShape="1">
              <a:gsLst>
                <a:gs pos="0">
                  <a:srgbClr val="F4F6FA">
                    <a:alpha val="100000"/>
                  </a:srgbClr>
                </a:gs>
                <a:gs pos="100000">
                  <a:srgbClr val="D2DBE9">
                    <a:alpha val="100000"/>
                  </a:srgbClr>
                </a:gs>
              </a:gsLst>
              <a:lin ang="0" scaled="0"/>
            </a:gradFill>
            <a:ln w="34290">
              <a:solidFill>
                <a:srgbClr val="FFFFFF">
                  <a:alpha val="100000"/>
                </a:srgbClr>
              </a:solidFill>
              <a:prstDash val="solid"/>
            </a:ln>
          </p:spPr>
          <p:txBody>
            <a:bodyPr vert="horz" rtlCol="0" anchor="ctr">
              <a:noAutofit/>
            </a:bodyPr>
            <a:lstStyle/>
            <a:p>
              <a:pPr algn="ctr"/>
              <a:endParaRPr lang="en-US" dirty="0"/>
            </a:p>
          </p:txBody>
        </p:sp>
        <p:grpSp>
          <p:nvGrpSpPr>
            <p:cNvPr id="68" name="GroupD5EA">
              <a:extLst>
                <a:ext uri="{11884709-EA75-46A1-B66E-869E1377540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22B24C1-2B89-47E9-B7F1-3F16367AD32A}"/>
                </a:ext>
              </a:extLst>
            </p:cNvPr>
            <p:cNvGrpSpPr/>
            <p:nvPr/>
          </p:nvGrpSpPr>
          <p:grpSpPr>
            <a:xfrm>
              <a:off x="130968" y="173429"/>
              <a:ext cx="296992" cy="213044"/>
              <a:chOff x="130968" y="173429"/>
              <a:chExt cx="296992" cy="213044"/>
            </a:xfrm>
          </p:grpSpPr>
          <p:sp>
            <p:nvSpPr>
              <p:cNvPr id="69" name="Rectangle36FF">
                <a:extLst>
                  <a:ext uri="{2196CB3B-8AD3-4EB0-B1DE-96AD7655CC3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2B05AEB-B2BB-4089-B520-570E68C5F1C2}"/>
                  </a:ext>
                </a:extLst>
              </p:cNvPr>
              <p:cNvSpPr/>
              <p:nvPr/>
            </p:nvSpPr>
            <p:spPr>
              <a:xfrm>
                <a:off x="130968" y="249780"/>
                <a:ext cx="46307" cy="52888"/>
              </a:xfrm>
              <a:custGeom>
                <a:avLst/>
                <a:gdLst/>
                <a:ahLst/>
                <a:cxnLst/>
                <a:rect l="0" t="0" r="r" b="b"/>
                <a:pathLst>
                  <a:path w="46308" h="52889">
                    <a:moveTo>
                      <a:pt x="46308" y="0"/>
                    </a:moveTo>
                    <a:lnTo>
                      <a:pt x="46308" y="52889"/>
                    </a:lnTo>
                    <a:lnTo>
                      <a:pt x="21431" y="52889"/>
                    </a:lnTo>
                    <a:cubicBezTo>
                      <a:pt x="15513" y="52889"/>
                      <a:pt x="10155" y="50490"/>
                      <a:pt x="6277" y="46612"/>
                    </a:cubicBezTo>
                    <a:cubicBezTo>
                      <a:pt x="2399" y="42733"/>
                      <a:pt x="0" y="37376"/>
                      <a:pt x="0" y="31458"/>
                    </a:cubicBezTo>
                    <a:lnTo>
                      <a:pt x="0" y="31458"/>
                    </a:lnTo>
                    <a:lnTo>
                      <a:pt x="0" y="21431"/>
                    </a:lnTo>
                    <a:cubicBezTo>
                      <a:pt x="0" y="15513"/>
                      <a:pt x="2399" y="10155"/>
                      <a:pt x="6277" y="6277"/>
                    </a:cubicBezTo>
                    <a:cubicBezTo>
                      <a:pt x="10155" y="2399"/>
                      <a:pt x="15513" y="0"/>
                      <a:pt x="21431" y="0"/>
                    </a:cubicBezTo>
                    <a:lnTo>
                      <a:pt x="21431" y="0"/>
                    </a:lnTo>
                    <a:lnTo>
                      <a:pt x="46308" y="0"/>
                    </a:lnTo>
                    <a:close/>
                  </a:path>
                </a:pathLst>
              </a:custGeom>
              <a:noFill/>
              <a:ln w="14288">
                <a:solidFill>
                  <a:srgbClr val="3A3A3A">
                    <a:alpha val="100000"/>
                  </a:srgbClr>
                </a:solidFill>
                <a:prstDash val="solid"/>
              </a:ln>
            </p:spPr>
            <p:txBody>
              <a:bodyPr vert="horz" rtlCol="0" anchor="ctr">
                <a:noAutofit/>
              </a:bodyPr>
              <a:lstStyle/>
              <a:p>
                <a:pPr algn="ctr"/>
                <a:endParaRPr lang="en-US" dirty="0"/>
              </a:p>
            </p:txBody>
          </p:sp>
          <p:sp>
            <p:nvSpPr>
              <p:cNvPr id="70" name="Rectangle-CopyA715">
                <a:extLst>
                  <a:ext uri="{F633B649-99B5-493F-AF9C-0697E97C7C6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3F76D40-21E1-41B4-A28B-7AC08F90FE2A}"/>
                  </a:ext>
                </a:extLst>
              </p:cNvPr>
              <p:cNvSpPr/>
              <p:nvPr/>
            </p:nvSpPr>
            <p:spPr>
              <a:xfrm>
                <a:off x="333780" y="254167"/>
                <a:ext cx="32222" cy="49880"/>
              </a:xfrm>
              <a:custGeom>
                <a:avLst/>
                <a:gdLst/>
                <a:ahLst/>
                <a:cxnLst/>
                <a:rect l="0" t="0" r="r" b="b"/>
                <a:pathLst>
                  <a:path w="32223" h="49881">
                    <a:moveTo>
                      <a:pt x="0" y="0"/>
                    </a:moveTo>
                    <a:lnTo>
                      <a:pt x="7282" y="0"/>
                    </a:lnTo>
                    <a:cubicBezTo>
                      <a:pt x="21057" y="0"/>
                      <a:pt x="32223" y="11166"/>
                      <a:pt x="32223" y="24940"/>
                    </a:cubicBezTo>
                    <a:cubicBezTo>
                      <a:pt x="32223" y="38715"/>
                      <a:pt x="21057" y="49881"/>
                      <a:pt x="7282" y="49881"/>
                    </a:cubicBezTo>
                    <a:lnTo>
                      <a:pt x="0" y="49881"/>
                    </a:lnTo>
                    <a:lnTo>
                      <a:pt x="0" y="49881"/>
                    </a:lnTo>
                    <a:lnTo>
                      <a:pt x="0" y="0"/>
                    </a:lnTo>
                    <a:close/>
                  </a:path>
                </a:pathLst>
              </a:custGeom>
              <a:solidFill>
                <a:srgbClr val="3A3A3A">
                  <a:alpha val="100000"/>
                </a:srgbClr>
              </a:solidFill>
              <a:ln>
                <a:noFill/>
              </a:ln>
            </p:spPr>
            <p:txBody>
              <a:bodyPr vert="horz" rtlCol="0" anchor="ctr">
                <a:noAutofit/>
              </a:bodyPr>
              <a:lstStyle/>
              <a:p>
                <a:pPr algn="ctr"/>
                <a:endParaRPr lang="en-US" dirty="0"/>
              </a:p>
            </p:txBody>
          </p:sp>
          <p:sp>
            <p:nvSpPr>
              <p:cNvPr id="71" name="Rectangle-5-Copy8A27">
                <a:extLst>
                  <a:ext uri="{402FCB5C-E168-44C4-A3FE-B48C1BE6591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B6FB5BE-613B-431E-8484-C7EF03623606}"/>
                  </a:ext>
                </a:extLst>
              </p:cNvPr>
              <p:cNvSpPr/>
              <p:nvPr/>
            </p:nvSpPr>
            <p:spPr>
              <a:xfrm>
                <a:off x="176364" y="173429"/>
                <a:ext cx="155946" cy="205591"/>
              </a:xfrm>
              <a:custGeom>
                <a:avLst/>
                <a:gdLst/>
                <a:ahLst/>
                <a:cxnLst/>
                <a:rect l="0" t="0" r="r" b="b"/>
                <a:pathLst>
                  <a:path w="155947" h="205591">
                    <a:moveTo>
                      <a:pt x="155947" y="0"/>
                    </a:moveTo>
                    <a:lnTo>
                      <a:pt x="155947" y="205591"/>
                    </a:lnTo>
                    <a:lnTo>
                      <a:pt x="0" y="128439"/>
                    </a:lnTo>
                    <a:lnTo>
                      <a:pt x="0" y="77152"/>
                    </a:lnTo>
                    <a:lnTo>
                      <a:pt x="155947" y="0"/>
                    </a:lnTo>
                    <a:close/>
                  </a:path>
                </a:pathLst>
              </a:custGeom>
              <a:noFill/>
              <a:ln w="14288">
                <a:solidFill>
                  <a:srgbClr val="3A3A3A">
                    <a:alpha val="100000"/>
                  </a:srgbClr>
                </a:solidFill>
                <a:prstDash val="solid"/>
              </a:ln>
            </p:spPr>
            <p:txBody>
              <a:bodyPr vert="horz" rtlCol="0" anchor="ctr">
                <a:noAutofit/>
              </a:bodyPr>
              <a:lstStyle/>
              <a:p>
                <a:pPr algn="ctr"/>
                <a:endParaRPr lang="en-US" dirty="0"/>
              </a:p>
            </p:txBody>
          </p:sp>
          <p:sp>
            <p:nvSpPr>
              <p:cNvPr id="72" name="Rectangle-3-Copy-5FAB7">
                <a:extLst>
                  <a:ext uri="{9D9A5E6B-43B1-44DA-BD67-306AA9A1BEA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064709C-C842-47F7-8BE2-B4E50B4C7C40}"/>
                  </a:ext>
                </a:extLst>
              </p:cNvPr>
              <p:cNvSpPr/>
              <p:nvPr/>
            </p:nvSpPr>
            <p:spPr>
              <a:xfrm>
                <a:off x="301557" y="227096"/>
                <a:ext cx="5674" cy="107782"/>
              </a:xfrm>
              <a:custGeom>
                <a:avLst/>
                <a:gdLst/>
                <a:ahLst/>
                <a:cxnLst/>
                <a:rect l="0" t="0" r="r" b="b"/>
                <a:pathLst>
                  <a:path w="5674" h="107783">
                    <a:moveTo>
                      <a:pt x="0" y="107783"/>
                    </a:moveTo>
                    <a:lnTo>
                      <a:pt x="0" y="0"/>
                    </a:lnTo>
                    <a:lnTo>
                      <a:pt x="5674" y="0"/>
                    </a:lnTo>
                    <a:lnTo>
                      <a:pt x="5674" y="107783"/>
                    </a:lnTo>
                    <a:close/>
                  </a:path>
                </a:pathLst>
              </a:custGeom>
              <a:solidFill>
                <a:srgbClr val="3A3A3A">
                  <a:alpha val="100000"/>
                </a:srgbClr>
              </a:solidFill>
              <a:ln>
                <a:noFill/>
              </a:ln>
            </p:spPr>
            <p:txBody>
              <a:bodyPr vert="horz" rtlCol="0" anchor="ctr">
                <a:noAutofit/>
              </a:bodyPr>
              <a:lstStyle/>
              <a:p>
                <a:pPr algn="ctr"/>
                <a:endParaRPr lang="en-US" dirty="0"/>
              </a:p>
            </p:txBody>
          </p:sp>
          <p:sp>
            <p:nvSpPr>
              <p:cNvPr id="73" name="Rectangle-3-Copy-651D3">
                <a:extLst>
                  <a:ext uri="{B05FF669-F285-4289-8114-694D92DCCE7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6A92B09-FA42-4E90-B7BB-D9BFA66C53CC}"/>
                  </a:ext>
                </a:extLst>
              </p:cNvPr>
              <p:cNvSpPr/>
              <p:nvPr/>
            </p:nvSpPr>
            <p:spPr>
              <a:xfrm>
                <a:off x="383596" y="268710"/>
                <a:ext cx="44365" cy="20793"/>
              </a:xfrm>
              <a:custGeom>
                <a:avLst/>
                <a:gdLst/>
                <a:ahLst/>
                <a:cxnLst/>
                <a:rect l="0" t="0" r="r" b="b"/>
                <a:pathLst>
                  <a:path w="44365" h="20794">
                    <a:moveTo>
                      <a:pt x="0" y="20794"/>
                    </a:moveTo>
                    <a:lnTo>
                      <a:pt x="0" y="0"/>
                    </a:lnTo>
                    <a:lnTo>
                      <a:pt x="44365" y="0"/>
                    </a:lnTo>
                    <a:lnTo>
                      <a:pt x="44365" y="20794"/>
                    </a:lnTo>
                    <a:close/>
                  </a:path>
                </a:pathLst>
              </a:custGeom>
              <a:solidFill>
                <a:srgbClr val="3A3A3A">
                  <a:alpha val="100000"/>
                </a:srgbClr>
              </a:solidFill>
              <a:ln>
                <a:noFill/>
              </a:ln>
            </p:spPr>
            <p:txBody>
              <a:bodyPr vert="horz" rtlCol="0" anchor="ctr">
                <a:noAutofit/>
              </a:bodyPr>
              <a:lstStyle/>
              <a:p>
                <a:pPr algn="ctr"/>
                <a:endParaRPr lang="en-US" dirty="0"/>
              </a:p>
            </p:txBody>
          </p:sp>
          <p:sp>
            <p:nvSpPr>
              <p:cNvPr id="74" name="Rectangle-3-Copy-7884D">
                <a:extLst>
                  <a:ext uri="{690121DC-30FA-43DC-AAD3-FC6DAFF8B32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A500C51-6A4C-4F5B-B784-A292F1B52874}"/>
                  </a:ext>
                </a:extLst>
              </p:cNvPr>
              <p:cNvSpPr/>
              <p:nvPr/>
            </p:nvSpPr>
            <p:spPr>
              <a:xfrm>
                <a:off x="373075" y="204765"/>
                <a:ext cx="33618" cy="28620"/>
              </a:xfrm>
              <a:custGeom>
                <a:avLst/>
                <a:gdLst/>
                <a:ahLst/>
                <a:cxnLst/>
                <a:rect l="0" t="0" r="r" b="b"/>
                <a:pathLst>
                  <a:path w="33618" h="28621">
                    <a:moveTo>
                      <a:pt x="6362" y="28621"/>
                    </a:moveTo>
                    <a:lnTo>
                      <a:pt x="0" y="19390"/>
                    </a:lnTo>
                    <a:lnTo>
                      <a:pt x="27256" y="0"/>
                    </a:lnTo>
                    <a:lnTo>
                      <a:pt x="33618" y="9231"/>
                    </a:lnTo>
                    <a:close/>
                  </a:path>
                </a:pathLst>
              </a:custGeom>
              <a:solidFill>
                <a:srgbClr val="3A3A3A">
                  <a:alpha val="100000"/>
                </a:srgbClr>
              </a:solidFill>
              <a:ln>
                <a:noFill/>
              </a:ln>
            </p:spPr>
            <p:txBody>
              <a:bodyPr vert="horz" rtlCol="0" anchor="ctr">
                <a:noAutofit/>
              </a:bodyPr>
              <a:lstStyle/>
              <a:p>
                <a:pPr algn="ctr"/>
                <a:endParaRPr lang="en-US" dirty="0"/>
              </a:p>
            </p:txBody>
          </p:sp>
          <p:sp>
            <p:nvSpPr>
              <p:cNvPr id="75" name="Rectangle-3-Copy-8DE0E">
                <a:extLst>
                  <a:ext uri="{972712E0-315F-4985-AB05-C979CAFA119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DE510C1-7B12-4BBE-941B-06CDCC1FEC07}"/>
                  </a:ext>
                </a:extLst>
              </p:cNvPr>
              <p:cNvSpPr/>
              <p:nvPr/>
            </p:nvSpPr>
            <p:spPr>
              <a:xfrm>
                <a:off x="373075" y="324828"/>
                <a:ext cx="33618" cy="28620"/>
              </a:xfrm>
              <a:custGeom>
                <a:avLst/>
                <a:gdLst/>
                <a:ahLst/>
                <a:cxnLst/>
                <a:rect l="0" t="0" r="r" b="b"/>
                <a:pathLst>
                  <a:path w="33618" h="28621">
                    <a:moveTo>
                      <a:pt x="6362" y="0"/>
                    </a:moveTo>
                    <a:lnTo>
                      <a:pt x="0" y="9231"/>
                    </a:lnTo>
                    <a:lnTo>
                      <a:pt x="27256" y="28621"/>
                    </a:lnTo>
                    <a:lnTo>
                      <a:pt x="33618" y="19390"/>
                    </a:lnTo>
                    <a:close/>
                  </a:path>
                </a:pathLst>
              </a:custGeom>
              <a:solidFill>
                <a:srgbClr val="3A3A3A">
                  <a:alpha val="100000"/>
                </a:srgbClr>
              </a:solidFill>
              <a:ln>
                <a:noFill/>
              </a:ln>
            </p:spPr>
            <p:txBody>
              <a:bodyPr vert="horz" rtlCol="0" anchor="ctr">
                <a:noAutofit/>
              </a:bodyPr>
              <a:lstStyle/>
              <a:p>
                <a:pPr algn="ctr"/>
                <a:endParaRPr lang="en-US" dirty="0"/>
              </a:p>
            </p:txBody>
          </p:sp>
          <p:sp>
            <p:nvSpPr>
              <p:cNvPr id="76" name="Path-123941">
                <a:extLst>
                  <a:ext uri="{3F9A9005-125A-4BB0-91F2-A8591C952FF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17F7D03-44D9-48B4-B806-522797B49952}"/>
                  </a:ext>
                </a:extLst>
              </p:cNvPr>
              <p:cNvSpPr/>
              <p:nvPr/>
            </p:nvSpPr>
            <p:spPr>
              <a:xfrm>
                <a:off x="208942" y="319383"/>
                <a:ext cx="60595" cy="67090"/>
              </a:xfrm>
              <a:custGeom>
                <a:avLst/>
                <a:gdLst/>
                <a:ahLst/>
                <a:cxnLst/>
                <a:rect l="0" t="0" r="r" b="b"/>
                <a:pathLst>
                  <a:path w="60595" h="67090">
                    <a:moveTo>
                      <a:pt x="0" y="0"/>
                    </a:moveTo>
                    <a:lnTo>
                      <a:pt x="0" y="35695"/>
                    </a:lnTo>
                    <a:cubicBezTo>
                      <a:pt x="0" y="40143"/>
                      <a:pt x="2580" y="44186"/>
                      <a:pt x="6614" y="46061"/>
                    </a:cubicBezTo>
                    <a:lnTo>
                      <a:pt x="50441" y="66424"/>
                    </a:lnTo>
                    <a:cubicBezTo>
                      <a:pt x="54019" y="68086"/>
                      <a:pt x="58268" y="66533"/>
                      <a:pt x="59930" y="62955"/>
                    </a:cubicBezTo>
                    <a:cubicBezTo>
                      <a:pt x="60368" y="62012"/>
                      <a:pt x="60595" y="60985"/>
                      <a:pt x="60595" y="59945"/>
                    </a:cubicBezTo>
                    <a:lnTo>
                      <a:pt x="60595" y="29235"/>
                    </a:lnTo>
                    <a:lnTo>
                      <a:pt x="60595" y="29235"/>
                    </a:lnTo>
                    <a:lnTo>
                      <a:pt x="0" y="0"/>
                    </a:lnTo>
                    <a:close/>
                  </a:path>
                </a:pathLst>
              </a:custGeom>
              <a:noFill/>
              <a:ln w="14288">
                <a:solidFill>
                  <a:srgbClr val="3A3A3A">
                    <a:alpha val="100000"/>
                  </a:srgbClr>
                </a:solidFill>
                <a:prstDash val="solid"/>
              </a:ln>
            </p:spPr>
            <p:txBody>
              <a:bodyPr vert="horz" rtlCol="0" anchor="ctr">
                <a:noAutofit/>
              </a:bodyPr>
              <a:lstStyle/>
              <a:p>
                <a:pPr algn="ctr"/>
                <a:endParaRPr lang="en-US" dirty="0"/>
              </a:p>
            </p:txBody>
          </p:sp>
        </p:grpSp>
        <p:sp>
          <p:nvSpPr>
            <p:cNvPr id="77" name="Path-8A516">
              <a:extLst>
                <a:ext uri="{D2C5FAAD-CB47-4F8C-AEF4-7441475242B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4A721B3-AAF0-4C5D-89FC-ADAB1F8F2BFA}"/>
                </a:ext>
              </a:extLst>
            </p:cNvPr>
            <p:cNvSpPr/>
            <p:nvPr/>
          </p:nvSpPr>
          <p:spPr>
            <a:xfrm>
              <a:off x="247650" y="533400"/>
              <a:ext cx="57150" cy="273685"/>
            </a:xfrm>
            <a:custGeom>
              <a:avLst/>
              <a:gdLst/>
              <a:ahLst/>
              <a:cxnLst/>
              <a:rect l="0" t="0" r="r" b="b"/>
              <a:pathLst>
                <a:path w="57150" h="273686">
                  <a:moveTo>
                    <a:pt x="28575" y="273686"/>
                  </a:moveTo>
                  <a:lnTo>
                    <a:pt x="0" y="0"/>
                  </a:lnTo>
                  <a:lnTo>
                    <a:pt x="57150" y="0"/>
                  </a:lnTo>
                  <a:close/>
                </a:path>
              </a:pathLst>
            </a:custGeom>
            <a:solidFill>
              <a:srgbClr val="FFFFFF">
                <a:alpha val="100000"/>
              </a:srgbClr>
            </a:solidFill>
            <a:ln>
              <a:noFill/>
            </a:ln>
          </p:spPr>
          <p:txBody>
            <a:bodyPr vert="horz" rtlCol="0" anchor="ctr">
              <a:noAutofit/>
            </a:bodyPr>
            <a:lstStyle/>
            <a:p>
              <a:pPr algn="ctr"/>
              <a:endParaRPr lang="en-US" dirty="0"/>
            </a:p>
          </p:txBody>
        </p:sp>
      </p:grpSp>
      <p:grpSp>
        <p:nvGrpSpPr>
          <p:cNvPr id="78" name="Slides-Edited3D80">
            <a:extLst>
              <a:ext uri="{09159930-6ED2-428F-8186-CE75279D4A8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3CC164D-09D2-4FDB-85D6-E868C8C38A44}"/>
              </a:ext>
            </a:extLst>
          </p:cNvPr>
          <p:cNvGrpSpPr>
            <a:grpSpLocks noChangeAspect="1"/>
          </p:cNvGrpSpPr>
          <p:nvPr/>
        </p:nvGrpSpPr>
        <p:grpSpPr>
          <a:xfrm>
            <a:off x="7105650" y="809625"/>
            <a:ext cx="514350" cy="788035"/>
            <a:chOff x="19049" y="19050"/>
            <a:chExt cx="514350" cy="788035"/>
          </a:xfrm>
        </p:grpSpPr>
        <p:sp>
          <p:nvSpPr>
            <p:cNvPr id="79" name="OvalA83A">
              <a:extLst>
                <a:ext uri="{F5A39863-B28A-4EAA-863F-F765F5CCAF3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899FC7B-1C55-48D4-AADC-86D76767AD87}"/>
                </a:ext>
              </a:extLst>
            </p:cNvPr>
            <p:cNvSpPr/>
            <p:nvPr/>
          </p:nvSpPr>
          <p:spPr>
            <a:xfrm>
              <a:off x="19049" y="19050"/>
              <a:ext cx="514350" cy="514350"/>
            </a:xfrm>
            <a:custGeom>
              <a:avLst/>
              <a:gdLst/>
              <a:ahLst/>
              <a:cxnLst/>
              <a:rect l="0" t="0" r="r" b="b"/>
              <a:pathLst>
                <a:path w="514350" h="514350">
                  <a:moveTo>
                    <a:pt x="257175" y="257175"/>
                  </a:moveTo>
                  <a:moveTo>
                    <a:pt x="0" y="257175"/>
                  </a:moveTo>
                  <a:cubicBezTo>
                    <a:pt x="0" y="399209"/>
                    <a:pt x="115141" y="514350"/>
                    <a:pt x="257175" y="514350"/>
                  </a:cubicBezTo>
                  <a:cubicBezTo>
                    <a:pt x="399209" y="514350"/>
                    <a:pt x="514350" y="399209"/>
                    <a:pt x="514350" y="257175"/>
                  </a:cubicBezTo>
                  <a:cubicBezTo>
                    <a:pt x="514350" y="257175"/>
                    <a:pt x="514350" y="257175"/>
                    <a:pt x="514350" y="257175"/>
                  </a:cubicBezTo>
                  <a:cubicBezTo>
                    <a:pt x="514350" y="115141"/>
                    <a:pt x="399209" y="0"/>
                    <a:pt x="257175" y="0"/>
                  </a:cubicBezTo>
                  <a:cubicBezTo>
                    <a:pt x="115141" y="0"/>
                    <a:pt x="0" y="115141"/>
                    <a:pt x="0" y="257175"/>
                  </a:cubicBezTo>
                  <a:cubicBezTo>
                    <a:pt x="0" y="257175"/>
                    <a:pt x="0" y="257175"/>
                    <a:pt x="0" y="257175"/>
                  </a:cubicBezTo>
                  <a:close/>
                </a:path>
              </a:pathLst>
            </a:custGeom>
            <a:gradFill rotWithShape="1">
              <a:gsLst>
                <a:gs pos="0">
                  <a:srgbClr val="F4F6FA">
                    <a:alpha val="100000"/>
                  </a:srgbClr>
                </a:gs>
                <a:gs pos="100000">
                  <a:srgbClr val="D2DBE9">
                    <a:alpha val="100000"/>
                  </a:srgbClr>
                </a:gs>
              </a:gsLst>
              <a:lin ang="0" scaled="0"/>
            </a:gradFill>
            <a:ln w="34290">
              <a:solidFill>
                <a:srgbClr val="FFFFFF">
                  <a:alpha val="100000"/>
                </a:srgbClr>
              </a:solidFill>
              <a:prstDash val="solid"/>
            </a:ln>
          </p:spPr>
          <p:txBody>
            <a:bodyPr vert="horz" rtlCol="0" anchor="ctr">
              <a:noAutofit/>
            </a:bodyPr>
            <a:lstStyle/>
            <a:p>
              <a:pPr algn="ctr"/>
              <a:endParaRPr lang="en-US" dirty="0"/>
            </a:p>
          </p:txBody>
        </p:sp>
        <p:grpSp>
          <p:nvGrpSpPr>
            <p:cNvPr id="80" name="Group-416AC">
              <a:extLst>
                <a:ext uri="{639E6391-7865-4175-B548-33A6C2D61DB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F3A342E-FC18-4F42-AEEC-7A8800D39449}"/>
                </a:ext>
              </a:extLst>
            </p:cNvPr>
            <p:cNvGrpSpPr/>
            <p:nvPr/>
          </p:nvGrpSpPr>
          <p:grpSpPr>
            <a:xfrm>
              <a:off x="152400" y="161925"/>
              <a:ext cx="257175" cy="186758"/>
              <a:chOff x="152400" y="161925"/>
              <a:chExt cx="257175" cy="186758"/>
            </a:xfrm>
          </p:grpSpPr>
          <p:sp>
            <p:nvSpPr>
              <p:cNvPr id="81" name="Path-4C957">
                <a:extLst>
                  <a:ext uri="{91D95ECC-7B7F-493F-8CBB-A5F0474349E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9CB81B6-B763-4BF0-9CC3-A824BE2E1CBF}"/>
                  </a:ext>
                </a:extLst>
              </p:cNvPr>
              <p:cNvSpPr/>
              <p:nvPr/>
            </p:nvSpPr>
            <p:spPr>
              <a:xfrm>
                <a:off x="152400" y="348683"/>
                <a:ext cx="257175" cy="0"/>
              </a:xfrm>
              <a:custGeom>
                <a:avLst/>
                <a:gdLst/>
                <a:ahLst/>
                <a:cxnLst/>
                <a:rect l="0" t="0" r="r" b="b"/>
                <a:pathLst>
                  <a:path w="257175">
                    <a:moveTo>
                      <a:pt x="0" y="0"/>
                    </a:moveTo>
                    <a:lnTo>
                      <a:pt x="257175" y="0"/>
                    </a:lnTo>
                  </a:path>
                </a:pathLst>
              </a:custGeom>
              <a:noFill/>
              <a:ln w="14288">
                <a:solidFill>
                  <a:srgbClr val="3A3A3A">
                    <a:alpha val="100000"/>
                  </a:srgbClr>
                </a:solidFill>
                <a:prstDash val="solid"/>
              </a:ln>
            </p:spPr>
            <p:txBody>
              <a:bodyPr vert="horz" rtlCol="0" anchor="ctr">
                <a:noAutofit/>
              </a:bodyPr>
              <a:lstStyle/>
              <a:p>
                <a:pPr algn="ctr"/>
                <a:endParaRPr lang="en-US" dirty="0"/>
              </a:p>
            </p:txBody>
          </p:sp>
          <p:sp>
            <p:nvSpPr>
              <p:cNvPr id="82" name="Path-5A535">
                <a:extLst>
                  <a:ext uri="{742E861D-9BCF-4DE0-A08E-3F1CE02376D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288F2CC-C839-4BD5-8240-E94A001BA06A}"/>
                  </a:ext>
                </a:extLst>
              </p:cNvPr>
              <p:cNvSpPr/>
              <p:nvPr/>
            </p:nvSpPr>
            <p:spPr>
              <a:xfrm>
                <a:off x="201565" y="221796"/>
                <a:ext cx="0" cy="100692"/>
              </a:xfrm>
              <a:custGeom>
                <a:avLst/>
                <a:gdLst/>
                <a:ahLst/>
                <a:cxnLst/>
                <a:rect l="0" t="0" r="r" b="b"/>
                <a:pathLst>
                  <a:path h="100693">
                    <a:moveTo>
                      <a:pt x="0" y="0"/>
                    </a:moveTo>
                    <a:lnTo>
                      <a:pt x="0" y="100693"/>
                    </a:lnTo>
                  </a:path>
                </a:pathLst>
              </a:custGeom>
              <a:noFill/>
              <a:ln w="23813">
                <a:solidFill>
                  <a:srgbClr val="3A3A3A">
                    <a:alpha val="100000"/>
                  </a:srgbClr>
                </a:solidFill>
                <a:prstDash val="solid"/>
              </a:ln>
            </p:spPr>
            <p:txBody>
              <a:bodyPr vert="horz" rtlCol="0" anchor="ctr">
                <a:noAutofit/>
              </a:bodyPr>
              <a:lstStyle/>
              <a:p>
                <a:pPr algn="ctr"/>
                <a:endParaRPr lang="en-US" dirty="0"/>
              </a:p>
            </p:txBody>
          </p:sp>
          <p:sp>
            <p:nvSpPr>
              <p:cNvPr id="83" name="Path-5052D">
                <a:extLst>
                  <a:ext uri="{89916EB3-5C82-40C5-899B-50A282799CA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B9FED1F-80E8-4A18-8573-ACBF1472807C}"/>
                  </a:ext>
                </a:extLst>
              </p:cNvPr>
              <p:cNvSpPr/>
              <p:nvPr/>
            </p:nvSpPr>
            <p:spPr>
              <a:xfrm>
                <a:off x="254513" y="161925"/>
                <a:ext cx="0" cy="160564"/>
              </a:xfrm>
              <a:custGeom>
                <a:avLst/>
                <a:gdLst/>
                <a:ahLst/>
                <a:cxnLst/>
                <a:rect l="0" t="0" r="r" b="b"/>
                <a:pathLst>
                  <a:path h="160564">
                    <a:moveTo>
                      <a:pt x="0" y="0"/>
                    </a:moveTo>
                    <a:lnTo>
                      <a:pt x="0" y="160564"/>
                    </a:lnTo>
                  </a:path>
                </a:pathLst>
              </a:custGeom>
              <a:noFill/>
              <a:ln w="23813">
                <a:solidFill>
                  <a:srgbClr val="3A3A3A">
                    <a:alpha val="100000"/>
                  </a:srgbClr>
                </a:solidFill>
                <a:prstDash val="solid"/>
              </a:ln>
            </p:spPr>
            <p:txBody>
              <a:bodyPr vert="horz" rtlCol="0" anchor="ctr">
                <a:noAutofit/>
              </a:bodyPr>
              <a:lstStyle/>
              <a:p>
                <a:pPr algn="ctr"/>
                <a:endParaRPr lang="en-US" dirty="0"/>
              </a:p>
            </p:txBody>
          </p:sp>
          <p:sp>
            <p:nvSpPr>
              <p:cNvPr id="84" name="Path-5CF19">
                <a:extLst>
                  <a:ext uri="{9325AA13-8269-44BC-B499-49231EF550F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928F74C-C19B-4EDD-945D-B8D436BB34B0}"/>
                  </a:ext>
                </a:extLst>
              </p:cNvPr>
              <p:cNvSpPr/>
              <p:nvPr/>
            </p:nvSpPr>
            <p:spPr>
              <a:xfrm>
                <a:off x="307461" y="236764"/>
                <a:ext cx="0" cy="85725"/>
              </a:xfrm>
              <a:custGeom>
                <a:avLst/>
                <a:gdLst/>
                <a:ahLst/>
                <a:cxnLst/>
                <a:rect l="0" t="0" r="r" b="b"/>
                <a:pathLst>
                  <a:path h="85725">
                    <a:moveTo>
                      <a:pt x="0" y="0"/>
                    </a:moveTo>
                    <a:lnTo>
                      <a:pt x="0" y="85725"/>
                    </a:lnTo>
                  </a:path>
                </a:pathLst>
              </a:custGeom>
              <a:noFill/>
              <a:ln w="23813">
                <a:solidFill>
                  <a:srgbClr val="3A3A3A">
                    <a:alpha val="100000"/>
                  </a:srgbClr>
                </a:solidFill>
                <a:prstDash val="solid"/>
              </a:ln>
            </p:spPr>
            <p:txBody>
              <a:bodyPr vert="horz" rtlCol="0" anchor="ctr">
                <a:noAutofit/>
              </a:bodyPr>
              <a:lstStyle/>
              <a:p>
                <a:pPr algn="ctr"/>
                <a:endParaRPr lang="en-US" dirty="0"/>
              </a:p>
            </p:txBody>
          </p:sp>
          <p:sp>
            <p:nvSpPr>
              <p:cNvPr id="85" name="Path-5165F">
                <a:extLst>
                  <a:ext uri="{85CF071A-E796-42EE-953A-6571C9E1884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6D8A800-03FC-4599-8282-D3E14FC5347D}"/>
                  </a:ext>
                </a:extLst>
              </p:cNvPr>
              <p:cNvSpPr/>
              <p:nvPr/>
            </p:nvSpPr>
            <p:spPr>
              <a:xfrm>
                <a:off x="360409" y="221796"/>
                <a:ext cx="0" cy="100692"/>
              </a:xfrm>
              <a:custGeom>
                <a:avLst/>
                <a:gdLst/>
                <a:ahLst/>
                <a:cxnLst/>
                <a:rect l="0" t="0" r="r" b="b"/>
                <a:pathLst>
                  <a:path h="100693">
                    <a:moveTo>
                      <a:pt x="0" y="0"/>
                    </a:moveTo>
                    <a:lnTo>
                      <a:pt x="0" y="100693"/>
                    </a:lnTo>
                  </a:path>
                </a:pathLst>
              </a:custGeom>
              <a:noFill/>
              <a:ln w="23813">
                <a:solidFill>
                  <a:srgbClr val="3A3A3A">
                    <a:alpha val="100000"/>
                  </a:srgbClr>
                </a:solidFill>
                <a:prstDash val="solid"/>
              </a:ln>
            </p:spPr>
            <p:txBody>
              <a:bodyPr vert="horz" rtlCol="0" anchor="ctr">
                <a:noAutofit/>
              </a:bodyPr>
              <a:lstStyle/>
              <a:p>
                <a:pPr algn="ctr"/>
                <a:endParaRPr lang="en-US" dirty="0"/>
              </a:p>
            </p:txBody>
          </p:sp>
        </p:grpSp>
        <p:sp>
          <p:nvSpPr>
            <p:cNvPr id="86" name="Path-86521">
              <a:extLst>
                <a:ext uri="{0CA97ACB-8579-4A3E-BC42-27F8C5CD165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47AA558-4D7A-459A-A5CD-2E74C85685F6}"/>
                </a:ext>
              </a:extLst>
            </p:cNvPr>
            <p:cNvSpPr/>
            <p:nvPr/>
          </p:nvSpPr>
          <p:spPr>
            <a:xfrm>
              <a:off x="247650" y="533400"/>
              <a:ext cx="57150" cy="273685"/>
            </a:xfrm>
            <a:custGeom>
              <a:avLst/>
              <a:gdLst/>
              <a:ahLst/>
              <a:cxnLst/>
              <a:rect l="0" t="0" r="r" b="b"/>
              <a:pathLst>
                <a:path w="57150" h="273686">
                  <a:moveTo>
                    <a:pt x="28575" y="273686"/>
                  </a:moveTo>
                  <a:lnTo>
                    <a:pt x="0" y="0"/>
                  </a:lnTo>
                  <a:lnTo>
                    <a:pt x="57150" y="0"/>
                  </a:lnTo>
                  <a:close/>
                </a:path>
              </a:pathLst>
            </a:custGeom>
            <a:solidFill>
              <a:srgbClr val="FFFFFF">
                <a:alpha val="100000"/>
              </a:srgbClr>
            </a:solidFill>
            <a:ln>
              <a:noFill/>
            </a:ln>
          </p:spPr>
          <p:txBody>
            <a:bodyPr vert="horz" rtlCol="0" anchor="ctr">
              <a:noAutofit/>
            </a:bodyPr>
            <a:lstStyle/>
            <a:p>
              <a:pPr algn="ctr"/>
              <a:endParaRPr lang="en-US" dirty="0"/>
            </a:p>
          </p:txBody>
        </p:sp>
      </p:grpSp>
    </p:spTree>
    <p:custDataLst>
      <p:tags r:id="rId1"/>
    </p:custDataLst>
    <p:extLst>
      <p:ext uri="{BB962C8B-B14F-4D97-AF65-F5344CB8AC3E}">
        <p14:creationId xmlns:p14="http://schemas.microsoft.com/office/powerpoint/2010/main" val="1007837283"/>
      </p:ext>
      <p:ext uri="{301A72BD-6AD8-431C-83FA-0A4079697C26}">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710080604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CUSTOM 21">
    <p:bg>
      <p:bgPr>
        <a:gradFill rotWithShape="1">
          <a:gsLst>
            <a:gs pos="0">
              <a:srgbClr val="245195"/>
            </a:gs>
            <a:gs pos="90308">
              <a:srgbClr val="13305D"/>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798E0DBB-9B55-41FA-998C-1EB7A4BC803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2A415A9-C721-4357-8F64-C45023448AB1}"/>
              </a:ext>
            </a:extLst>
          </p:cNvPr>
          <p:cNvSpPr>
            <a:spLocks noGrp="1"/>
          </p:cNvSpPr>
          <p:nvPr>
            <p:ph type="title" idx="10"/>
          </p:nvPr>
        </p:nvSpPr>
        <p:spPr>
          <a:xfrm>
            <a:off x="571500" y="3476625"/>
            <a:ext cx="2857500" cy="666750"/>
          </a:xfrm>
          <a:noFill/>
          <a:ln>
            <a:noFill/>
          </a:ln>
        </p:spPr>
        <p:txBody>
          <a:bodyPr vert="horz" lIns="0" tIns="0" rIns="0" bIns="0" rtlCol="0" anchor="b"/>
          <a:lstStyle>
            <a:lvl1pPr lvl="0" algn="ctr">
              <a:defRPr lang="en-US" sz="3000" b="0" cap="none" dirty="0">
                <a:solidFill>
                  <a:srgbClr val="00C6FF"/>
                </a:solidFill>
                <a:latin typeface="Squada One"/>
              </a:defRPr>
            </a:lvl1pPr>
          </a:lstStyle>
          <a:p>
            <a:r>
              <a:rPr lang="en-US" dirty="0"/>
              <a:t>Click to edit Master title style</a:t>
            </a:r>
          </a:p>
        </p:txBody>
      </p:sp>
      <p:sp>
        <p:nvSpPr>
          <p:cNvPr id="3" name="Slide Number Placeholder 3" hidden="1">
            <a:extLst>
              <a:ext uri="{E5ECD455-A634-405E-8A83-468475F7A56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947AF27-742D-42F1-A769-7DCF336BAEA6}"/>
              </a:ext>
            </a:extLst>
          </p:cNvPr>
          <p:cNvSpPr>
            <a:spLocks noGrp="1"/>
          </p:cNvSpPr>
          <p:nvPr>
            <p:ph type="sldNum" sz="quarter" idx="11"/>
          </p:nvPr>
        </p:nvSpPr>
        <p:spPr>
          <a:xfrm>
            <a:off x="7767815" y="4695033"/>
            <a:ext cx="613018" cy="285750"/>
          </a:xfrm>
          <a:noFill/>
          <a:ln>
            <a:noFill/>
          </a:ln>
        </p:spPr>
        <p:txBody>
          <a:bodyPr rtlCol="0"/>
          <a:lstStyle/>
          <a:p>
            <a:r>
              <a:rPr lang="en-US" dirty="0"/>
              <a:t>&lt;#&gt;</a:t>
            </a:r>
          </a:p>
        </p:txBody>
      </p:sp>
      <p:sp>
        <p:nvSpPr>
          <p:cNvPr id="4" name="Footer Placeholder 2" hidden="1">
            <a:extLst>
              <a:ext uri="{63E4755C-5B30-4915-9CF2-9F224724FB9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774A9C5-AA69-4F4B-8C87-04BE443F6B10}"/>
              </a:ext>
            </a:extLst>
          </p:cNvPr>
          <p:cNvSpPr>
            <a:spLocks noGrp="1"/>
          </p:cNvSpPr>
          <p:nvPr>
            <p:ph type="ftr" sz="quarter" idx="12"/>
          </p:nvPr>
        </p:nvSpPr>
        <p:spPr>
          <a:xfrm>
            <a:off x="2495550" y="4686300"/>
            <a:ext cx="5181600" cy="285750"/>
          </a:xfrm>
          <a:noFill/>
          <a:ln>
            <a:noFill/>
          </a:ln>
        </p:spPr>
        <p:txBody>
          <a:bodyPr rtlCol="0"/>
          <a:lstStyle/>
          <a:p>
            <a:r>
              <a:rPr lang="en-US" dirty="0"/>
              <a:t>Footer</a:t>
            </a:r>
          </a:p>
        </p:txBody>
      </p:sp>
      <p:sp>
        <p:nvSpPr>
          <p:cNvPr id="5" name="Date Placeholder 1" hidden="1">
            <a:extLst>
              <a:ext uri="{50CBCFCC-9253-4172-9F29-491317C7F21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4E80E3A-F6A6-4199-AFF3-6BCEEC48F599}"/>
              </a:ext>
            </a:extLst>
          </p:cNvPr>
          <p:cNvSpPr>
            <a:spLocks noGrp="1"/>
          </p:cNvSpPr>
          <p:nvPr>
            <p:ph type="dt" sz="half" idx="13"/>
          </p:nvPr>
        </p:nvSpPr>
        <p:spPr>
          <a:xfrm>
            <a:off x="762000" y="4695033"/>
            <a:ext cx="1639570" cy="285750"/>
          </a:xfrm>
          <a:noFill/>
          <a:ln>
            <a:noFill/>
          </a:ln>
        </p:spPr>
        <p:txBody>
          <a:bodyPr rtlCol="0"/>
          <a:lstStyle/>
          <a:p>
            <a:r>
              <a:rPr lang="en-US" dirty="0"/>
              <a:t>Date</a:t>
            </a:r>
          </a:p>
        </p:txBody>
      </p:sp>
      <p:grpSp>
        <p:nvGrpSpPr>
          <p:cNvPr id="6" name="Group 5">
            <a:extLst>
              <a:ext uri="{A1E92B9A-4AB7-42D1-9E96-BDBC37E5FDC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5567C14-97AE-4F42-937D-A3066901C463}"/>
              </a:ext>
            </a:extLst>
          </p:cNvPr>
          <p:cNvGrpSpPr>
            <a:grpSpLocks noChangeAspect="1"/>
          </p:cNvGrpSpPr>
          <p:nvPr/>
        </p:nvGrpSpPr>
        <p:grpSpPr>
          <a:xfrm>
            <a:off x="1343025" y="1247775"/>
            <a:ext cx="6426804" cy="1810271"/>
            <a:chOff x="1343025" y="1247775"/>
            <a:chExt cx="6426804" cy="1810271"/>
          </a:xfrm>
        </p:grpSpPr>
        <p:sp>
          <p:nvSpPr>
            <p:cNvPr id="7" name="OvalD21B">
              <a:extLst>
                <a:ext uri="{CADB448B-871A-49C8-9A28-3757B1EE818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772302A-42F3-4471-8AB1-472414584615}"/>
                </a:ext>
              </a:extLst>
            </p:cNvPr>
            <p:cNvSpPr/>
            <p:nvPr userDrawn="1"/>
          </p:nvSpPr>
          <p:spPr>
            <a:xfrm>
              <a:off x="3280180" y="2898105"/>
              <a:ext cx="99950" cy="99962"/>
            </a:xfrm>
            <a:custGeom>
              <a:avLst/>
              <a:gdLst/>
              <a:ahLst/>
              <a:cxnLst/>
              <a:rect l="0" t="0" r="r" b="b"/>
              <a:pathLst>
                <a:path w="99950" h="99963">
                  <a:moveTo>
                    <a:pt x="49975" y="49981"/>
                  </a:moveTo>
                  <a:moveTo>
                    <a:pt x="0" y="49981"/>
                  </a:moveTo>
                  <a:cubicBezTo>
                    <a:pt x="0" y="77585"/>
                    <a:pt x="22375" y="99963"/>
                    <a:pt x="49975" y="99963"/>
                  </a:cubicBezTo>
                  <a:cubicBezTo>
                    <a:pt x="77576" y="99963"/>
                    <a:pt x="99950" y="77585"/>
                    <a:pt x="99950" y="49981"/>
                  </a:cubicBezTo>
                  <a:cubicBezTo>
                    <a:pt x="99950" y="49981"/>
                    <a:pt x="99950" y="49981"/>
                    <a:pt x="99950" y="49981"/>
                  </a:cubicBezTo>
                  <a:cubicBezTo>
                    <a:pt x="99950" y="22377"/>
                    <a:pt x="77576" y="0"/>
                    <a:pt x="49975" y="0"/>
                  </a:cubicBezTo>
                  <a:cubicBezTo>
                    <a:pt x="22375" y="0"/>
                    <a:pt x="0" y="22377"/>
                    <a:pt x="0" y="49981"/>
                  </a:cubicBezTo>
                  <a:cubicBezTo>
                    <a:pt x="0" y="49981"/>
                    <a:pt x="0" y="49981"/>
                    <a:pt x="0" y="49981"/>
                  </a:cubicBezTo>
                  <a:close/>
                </a:path>
              </a:pathLst>
            </a:custGeom>
            <a:solidFill>
              <a:srgbClr val="FFFFFF">
                <a:alpha val="50000"/>
              </a:srgbClr>
            </a:solidFill>
            <a:ln>
              <a:noFill/>
            </a:ln>
          </p:spPr>
          <p:txBody>
            <a:bodyPr vert="horz" rtlCol="0" anchor="ctr">
              <a:noAutofit/>
            </a:bodyPr>
            <a:lstStyle/>
            <a:p>
              <a:pPr algn="ctr"/>
              <a:endParaRPr lang="en-US" dirty="0"/>
            </a:p>
          </p:txBody>
        </p:sp>
        <p:sp>
          <p:nvSpPr>
            <p:cNvPr id="8" name="Oval1EEB">
              <a:extLst>
                <a:ext uri="{D1BBDD5D-E02E-4686-8AEA-23719BA9BAD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780B701-3F14-4802-80D4-B357C30CA6BE}"/>
                </a:ext>
              </a:extLst>
            </p:cNvPr>
            <p:cNvSpPr/>
            <p:nvPr userDrawn="1"/>
          </p:nvSpPr>
          <p:spPr>
            <a:xfrm>
              <a:off x="1343025" y="1677615"/>
              <a:ext cx="89955" cy="89966"/>
            </a:xfrm>
            <a:custGeom>
              <a:avLst/>
              <a:gdLst/>
              <a:ahLst/>
              <a:cxnLst/>
              <a:rect l="0" t="0" r="r" b="b"/>
              <a:pathLst>
                <a:path w="89955" h="89967">
                  <a:moveTo>
                    <a:pt x="44978" y="44983"/>
                  </a:moveTo>
                  <a:moveTo>
                    <a:pt x="0" y="44983"/>
                  </a:moveTo>
                  <a:cubicBezTo>
                    <a:pt x="0" y="69827"/>
                    <a:pt x="20137" y="89967"/>
                    <a:pt x="44978" y="89967"/>
                  </a:cubicBezTo>
                  <a:cubicBezTo>
                    <a:pt x="69818" y="89967"/>
                    <a:pt x="89955" y="69827"/>
                    <a:pt x="89955" y="44983"/>
                  </a:cubicBezTo>
                  <a:cubicBezTo>
                    <a:pt x="89955" y="44983"/>
                    <a:pt x="89955" y="44983"/>
                    <a:pt x="89955" y="44983"/>
                  </a:cubicBezTo>
                  <a:cubicBezTo>
                    <a:pt x="89955" y="20140"/>
                    <a:pt x="69818" y="0"/>
                    <a:pt x="44978" y="0"/>
                  </a:cubicBezTo>
                  <a:cubicBezTo>
                    <a:pt x="20137" y="0"/>
                    <a:pt x="0" y="20140"/>
                    <a:pt x="0" y="44983"/>
                  </a:cubicBezTo>
                  <a:cubicBezTo>
                    <a:pt x="0" y="44983"/>
                    <a:pt x="0" y="44983"/>
                    <a:pt x="0" y="44983"/>
                  </a:cubicBezTo>
                  <a:close/>
                </a:path>
              </a:pathLst>
            </a:custGeom>
            <a:solidFill>
              <a:srgbClr val="FFFFFF">
                <a:alpha val="50000"/>
              </a:srgbClr>
            </a:solidFill>
            <a:ln>
              <a:noFill/>
            </a:ln>
          </p:spPr>
          <p:txBody>
            <a:bodyPr vert="horz" rtlCol="0" anchor="ctr">
              <a:noAutofit/>
            </a:bodyPr>
            <a:lstStyle/>
            <a:p>
              <a:pPr algn="ctr"/>
              <a:endParaRPr lang="en-US" dirty="0"/>
            </a:p>
          </p:txBody>
        </p:sp>
        <p:sp>
          <p:nvSpPr>
            <p:cNvPr id="9" name="Oval0E51">
              <a:extLst>
                <a:ext uri="{382037EA-3379-44B4-AAAB-8C3D78BA26D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87BF6B0-8EDF-4FCD-B590-6FC72F01265C}"/>
                </a:ext>
              </a:extLst>
            </p:cNvPr>
            <p:cNvSpPr/>
            <p:nvPr userDrawn="1"/>
          </p:nvSpPr>
          <p:spPr>
            <a:xfrm>
              <a:off x="4241583" y="1457571"/>
              <a:ext cx="109945" cy="110209"/>
            </a:xfrm>
            <a:custGeom>
              <a:avLst/>
              <a:gdLst/>
              <a:ahLst/>
              <a:cxnLst/>
              <a:rect l="0" t="0" r="r" b="b"/>
              <a:pathLst>
                <a:path w="109946" h="110209">
                  <a:moveTo>
                    <a:pt x="54973" y="55105"/>
                  </a:moveTo>
                  <a:moveTo>
                    <a:pt x="0" y="55105"/>
                  </a:moveTo>
                  <a:cubicBezTo>
                    <a:pt x="-69" y="85469"/>
                    <a:pt x="24487" y="110140"/>
                    <a:pt x="54848" y="110209"/>
                  </a:cubicBezTo>
                  <a:cubicBezTo>
                    <a:pt x="85208" y="110278"/>
                    <a:pt x="109876" y="85719"/>
                    <a:pt x="109945" y="55355"/>
                  </a:cubicBezTo>
                  <a:cubicBezTo>
                    <a:pt x="109946" y="55271"/>
                    <a:pt x="109946" y="55188"/>
                    <a:pt x="109945" y="55105"/>
                  </a:cubicBezTo>
                  <a:cubicBezTo>
                    <a:pt x="110014" y="24740"/>
                    <a:pt x="85458" y="69"/>
                    <a:pt x="55098" y="0"/>
                  </a:cubicBezTo>
                  <a:cubicBezTo>
                    <a:pt x="24737" y="-69"/>
                    <a:pt x="69" y="24490"/>
                    <a:pt x="0" y="54855"/>
                  </a:cubicBezTo>
                  <a:cubicBezTo>
                    <a:pt x="0" y="54938"/>
                    <a:pt x="0" y="55021"/>
                    <a:pt x="0" y="55104"/>
                  </a:cubicBezTo>
                  <a:close/>
                </a:path>
              </a:pathLst>
            </a:custGeom>
            <a:solidFill>
              <a:srgbClr val="FFFFFF">
                <a:alpha val="50000"/>
              </a:srgbClr>
            </a:solidFill>
            <a:ln>
              <a:noFill/>
            </a:ln>
          </p:spPr>
          <p:txBody>
            <a:bodyPr vert="horz" rtlCol="0" anchor="ctr">
              <a:noAutofit/>
            </a:bodyPr>
            <a:lstStyle/>
            <a:p>
              <a:pPr algn="ctr"/>
              <a:endParaRPr lang="en-US" dirty="0"/>
            </a:p>
          </p:txBody>
        </p:sp>
        <p:sp>
          <p:nvSpPr>
            <p:cNvPr id="10" name="OvalD22B">
              <a:extLst>
                <a:ext uri="{468C28F9-68FD-4C0F-8EB6-FBEA6B879CC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5F037F3-78D1-4865-BB2F-9BF865A19D37}"/>
                </a:ext>
              </a:extLst>
            </p:cNvPr>
            <p:cNvSpPr/>
            <p:nvPr userDrawn="1"/>
          </p:nvSpPr>
          <p:spPr>
            <a:xfrm>
              <a:off x="6182969" y="2957611"/>
              <a:ext cx="100421" cy="100434"/>
            </a:xfrm>
            <a:custGeom>
              <a:avLst/>
              <a:gdLst/>
              <a:ahLst/>
              <a:cxnLst/>
              <a:rect l="0" t="0" r="r" b="b"/>
              <a:pathLst>
                <a:path w="100422" h="100435">
                  <a:moveTo>
                    <a:pt x="50211" y="50217"/>
                  </a:moveTo>
                  <a:moveTo>
                    <a:pt x="0" y="50217"/>
                  </a:moveTo>
                  <a:cubicBezTo>
                    <a:pt x="0" y="77952"/>
                    <a:pt x="22480" y="100435"/>
                    <a:pt x="50211" y="100435"/>
                  </a:cubicBezTo>
                  <a:cubicBezTo>
                    <a:pt x="77942" y="100435"/>
                    <a:pt x="100422" y="77952"/>
                    <a:pt x="100422" y="50217"/>
                  </a:cubicBezTo>
                  <a:cubicBezTo>
                    <a:pt x="100422" y="50217"/>
                    <a:pt x="100422" y="50217"/>
                    <a:pt x="100422" y="50217"/>
                  </a:cubicBezTo>
                  <a:cubicBezTo>
                    <a:pt x="100422" y="22483"/>
                    <a:pt x="77942" y="0"/>
                    <a:pt x="50211" y="0"/>
                  </a:cubicBezTo>
                  <a:cubicBezTo>
                    <a:pt x="22480" y="0"/>
                    <a:pt x="0" y="22483"/>
                    <a:pt x="0" y="50217"/>
                  </a:cubicBezTo>
                  <a:cubicBezTo>
                    <a:pt x="0" y="50217"/>
                    <a:pt x="0" y="50217"/>
                    <a:pt x="0" y="50217"/>
                  </a:cubicBezTo>
                  <a:close/>
                </a:path>
              </a:pathLst>
            </a:custGeom>
            <a:solidFill>
              <a:srgbClr val="FFFFFF">
                <a:alpha val="50000"/>
              </a:srgbClr>
            </a:solidFill>
            <a:ln>
              <a:noFill/>
            </a:ln>
          </p:spPr>
          <p:txBody>
            <a:bodyPr vert="horz" rtlCol="0" anchor="ctr">
              <a:noAutofit/>
            </a:bodyPr>
            <a:lstStyle/>
            <a:p>
              <a:pPr algn="ctr"/>
              <a:endParaRPr lang="en-US" dirty="0"/>
            </a:p>
          </p:txBody>
        </p:sp>
        <p:sp>
          <p:nvSpPr>
            <p:cNvPr id="11" name="Oval6B63">
              <a:extLst>
                <a:ext uri="{F30967A4-7D39-4329-94C5-48088C51C78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A9D9AD8-2523-4F19-A678-78828F194664}"/>
                </a:ext>
              </a:extLst>
            </p:cNvPr>
            <p:cNvSpPr/>
            <p:nvPr userDrawn="1"/>
          </p:nvSpPr>
          <p:spPr>
            <a:xfrm>
              <a:off x="7679874" y="2307267"/>
              <a:ext cx="89954" cy="90195"/>
            </a:xfrm>
            <a:custGeom>
              <a:avLst/>
              <a:gdLst/>
              <a:ahLst/>
              <a:cxnLst/>
              <a:rect l="0" t="0" r="r" b="b"/>
              <a:pathLst>
                <a:path w="89955" h="90195">
                  <a:moveTo>
                    <a:pt x="44977" y="45097"/>
                  </a:moveTo>
                  <a:moveTo>
                    <a:pt x="0" y="45097"/>
                  </a:moveTo>
                  <a:cubicBezTo>
                    <a:pt x="-63" y="69941"/>
                    <a:pt x="20023" y="90132"/>
                    <a:pt x="44864" y="90195"/>
                  </a:cubicBezTo>
                  <a:cubicBezTo>
                    <a:pt x="69704" y="90258"/>
                    <a:pt x="89892" y="70169"/>
                    <a:pt x="89955" y="45326"/>
                  </a:cubicBezTo>
                  <a:cubicBezTo>
                    <a:pt x="89955" y="45249"/>
                    <a:pt x="89955" y="45173"/>
                    <a:pt x="89955" y="45096"/>
                  </a:cubicBezTo>
                  <a:cubicBezTo>
                    <a:pt x="90018" y="20254"/>
                    <a:pt x="69932" y="63"/>
                    <a:pt x="45091" y="0"/>
                  </a:cubicBezTo>
                  <a:cubicBezTo>
                    <a:pt x="20251" y="-63"/>
                    <a:pt x="63" y="20026"/>
                    <a:pt x="0" y="44869"/>
                  </a:cubicBezTo>
                  <a:cubicBezTo>
                    <a:pt x="0" y="44946"/>
                    <a:pt x="0" y="45022"/>
                    <a:pt x="0" y="45098"/>
                  </a:cubicBezTo>
                  <a:close/>
                </a:path>
              </a:pathLst>
            </a:custGeom>
            <a:solidFill>
              <a:srgbClr val="FFFFFF">
                <a:alpha val="50000"/>
              </a:srgbClr>
            </a:solidFill>
            <a:ln>
              <a:noFill/>
            </a:ln>
          </p:spPr>
          <p:txBody>
            <a:bodyPr vert="horz" rtlCol="0" anchor="ctr">
              <a:noAutofit/>
            </a:bodyPr>
            <a:lstStyle/>
            <a:p>
              <a:pPr algn="ctr"/>
              <a:endParaRPr lang="en-US" dirty="0"/>
            </a:p>
          </p:txBody>
        </p:sp>
        <p:sp>
          <p:nvSpPr>
            <p:cNvPr id="12" name="OvalE851">
              <a:extLst>
                <a:ext uri="{526CA273-9ABA-4568-8AC3-6CD8A1F48AE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BCF3A2E-BE80-4C4E-B68B-ACB1CF707603}"/>
                </a:ext>
              </a:extLst>
            </p:cNvPr>
            <p:cNvSpPr/>
            <p:nvPr userDrawn="1"/>
          </p:nvSpPr>
          <p:spPr>
            <a:xfrm>
              <a:off x="6420499" y="1267296"/>
              <a:ext cx="100420" cy="100433"/>
            </a:xfrm>
            <a:custGeom>
              <a:avLst/>
              <a:gdLst/>
              <a:ahLst/>
              <a:cxnLst/>
              <a:rect l="0" t="0" r="r" b="b"/>
              <a:pathLst>
                <a:path w="100421" h="100433">
                  <a:moveTo>
                    <a:pt x="50210" y="50217"/>
                  </a:moveTo>
                  <a:moveTo>
                    <a:pt x="0" y="50217"/>
                  </a:moveTo>
                  <a:cubicBezTo>
                    <a:pt x="0" y="77951"/>
                    <a:pt x="22480" y="100433"/>
                    <a:pt x="50210" y="100433"/>
                  </a:cubicBezTo>
                  <a:cubicBezTo>
                    <a:pt x="77941" y="100433"/>
                    <a:pt x="100421" y="77951"/>
                    <a:pt x="100421" y="50217"/>
                  </a:cubicBezTo>
                  <a:cubicBezTo>
                    <a:pt x="100421" y="50211"/>
                    <a:pt x="100421" y="50205"/>
                    <a:pt x="100421" y="50199"/>
                  </a:cubicBezTo>
                  <a:cubicBezTo>
                    <a:pt x="100421" y="22483"/>
                    <a:pt x="77941" y="0"/>
                    <a:pt x="50210" y="0"/>
                  </a:cubicBezTo>
                  <a:cubicBezTo>
                    <a:pt x="22480" y="0"/>
                    <a:pt x="0" y="22483"/>
                    <a:pt x="0" y="50217"/>
                  </a:cubicBezTo>
                  <a:cubicBezTo>
                    <a:pt x="0" y="50222"/>
                    <a:pt x="0" y="50228"/>
                    <a:pt x="0" y="50234"/>
                  </a:cubicBezTo>
                  <a:close/>
                </a:path>
              </a:pathLst>
            </a:custGeom>
            <a:solidFill>
              <a:srgbClr val="FFFFFF">
                <a:alpha val="50000"/>
              </a:srgbClr>
            </a:solidFill>
            <a:ln>
              <a:noFill/>
            </a:ln>
          </p:spPr>
          <p:txBody>
            <a:bodyPr vert="horz" rtlCol="0" anchor="ctr">
              <a:noAutofit/>
            </a:bodyPr>
            <a:lstStyle/>
            <a:p>
              <a:pPr algn="ctr"/>
              <a:endParaRPr lang="en-US" dirty="0"/>
            </a:p>
          </p:txBody>
        </p:sp>
        <p:sp>
          <p:nvSpPr>
            <p:cNvPr id="13" name="Oval07E8">
              <a:extLst>
                <a:ext uri="{22D4909F-5D64-441C-B573-4732E862DDF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696A07A-F855-4BD9-BC22-7DDB8E27B650}"/>
                </a:ext>
              </a:extLst>
            </p:cNvPr>
            <p:cNvSpPr/>
            <p:nvPr userDrawn="1"/>
          </p:nvSpPr>
          <p:spPr>
            <a:xfrm>
              <a:off x="2250222" y="1247775"/>
              <a:ext cx="79960" cy="79970"/>
            </a:xfrm>
            <a:custGeom>
              <a:avLst/>
              <a:gdLst/>
              <a:ahLst/>
              <a:cxnLst/>
              <a:rect l="0" t="0" r="r" b="b"/>
              <a:pathLst>
                <a:path w="79960" h="79970">
                  <a:moveTo>
                    <a:pt x="39980" y="39985"/>
                  </a:moveTo>
                  <a:moveTo>
                    <a:pt x="0" y="39985"/>
                  </a:moveTo>
                  <a:cubicBezTo>
                    <a:pt x="0" y="62068"/>
                    <a:pt x="17900" y="79970"/>
                    <a:pt x="39980" y="79970"/>
                  </a:cubicBezTo>
                  <a:cubicBezTo>
                    <a:pt x="62061" y="79970"/>
                    <a:pt x="79960" y="62068"/>
                    <a:pt x="79960" y="39985"/>
                  </a:cubicBezTo>
                  <a:cubicBezTo>
                    <a:pt x="79960" y="39985"/>
                    <a:pt x="79960" y="39985"/>
                    <a:pt x="79960" y="39985"/>
                  </a:cubicBezTo>
                  <a:cubicBezTo>
                    <a:pt x="79960" y="17902"/>
                    <a:pt x="62061" y="0"/>
                    <a:pt x="39980" y="0"/>
                  </a:cubicBezTo>
                  <a:cubicBezTo>
                    <a:pt x="17900" y="0"/>
                    <a:pt x="0" y="17902"/>
                    <a:pt x="0" y="39985"/>
                  </a:cubicBezTo>
                  <a:cubicBezTo>
                    <a:pt x="0" y="39985"/>
                    <a:pt x="0" y="39985"/>
                    <a:pt x="0" y="39985"/>
                  </a:cubicBezTo>
                  <a:close/>
                </a:path>
              </a:pathLst>
            </a:custGeom>
            <a:solidFill>
              <a:srgbClr val="FFFFFF">
                <a:alpha val="50000"/>
              </a:srgbClr>
            </a:solidFill>
            <a:ln>
              <a:noFill/>
            </a:ln>
          </p:spPr>
          <p:txBody>
            <a:bodyPr vert="horz" rtlCol="0" anchor="ctr">
              <a:noAutofit/>
            </a:bodyPr>
            <a:lstStyle/>
            <a:p>
              <a:pPr algn="ctr"/>
              <a:endParaRPr lang="en-US" dirty="0"/>
            </a:p>
          </p:txBody>
        </p:sp>
      </p:grpSp>
      <p:sp>
        <p:nvSpPr>
          <p:cNvPr id="14" name="Title 13">
            <a:extLst>
              <a:ext uri="{43E16D77-4B43-46B8-A43B-6F49D030691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95EC5AE-35ED-454C-9D61-FFC4D2E6ADC6}"/>
              </a:ext>
            </a:extLst>
          </p:cNvPr>
          <p:cNvSpPr>
            <a:spLocks noGrp="1"/>
          </p:cNvSpPr>
          <p:nvPr>
            <p:ph type="title" idx="14"/>
          </p:nvPr>
        </p:nvSpPr>
        <p:spPr>
          <a:xfrm>
            <a:off x="571500" y="4238625"/>
            <a:ext cx="2857500" cy="285750"/>
          </a:xfrm>
          <a:prstGeom prst="rect">
            <a:avLst/>
          </a:prstGeom>
          <a:noFill/>
          <a:ln>
            <a:noFill/>
          </a:ln>
        </p:spPr>
        <p:txBody>
          <a:bodyPr vert="horz" lIns="0" tIns="0" rIns="0" bIns="0" rtlCol="0">
            <a:noAutofit/>
          </a:bodyPr>
          <a:lstStyle>
            <a:lvl1pPr lvl="0" algn="ctr">
              <a:defRPr lang="en-US" sz="1000" cap="none" dirty="0">
                <a:solidFill>
                  <a:srgbClr val="FFFFFF"/>
                </a:solidFill>
                <a:latin typeface="Zoho Puvi-medium"/>
              </a:defRPr>
            </a:lvl1pPr>
          </a:lstStyle>
          <a:p>
            <a:pPr lvl="0"/>
            <a:r>
              <a:rPr lang="en-US" dirty="0"/>
              <a:t>Click to edit Master text styles</a:t>
            </a:r>
          </a:p>
        </p:txBody>
      </p:sp>
      <p:sp>
        <p:nvSpPr>
          <p:cNvPr id="15" name="Content Placeholder 14">
            <a:extLst>
              <a:ext uri="{FCF42DED-158C-4B77-93AC-A3366DC6CAB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853179A-A1BF-49AD-B7A6-29D8F9E883C3}"/>
              </a:ext>
            </a:extLst>
          </p:cNvPr>
          <p:cNvSpPr>
            <a:spLocks noGrp="1"/>
          </p:cNvSpPr>
          <p:nvPr>
            <p:ph idx="15"/>
          </p:nvPr>
        </p:nvSpPr>
        <p:spPr>
          <a:xfrm>
            <a:off x="6143625" y="3857625"/>
            <a:ext cx="2381250" cy="666750"/>
          </a:xfrm>
          <a:prstGeom prst="rect">
            <a:avLst/>
          </a:prstGeom>
          <a:noFill/>
          <a:ln>
            <a:noFill/>
          </a:ln>
        </p:spPr>
        <p:txBody>
          <a:bodyPr vert="horz" lIns="0" tIns="0" rIns="0" bIns="0" rtlCol="0">
            <a:noAutofit/>
          </a:bodyPr>
          <a:lstStyle>
            <a:lvl1pPr marL="0" lvl="0" indent="0" algn="l">
              <a:lnSpc>
                <a:spcPct val="125000"/>
              </a:lnSpc>
              <a:buNone/>
              <a:defRPr lang="en-US" sz="900" b="0" cap="none" dirty="0">
                <a:solidFill>
                  <a:srgbClr val="FFFFFF"/>
                </a:solidFill>
                <a:latin typeface="Zoho Puvi"/>
              </a:defRPr>
            </a:lvl1pPr>
            <a:lvl2pPr marL="457200" lvl="1" indent="0" algn="l">
              <a:lnSpc>
                <a:spcPct val="125000"/>
              </a:lnSpc>
              <a:buNone/>
              <a:defRPr lang="en-US" sz="800" b="0" cap="none" dirty="0">
                <a:solidFill>
                  <a:srgbClr val="FFFFFF"/>
                </a:solidFill>
                <a:latin typeface="Zoho Puvi"/>
              </a:defRPr>
            </a:lvl2pPr>
            <a:lvl3pPr marL="914400" lvl="2" indent="0" algn="l">
              <a:lnSpc>
                <a:spcPct val="125000"/>
              </a:lnSpc>
              <a:buNone/>
              <a:defRPr lang="en-US" sz="700" b="0" cap="none" dirty="0">
                <a:solidFill>
                  <a:srgbClr val="FFFFFF"/>
                </a:solidFill>
                <a:latin typeface="Zoho Puvi"/>
              </a:defRPr>
            </a:lvl3pPr>
            <a:lvl4pPr marL="1371600" lvl="3" indent="0" algn="l">
              <a:lnSpc>
                <a:spcPct val="125000"/>
              </a:lnSpc>
              <a:buNone/>
              <a:defRPr lang="en-US" sz="600" b="0" cap="none" dirty="0">
                <a:solidFill>
                  <a:srgbClr val="FFFFFF"/>
                </a:solidFill>
                <a:latin typeface="Zoho Puvi"/>
              </a:defRPr>
            </a:lvl4pPr>
            <a:lvl5pPr marL="1828800" lvl="4" indent="0" algn="l">
              <a:lnSpc>
                <a:spcPct val="125000"/>
              </a:lnSpc>
              <a:buNone/>
              <a:defRPr lang="en-US" sz="600" b="0" cap="none" dirty="0">
                <a:solidFill>
                  <a:srgbClr val="FFFFFF"/>
                </a:solidFill>
                <a:latin typeface="Zoho Puv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15">
            <a:extLst>
              <a:ext uri="{57ED46C5-8E45-40C6-81AA-599B28E2D93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83F5FEF-4020-40E2-9D04-A170C702E41E}"/>
              </a:ext>
            </a:extLst>
          </p:cNvPr>
          <p:cNvSpPr>
            <a:spLocks noGrp="1" noChangeAspect="1"/>
          </p:cNvSpPr>
          <p:nvPr>
            <p:ph type="pic" idx="16"/>
          </p:nvPr>
        </p:nvSpPr>
        <p:spPr>
          <a:xfrm>
            <a:off x="1590675" y="1476375"/>
            <a:ext cx="1000125" cy="1000125"/>
          </a:xfrm>
          <a:prstGeom prst="ellipse">
            <a:avLst/>
          </a:prstGeom>
          <a:noFill/>
          <a:ln>
            <a:noFill/>
          </a:ln>
        </p:spPr>
        <p:txBody>
          <a:bodyPr vert="horz" lIns="91440" tIns="93600" rIns="91440" bIns="45720" rtlCol="0">
            <a:noAutofit/>
          </a:bodyPr>
          <a:lstStyle/>
          <a:p>
            <a:pPr lvl="0"/>
            <a:r>
              <a:rPr lang="en-US" dirty="0"/>
              <a:t>Click to edit Master text styles</a:t>
            </a:r>
          </a:p>
        </p:txBody>
      </p:sp>
      <p:sp>
        <p:nvSpPr>
          <p:cNvPr id="17" name="Picture Placeholder 16">
            <a:extLst>
              <a:ext uri="{46170184-8A75-41BB-A7D7-FFF32E532FD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C9743A1-8DF5-437B-80A2-39D91D4C1957}"/>
              </a:ext>
            </a:extLst>
          </p:cNvPr>
          <p:cNvSpPr>
            <a:spLocks noGrp="1" noChangeAspect="1"/>
          </p:cNvSpPr>
          <p:nvPr>
            <p:ph type="pic" idx="17"/>
          </p:nvPr>
        </p:nvSpPr>
        <p:spPr>
          <a:xfrm>
            <a:off x="2514600" y="333375"/>
            <a:ext cx="1638300" cy="1638300"/>
          </a:xfrm>
          <a:prstGeom prst="ellipse">
            <a:avLst/>
          </a:prstGeom>
          <a:noFill/>
          <a:ln>
            <a:noFill/>
          </a:ln>
        </p:spPr>
        <p:txBody>
          <a:bodyPr vert="horz" lIns="91440" tIns="93600" rIns="91440" bIns="45720" rtlCol="0">
            <a:noAutofit/>
          </a:bodyPr>
          <a:lstStyle/>
          <a:p>
            <a:pPr lvl="0"/>
            <a:r>
              <a:rPr lang="en-US" dirty="0"/>
              <a:t>Click to edit Master text styles</a:t>
            </a:r>
          </a:p>
        </p:txBody>
      </p:sp>
      <p:sp>
        <p:nvSpPr>
          <p:cNvPr id="18" name="Picture Placeholder 17">
            <a:extLst>
              <a:ext uri="{906E3072-D3D2-44FD-B7E8-7B5E8526B20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678A5A8-25B5-4D6C-B0A5-B7751DADE67A}"/>
              </a:ext>
            </a:extLst>
          </p:cNvPr>
          <p:cNvSpPr>
            <a:spLocks noGrp="1" noChangeAspect="1"/>
          </p:cNvSpPr>
          <p:nvPr>
            <p:ph type="pic" idx="18"/>
          </p:nvPr>
        </p:nvSpPr>
        <p:spPr>
          <a:xfrm>
            <a:off x="3562350" y="1676400"/>
            <a:ext cx="2390775" cy="2390775"/>
          </a:xfrm>
          <a:prstGeom prst="ellipse">
            <a:avLst/>
          </a:prstGeom>
          <a:noFill/>
          <a:ln>
            <a:noFill/>
          </a:ln>
        </p:spPr>
        <p:txBody>
          <a:bodyPr vert="horz" lIns="91440" tIns="93600" rIns="91440" bIns="45720" rtlCol="0">
            <a:noAutofit/>
          </a:bodyPr>
          <a:lstStyle/>
          <a:p>
            <a:pPr lvl="0"/>
            <a:r>
              <a:rPr lang="en-US" dirty="0"/>
              <a:t>Click to edit Master text styles</a:t>
            </a:r>
          </a:p>
        </p:txBody>
      </p:sp>
      <p:sp>
        <p:nvSpPr>
          <p:cNvPr id="19" name="Picture Placeholder 18">
            <a:extLst>
              <a:ext uri="{04CB9D99-E557-44E0-96CD-466E1D9B56B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F7520E6-AC38-46BD-9E0C-98F18871AF63}"/>
              </a:ext>
            </a:extLst>
          </p:cNvPr>
          <p:cNvSpPr>
            <a:spLocks noGrp="1" noChangeAspect="1"/>
          </p:cNvSpPr>
          <p:nvPr>
            <p:ph type="pic" idx="19"/>
          </p:nvPr>
        </p:nvSpPr>
        <p:spPr>
          <a:xfrm>
            <a:off x="5143500" y="657225"/>
            <a:ext cx="1095375" cy="1095375"/>
          </a:xfrm>
          <a:prstGeom prst="ellipse">
            <a:avLst/>
          </a:prstGeom>
          <a:noFill/>
          <a:ln>
            <a:noFill/>
          </a:ln>
        </p:spPr>
        <p:txBody>
          <a:bodyPr vert="horz" lIns="91440" tIns="93600" rIns="91440" bIns="45720" rtlCol="0">
            <a:noAutofit/>
          </a:bodyPr>
          <a:lstStyle/>
          <a:p>
            <a:pPr lvl="0"/>
            <a:r>
              <a:rPr lang="en-US" dirty="0"/>
              <a:t>Click to edit Master text styles</a:t>
            </a:r>
          </a:p>
        </p:txBody>
      </p:sp>
      <p:sp>
        <p:nvSpPr>
          <p:cNvPr id="20" name="Picture Placeholder 19">
            <a:extLst>
              <a:ext uri="{FD552B22-C5F4-4F79-8994-31DF2C39605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CA6CC89-629D-45BE-8FFB-FE356933B807}"/>
              </a:ext>
            </a:extLst>
          </p:cNvPr>
          <p:cNvSpPr>
            <a:spLocks noGrp="1" noChangeAspect="1"/>
          </p:cNvSpPr>
          <p:nvPr>
            <p:ph type="pic" idx="20"/>
          </p:nvPr>
        </p:nvSpPr>
        <p:spPr>
          <a:xfrm>
            <a:off x="6086474" y="1504950"/>
            <a:ext cx="1447800" cy="1447800"/>
          </a:xfrm>
          <a:prstGeom prst="ellipse">
            <a:avLst/>
          </a:prstGeom>
          <a:noFill/>
          <a:ln>
            <a:noFill/>
          </a:ln>
        </p:spPr>
        <p:txBody>
          <a:bodyPr vert="horz" lIns="91440" tIns="93600" rIns="91440" bIns="45720" rtlCol="0">
            <a:noAutofit/>
          </a:bodyPr>
          <a:lstStyle/>
          <a:p>
            <a:pPr lvl="0"/>
            <a:r>
              <a:rPr lang="en-US" dirty="0"/>
              <a:t>Click to edit Master text styles</a:t>
            </a:r>
          </a:p>
        </p:txBody>
      </p:sp>
      <p:sp>
        <p:nvSpPr>
          <p:cNvPr id="21" name="Oval1A92">
            <a:extLst>
              <a:ext uri="{290456C9-6810-4CDE-AF18-2A3DBDA9699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7909B28-541F-4274-9A93-97FF771E563C}"/>
              </a:ext>
            </a:extLst>
          </p:cNvPr>
          <p:cNvSpPr/>
          <p:nvPr userDrawn="1"/>
        </p:nvSpPr>
        <p:spPr>
          <a:xfrm>
            <a:off x="2676525" y="2095500"/>
            <a:ext cx="719642" cy="719732"/>
          </a:xfrm>
          <a:custGeom>
            <a:avLst/>
            <a:gdLst/>
            <a:ahLst/>
            <a:cxnLst/>
            <a:rect l="0" t="0" r="r" b="b"/>
            <a:pathLst>
              <a:path w="719642" h="719733">
                <a:moveTo>
                  <a:pt x="359821" y="359866"/>
                </a:moveTo>
                <a:moveTo>
                  <a:pt x="0" y="359866"/>
                </a:moveTo>
                <a:cubicBezTo>
                  <a:pt x="0" y="558615"/>
                  <a:pt x="161097" y="719733"/>
                  <a:pt x="359821" y="719733"/>
                </a:cubicBezTo>
                <a:cubicBezTo>
                  <a:pt x="558545" y="719733"/>
                  <a:pt x="719642" y="558615"/>
                  <a:pt x="719642" y="359866"/>
                </a:cubicBezTo>
                <a:cubicBezTo>
                  <a:pt x="719642" y="359866"/>
                  <a:pt x="719642" y="359866"/>
                  <a:pt x="719642" y="359866"/>
                </a:cubicBezTo>
                <a:cubicBezTo>
                  <a:pt x="719642" y="161118"/>
                  <a:pt x="558545" y="0"/>
                  <a:pt x="359821" y="0"/>
                </a:cubicBezTo>
                <a:cubicBezTo>
                  <a:pt x="161097" y="0"/>
                  <a:pt x="0" y="161118"/>
                  <a:pt x="0" y="359866"/>
                </a:cubicBezTo>
                <a:cubicBezTo>
                  <a:pt x="0" y="359866"/>
                  <a:pt x="0" y="359866"/>
                  <a:pt x="0" y="359867"/>
                </a:cubicBezTo>
                <a:close/>
              </a:path>
            </a:pathLst>
          </a:custGeom>
          <a:solidFill>
            <a:srgbClr val="FFD970">
              <a:alpha val="100000"/>
            </a:srgbClr>
          </a:solidFill>
          <a:ln>
            <a:noFill/>
          </a:ln>
        </p:spPr>
        <p:txBody>
          <a:bodyPr vert="horz" rtlCol="0" anchor="ctr">
            <a:noAutofit/>
          </a:bodyPr>
          <a:lstStyle/>
          <a:p>
            <a:pPr algn="ctr"/>
            <a:endParaRPr lang="en-US" dirty="0"/>
          </a:p>
        </p:txBody>
      </p:sp>
      <p:sp>
        <p:nvSpPr>
          <p:cNvPr id="22" name="Oval4C31">
            <a:extLst>
              <a:ext uri="{A17C9EB2-0D02-4345-99F2-4A85A29E7C1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79E480D-FAE3-424E-9D70-F3370C2EF584}"/>
              </a:ext>
            </a:extLst>
          </p:cNvPr>
          <p:cNvSpPr/>
          <p:nvPr userDrawn="1"/>
        </p:nvSpPr>
        <p:spPr>
          <a:xfrm>
            <a:off x="7667625" y="1676400"/>
            <a:ext cx="559721" cy="559792"/>
          </a:xfrm>
          <a:custGeom>
            <a:avLst/>
            <a:gdLst/>
            <a:ahLst/>
            <a:cxnLst/>
            <a:rect l="0" t="0" r="r" b="b"/>
            <a:pathLst>
              <a:path w="559722" h="559792">
                <a:moveTo>
                  <a:pt x="279861" y="279896"/>
                </a:moveTo>
                <a:moveTo>
                  <a:pt x="0" y="279896"/>
                </a:moveTo>
                <a:cubicBezTo>
                  <a:pt x="0" y="434478"/>
                  <a:pt x="125298" y="559792"/>
                  <a:pt x="279861" y="559792"/>
                </a:cubicBezTo>
                <a:cubicBezTo>
                  <a:pt x="434424" y="559792"/>
                  <a:pt x="559722" y="434478"/>
                  <a:pt x="559722" y="279896"/>
                </a:cubicBezTo>
                <a:cubicBezTo>
                  <a:pt x="559722" y="279896"/>
                  <a:pt x="559722" y="279896"/>
                  <a:pt x="559722" y="279896"/>
                </a:cubicBezTo>
                <a:cubicBezTo>
                  <a:pt x="559722" y="125314"/>
                  <a:pt x="434424" y="0"/>
                  <a:pt x="279861" y="0"/>
                </a:cubicBezTo>
                <a:cubicBezTo>
                  <a:pt x="125298" y="0"/>
                  <a:pt x="0" y="125314"/>
                  <a:pt x="0" y="279896"/>
                </a:cubicBezTo>
                <a:cubicBezTo>
                  <a:pt x="0" y="279896"/>
                  <a:pt x="0" y="279896"/>
                  <a:pt x="0" y="279896"/>
                </a:cubicBezTo>
                <a:close/>
              </a:path>
            </a:pathLst>
          </a:custGeom>
          <a:solidFill>
            <a:srgbClr val="FFD970">
              <a:alpha val="100000"/>
            </a:srgbClr>
          </a:solidFill>
          <a:ln>
            <a:noFill/>
          </a:ln>
        </p:spPr>
        <p:txBody>
          <a:bodyPr vert="horz" rtlCol="0" anchor="ctr">
            <a:noAutofit/>
          </a:bodyPr>
          <a:lstStyle/>
          <a:p>
            <a:pPr algn="ctr"/>
            <a:endParaRPr lang="en-US" dirty="0"/>
          </a:p>
        </p:txBody>
      </p:sp>
      <p:grpSp>
        <p:nvGrpSpPr>
          <p:cNvPr id="23" name="Group 22">
            <a:extLst>
              <a:ext uri="{5CD078AC-4092-46B7-A617-66FD4BAE43F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FC62C96-A6E0-4701-8F66-29C92A50E312}"/>
              </a:ext>
            </a:extLst>
          </p:cNvPr>
          <p:cNvGrpSpPr/>
          <p:nvPr/>
        </p:nvGrpSpPr>
        <p:grpSpPr>
          <a:xfrm>
            <a:off x="2855965" y="2305422"/>
            <a:ext cx="370286" cy="299888"/>
            <a:chOff x="185274" y="216668"/>
            <a:chExt cx="370286" cy="299888"/>
          </a:xfrm>
        </p:grpSpPr>
        <p:sp>
          <p:nvSpPr>
            <p:cNvPr id="24" name="Path26C0">
              <a:extLst>
                <a:ext uri="{370A571F-9E38-41D6-82DF-D23976B66D2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119EB7A-2982-4030-AF24-512D988BB815}"/>
                </a:ext>
              </a:extLst>
            </p:cNvPr>
            <p:cNvSpPr/>
            <p:nvPr/>
          </p:nvSpPr>
          <p:spPr>
            <a:xfrm>
              <a:off x="520702" y="360623"/>
              <a:ext cx="34858" cy="11978"/>
            </a:xfrm>
            <a:custGeom>
              <a:avLst/>
              <a:gdLst/>
              <a:ahLst/>
              <a:cxnLst/>
              <a:rect l="0" t="0" r="r" b="b"/>
              <a:pathLst>
                <a:path w="34858" h="11979">
                  <a:moveTo>
                    <a:pt x="28785" y="0"/>
                  </a:moveTo>
                  <a:lnTo>
                    <a:pt x="6073" y="0"/>
                  </a:lnTo>
                  <a:cubicBezTo>
                    <a:pt x="2719" y="0"/>
                    <a:pt x="0" y="2682"/>
                    <a:pt x="0" y="5989"/>
                  </a:cubicBezTo>
                  <a:cubicBezTo>
                    <a:pt x="0" y="9297"/>
                    <a:pt x="2719" y="11979"/>
                    <a:pt x="6073" y="11979"/>
                  </a:cubicBezTo>
                  <a:lnTo>
                    <a:pt x="28785" y="11979"/>
                  </a:lnTo>
                  <a:cubicBezTo>
                    <a:pt x="32139" y="11979"/>
                    <a:pt x="34858" y="9297"/>
                    <a:pt x="34858" y="5989"/>
                  </a:cubicBezTo>
                  <a:cubicBezTo>
                    <a:pt x="34858" y="2682"/>
                    <a:pt x="32139" y="0"/>
                    <a:pt x="28785" y="0"/>
                  </a:cubicBezTo>
                  <a:close/>
                </a:path>
              </a:pathLst>
            </a:custGeom>
            <a:solidFill>
              <a:srgbClr val="000000">
                <a:alpha val="100000"/>
              </a:srgbClr>
            </a:solidFill>
            <a:ln>
              <a:noFill/>
            </a:ln>
          </p:spPr>
          <p:txBody>
            <a:bodyPr vert="horz" rtlCol="0" anchor="ctr">
              <a:noAutofit/>
            </a:bodyPr>
            <a:lstStyle/>
            <a:p>
              <a:pPr algn="ctr"/>
              <a:endParaRPr lang="en-US" dirty="0"/>
            </a:p>
          </p:txBody>
        </p:sp>
        <p:sp>
          <p:nvSpPr>
            <p:cNvPr id="25" name="PathCDD0">
              <a:extLst>
                <a:ext uri="{8885A735-64FA-48DA-BEE1-CA784EF7FFD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7DA5103-9899-4073-8F23-E3F4B0C8B933}"/>
                </a:ext>
              </a:extLst>
            </p:cNvPr>
            <p:cNvSpPr/>
            <p:nvPr/>
          </p:nvSpPr>
          <p:spPr>
            <a:xfrm>
              <a:off x="500540" y="292610"/>
              <a:ext cx="24655" cy="27766"/>
            </a:xfrm>
            <a:custGeom>
              <a:avLst/>
              <a:gdLst/>
              <a:ahLst/>
              <a:cxnLst/>
              <a:rect l="0" t="0" r="r" b="b"/>
              <a:pathLst>
                <a:path w="24656" h="27766">
                  <a:moveTo>
                    <a:pt x="4312" y="27765"/>
                  </a:moveTo>
                  <a:cubicBezTo>
                    <a:pt x="5905" y="27759"/>
                    <a:pt x="7432" y="27135"/>
                    <a:pt x="8563" y="26028"/>
                  </a:cubicBezTo>
                  <a:lnTo>
                    <a:pt x="24656" y="10217"/>
                  </a:lnTo>
                  <a:cubicBezTo>
                    <a:pt x="27010" y="7881"/>
                    <a:pt x="27010" y="4108"/>
                    <a:pt x="24656" y="1772"/>
                  </a:cubicBezTo>
                  <a:cubicBezTo>
                    <a:pt x="23515" y="638"/>
                    <a:pt x="21963" y="0"/>
                    <a:pt x="20344" y="0"/>
                  </a:cubicBezTo>
                  <a:cubicBezTo>
                    <a:pt x="18725" y="0"/>
                    <a:pt x="17173" y="638"/>
                    <a:pt x="16032" y="1772"/>
                  </a:cubicBezTo>
                  <a:lnTo>
                    <a:pt x="0" y="17643"/>
                  </a:lnTo>
                  <a:cubicBezTo>
                    <a:pt x="-2355" y="19979"/>
                    <a:pt x="-2355" y="23752"/>
                    <a:pt x="0" y="26088"/>
                  </a:cubicBezTo>
                  <a:cubicBezTo>
                    <a:pt x="1156" y="27187"/>
                    <a:pt x="2706" y="27790"/>
                    <a:pt x="4312" y="27765"/>
                  </a:cubicBezTo>
                  <a:close/>
                </a:path>
              </a:pathLst>
            </a:custGeom>
            <a:solidFill>
              <a:srgbClr val="000000">
                <a:alpha val="100000"/>
              </a:srgbClr>
            </a:solidFill>
            <a:ln>
              <a:noFill/>
            </a:ln>
          </p:spPr>
          <p:txBody>
            <a:bodyPr vert="horz" rtlCol="0" anchor="ctr">
              <a:noAutofit/>
            </a:bodyPr>
            <a:lstStyle/>
            <a:p>
              <a:pPr algn="ctr"/>
              <a:endParaRPr lang="en-US" dirty="0"/>
            </a:p>
          </p:txBody>
        </p:sp>
        <p:sp>
          <p:nvSpPr>
            <p:cNvPr id="26" name="Path3B63">
              <a:extLst>
                <a:ext uri="{B9300CCC-ED2B-4678-AE24-420FA63033D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733DE41-215C-46DC-93EF-F69D13CB1A8D}"/>
                </a:ext>
              </a:extLst>
            </p:cNvPr>
            <p:cNvSpPr/>
            <p:nvPr/>
          </p:nvSpPr>
          <p:spPr>
            <a:xfrm>
              <a:off x="498418" y="412554"/>
              <a:ext cx="28574" cy="28146"/>
            </a:xfrm>
            <a:custGeom>
              <a:avLst/>
              <a:gdLst/>
              <a:ahLst/>
              <a:cxnLst/>
              <a:rect l="0" t="0" r="r" b="b"/>
              <a:pathLst>
                <a:path w="28574" h="28147">
                  <a:moveTo>
                    <a:pt x="10685" y="2093"/>
                  </a:moveTo>
                  <a:cubicBezTo>
                    <a:pt x="9201" y="384"/>
                    <a:pt x="6871" y="-361"/>
                    <a:pt x="4652" y="166"/>
                  </a:cubicBezTo>
                  <a:cubicBezTo>
                    <a:pt x="2434" y="692"/>
                    <a:pt x="702" y="2400"/>
                    <a:pt x="168" y="4588"/>
                  </a:cubicBezTo>
                  <a:cubicBezTo>
                    <a:pt x="-366" y="6776"/>
                    <a:pt x="389" y="9074"/>
                    <a:pt x="2122" y="10538"/>
                  </a:cubicBezTo>
                  <a:lnTo>
                    <a:pt x="18215" y="26410"/>
                  </a:lnTo>
                  <a:cubicBezTo>
                    <a:pt x="19346" y="27516"/>
                    <a:pt x="20873" y="28140"/>
                    <a:pt x="22466" y="28147"/>
                  </a:cubicBezTo>
                  <a:cubicBezTo>
                    <a:pt x="24080" y="28156"/>
                    <a:pt x="25632" y="27531"/>
                    <a:pt x="26778" y="26410"/>
                  </a:cubicBezTo>
                  <a:cubicBezTo>
                    <a:pt x="27928" y="25285"/>
                    <a:pt x="28574" y="23754"/>
                    <a:pt x="28574" y="22157"/>
                  </a:cubicBezTo>
                  <a:cubicBezTo>
                    <a:pt x="28574" y="20560"/>
                    <a:pt x="27928" y="19029"/>
                    <a:pt x="26778" y="17905"/>
                  </a:cubicBezTo>
                  <a:lnTo>
                    <a:pt x="10685" y="2093"/>
                  </a:lnTo>
                  <a:close/>
                </a:path>
              </a:pathLst>
            </a:custGeom>
            <a:solidFill>
              <a:srgbClr val="000000">
                <a:alpha val="100000"/>
              </a:srgbClr>
            </a:solidFill>
            <a:ln>
              <a:noFill/>
            </a:ln>
          </p:spPr>
          <p:txBody>
            <a:bodyPr vert="horz" rtlCol="0" anchor="ctr">
              <a:noAutofit/>
            </a:bodyPr>
            <a:lstStyle/>
            <a:p>
              <a:pPr algn="ctr"/>
              <a:endParaRPr lang="en-US" dirty="0"/>
            </a:p>
          </p:txBody>
        </p:sp>
        <p:sp>
          <p:nvSpPr>
            <p:cNvPr id="27" name="Path3B3B">
              <a:extLst>
                <a:ext uri="{3FD5A9D2-99A7-4DB0-AE93-7D19C5C50D0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A6A94D1-E7AB-41B5-90C6-039392133EE4}"/>
                </a:ext>
              </a:extLst>
            </p:cNvPr>
            <p:cNvSpPr/>
            <p:nvPr/>
          </p:nvSpPr>
          <p:spPr>
            <a:xfrm>
              <a:off x="414331" y="216668"/>
              <a:ext cx="21497" cy="299888"/>
            </a:xfrm>
            <a:custGeom>
              <a:avLst/>
              <a:gdLst/>
              <a:ahLst/>
              <a:cxnLst/>
              <a:rect l="0" t="0" r="r" b="b"/>
              <a:pathLst>
                <a:path w="21498" h="299889">
                  <a:moveTo>
                    <a:pt x="19858" y="0"/>
                  </a:moveTo>
                  <a:lnTo>
                    <a:pt x="1640" y="0"/>
                  </a:lnTo>
                  <a:cubicBezTo>
                    <a:pt x="734" y="0"/>
                    <a:pt x="0" y="809"/>
                    <a:pt x="0" y="1807"/>
                  </a:cubicBezTo>
                  <a:lnTo>
                    <a:pt x="0" y="5020"/>
                  </a:lnTo>
                  <a:lnTo>
                    <a:pt x="0" y="5020"/>
                  </a:lnTo>
                  <a:lnTo>
                    <a:pt x="0" y="295136"/>
                  </a:lnTo>
                  <a:lnTo>
                    <a:pt x="0" y="295136"/>
                  </a:lnTo>
                  <a:lnTo>
                    <a:pt x="0" y="298081"/>
                  </a:lnTo>
                  <a:cubicBezTo>
                    <a:pt x="0" y="299080"/>
                    <a:pt x="734" y="299889"/>
                    <a:pt x="1640" y="299889"/>
                  </a:cubicBezTo>
                  <a:lnTo>
                    <a:pt x="19858" y="299889"/>
                  </a:lnTo>
                  <a:cubicBezTo>
                    <a:pt x="20293" y="299889"/>
                    <a:pt x="20710" y="299698"/>
                    <a:pt x="21018" y="299359"/>
                  </a:cubicBezTo>
                  <a:cubicBezTo>
                    <a:pt x="21325" y="299020"/>
                    <a:pt x="21498" y="298561"/>
                    <a:pt x="21498" y="298081"/>
                  </a:cubicBezTo>
                  <a:lnTo>
                    <a:pt x="21498" y="1807"/>
                  </a:lnTo>
                  <a:cubicBezTo>
                    <a:pt x="21498" y="809"/>
                    <a:pt x="20764" y="0"/>
                    <a:pt x="19858" y="0"/>
                  </a:cubicBezTo>
                  <a:lnTo>
                    <a:pt x="19858" y="0"/>
                  </a:lnTo>
                  <a:close/>
                </a:path>
              </a:pathLst>
            </a:custGeom>
            <a:solidFill>
              <a:srgbClr val="000000">
                <a:alpha val="100000"/>
              </a:srgbClr>
            </a:solidFill>
            <a:ln>
              <a:noFill/>
            </a:ln>
          </p:spPr>
          <p:txBody>
            <a:bodyPr vert="horz" rtlCol="0" anchor="ctr">
              <a:noAutofit/>
            </a:bodyPr>
            <a:lstStyle/>
            <a:p>
              <a:pPr algn="ctr"/>
              <a:endParaRPr lang="en-US" dirty="0"/>
            </a:p>
          </p:txBody>
        </p:sp>
        <p:sp>
          <p:nvSpPr>
            <p:cNvPr id="28" name="Path8F47">
              <a:extLst>
                <a:ext uri="{A03CD548-5773-4D4D-9967-A3D2BB9CFFA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9245806-3062-4C5C-9A78-0C930049EF4F}"/>
                </a:ext>
              </a:extLst>
            </p:cNvPr>
            <p:cNvSpPr/>
            <p:nvPr/>
          </p:nvSpPr>
          <p:spPr>
            <a:xfrm>
              <a:off x="364356" y="326628"/>
              <a:ext cx="21497" cy="99962"/>
            </a:xfrm>
            <a:custGeom>
              <a:avLst/>
              <a:gdLst/>
              <a:ahLst/>
              <a:cxnLst/>
              <a:rect l="0" t="0" r="r" b="b"/>
              <a:pathLst>
                <a:path w="21498" h="99963">
                  <a:moveTo>
                    <a:pt x="1640" y="0"/>
                  </a:moveTo>
                  <a:lnTo>
                    <a:pt x="0" y="602"/>
                  </a:lnTo>
                  <a:lnTo>
                    <a:pt x="0" y="1673"/>
                  </a:lnTo>
                  <a:lnTo>
                    <a:pt x="0" y="91633"/>
                  </a:lnTo>
                  <a:lnTo>
                    <a:pt x="0" y="92614"/>
                  </a:lnTo>
                  <a:lnTo>
                    <a:pt x="1640" y="93217"/>
                  </a:lnTo>
                  <a:lnTo>
                    <a:pt x="19858" y="99963"/>
                  </a:lnTo>
                  <a:lnTo>
                    <a:pt x="21018" y="99786"/>
                  </a:lnTo>
                  <a:lnTo>
                    <a:pt x="21498" y="99360"/>
                  </a:lnTo>
                  <a:lnTo>
                    <a:pt x="21498" y="602"/>
                  </a:lnTo>
                  <a:lnTo>
                    <a:pt x="19858" y="0"/>
                  </a:lnTo>
                  <a:close/>
                </a:path>
              </a:pathLst>
            </a:custGeom>
            <a:solidFill>
              <a:srgbClr val="000000">
                <a:alpha val="100000"/>
              </a:srgbClr>
            </a:solidFill>
            <a:ln>
              <a:noFill/>
            </a:ln>
          </p:spPr>
          <p:txBody>
            <a:bodyPr vert="horz" rtlCol="0" anchor="ctr">
              <a:noAutofit/>
            </a:bodyPr>
            <a:lstStyle/>
            <a:p>
              <a:pPr algn="ctr"/>
              <a:endParaRPr lang="en-US" dirty="0"/>
            </a:p>
          </p:txBody>
        </p:sp>
        <p:sp>
          <p:nvSpPr>
            <p:cNvPr id="29" name="Path3923">
              <a:extLst>
                <a:ext uri="{F5E222AE-EE5B-4F07-B882-FA00A476A26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EBFF8AA-FE53-438E-A8A2-95E959715553}"/>
                </a:ext>
              </a:extLst>
            </p:cNvPr>
            <p:cNvSpPr/>
            <p:nvPr/>
          </p:nvSpPr>
          <p:spPr>
            <a:xfrm>
              <a:off x="457970" y="326664"/>
              <a:ext cx="34897" cy="79957"/>
            </a:xfrm>
            <a:custGeom>
              <a:avLst/>
              <a:gdLst/>
              <a:ahLst/>
              <a:cxnLst/>
              <a:rect l="0" t="0" r="r" b="b"/>
              <a:pathLst>
                <a:path w="34898" h="79957">
                  <a:moveTo>
                    <a:pt x="0" y="120"/>
                  </a:moveTo>
                  <a:lnTo>
                    <a:pt x="0" y="79957"/>
                  </a:lnTo>
                  <a:cubicBezTo>
                    <a:pt x="20060" y="76983"/>
                    <a:pt x="34898" y="59985"/>
                    <a:pt x="34898" y="39979"/>
                  </a:cubicBezTo>
                  <a:cubicBezTo>
                    <a:pt x="34898" y="19972"/>
                    <a:pt x="20060" y="2974"/>
                    <a:pt x="0" y="0"/>
                  </a:cubicBezTo>
                  <a:lnTo>
                    <a:pt x="0" y="120"/>
                  </a:lnTo>
                  <a:close/>
                </a:path>
              </a:pathLst>
            </a:custGeom>
            <a:solidFill>
              <a:srgbClr val="000000">
                <a:alpha val="100000"/>
              </a:srgbClr>
            </a:solidFill>
            <a:ln>
              <a:noFill/>
            </a:ln>
          </p:spPr>
          <p:txBody>
            <a:bodyPr vert="horz" rtlCol="0" anchor="ctr">
              <a:noAutofit/>
            </a:bodyPr>
            <a:lstStyle/>
            <a:p>
              <a:pPr algn="ctr"/>
              <a:endParaRPr lang="en-US" dirty="0"/>
            </a:p>
          </p:txBody>
        </p:sp>
        <p:sp>
          <p:nvSpPr>
            <p:cNvPr id="30" name="Path54D9">
              <a:extLst>
                <a:ext uri="{B051A4A6-CDBE-4A76-B4A5-7A25467092F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1C1879D-EE97-463D-A04A-D8BF5BE38D93}"/>
                </a:ext>
              </a:extLst>
            </p:cNvPr>
            <p:cNvSpPr/>
            <p:nvPr/>
          </p:nvSpPr>
          <p:spPr>
            <a:xfrm>
              <a:off x="235046" y="250222"/>
              <a:ext cx="191142" cy="232838"/>
            </a:xfrm>
            <a:custGeom>
              <a:avLst/>
              <a:gdLst/>
              <a:ahLst/>
              <a:cxnLst/>
              <a:rect l="0" t="0" r="r" b="b"/>
              <a:pathLst>
                <a:path w="191142" h="232838">
                  <a:moveTo>
                    <a:pt x="191142" y="0"/>
                  </a:moveTo>
                  <a:lnTo>
                    <a:pt x="191142" y="232838"/>
                  </a:lnTo>
                  <a:lnTo>
                    <a:pt x="7912" y="166422"/>
                  </a:lnTo>
                  <a:cubicBezTo>
                    <a:pt x="5537" y="165561"/>
                    <a:pt x="3559" y="164003"/>
                    <a:pt x="2175" y="162029"/>
                  </a:cubicBezTo>
                  <a:cubicBezTo>
                    <a:pt x="791" y="160055"/>
                    <a:pt x="0" y="157665"/>
                    <a:pt x="0" y="155139"/>
                  </a:cubicBezTo>
                  <a:lnTo>
                    <a:pt x="0" y="155139"/>
                  </a:lnTo>
                  <a:lnTo>
                    <a:pt x="0" y="77643"/>
                  </a:lnTo>
                  <a:cubicBezTo>
                    <a:pt x="0" y="75116"/>
                    <a:pt x="791" y="72725"/>
                    <a:pt x="2176" y="70751"/>
                  </a:cubicBezTo>
                  <a:cubicBezTo>
                    <a:pt x="3561" y="68777"/>
                    <a:pt x="5540" y="67219"/>
                    <a:pt x="7915" y="66358"/>
                  </a:cubicBezTo>
                  <a:lnTo>
                    <a:pt x="7915" y="66358"/>
                  </a:lnTo>
                  <a:lnTo>
                    <a:pt x="191142" y="0"/>
                  </a:lnTo>
                  <a:close/>
                </a:path>
              </a:pathLst>
            </a:custGeom>
            <a:noFill/>
            <a:ln w="16002">
              <a:solidFill>
                <a:srgbClr val="000000">
                  <a:alpha val="100000"/>
                </a:srgbClr>
              </a:solidFill>
              <a:prstDash val="solid"/>
            </a:ln>
          </p:spPr>
          <p:txBody>
            <a:bodyPr vert="horz" rtlCol="0" anchor="ctr">
              <a:noAutofit/>
            </a:bodyPr>
            <a:lstStyle/>
            <a:p>
              <a:pPr algn="ctr"/>
              <a:endParaRPr lang="en-US" dirty="0"/>
            </a:p>
          </p:txBody>
        </p:sp>
        <p:sp>
          <p:nvSpPr>
            <p:cNvPr id="31" name="PathD566">
              <a:extLst>
                <a:ext uri="{FDFC4CB2-1C2F-4D51-AE40-2DE600290C9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A4BAA54-316E-4FC6-9403-133D5709CA42}"/>
                </a:ext>
              </a:extLst>
            </p:cNvPr>
            <p:cNvSpPr/>
            <p:nvPr/>
          </p:nvSpPr>
          <p:spPr>
            <a:xfrm>
              <a:off x="185274" y="324116"/>
              <a:ext cx="48675" cy="85052"/>
            </a:xfrm>
            <a:custGeom>
              <a:avLst/>
              <a:gdLst/>
              <a:ahLst/>
              <a:cxnLst/>
              <a:rect l="0" t="0" r="r" b="b"/>
              <a:pathLst>
                <a:path w="48676" h="85053">
                  <a:moveTo>
                    <a:pt x="16002" y="85053"/>
                  </a:moveTo>
                  <a:lnTo>
                    <a:pt x="48676" y="85053"/>
                  </a:lnTo>
                  <a:lnTo>
                    <a:pt x="48676" y="85053"/>
                  </a:lnTo>
                  <a:lnTo>
                    <a:pt x="48676" y="0"/>
                  </a:lnTo>
                  <a:lnTo>
                    <a:pt x="16002" y="0"/>
                  </a:lnTo>
                  <a:cubicBezTo>
                    <a:pt x="7164" y="0"/>
                    <a:pt x="0" y="7164"/>
                    <a:pt x="0" y="16002"/>
                  </a:cubicBezTo>
                  <a:lnTo>
                    <a:pt x="0" y="69051"/>
                  </a:lnTo>
                  <a:cubicBezTo>
                    <a:pt x="0" y="77888"/>
                    <a:pt x="7164" y="85053"/>
                    <a:pt x="16002" y="85053"/>
                  </a:cubicBezTo>
                  <a:close/>
                </a:path>
              </a:pathLst>
            </a:custGeom>
            <a:solidFill>
              <a:srgbClr val="000000">
                <a:alpha val="100000"/>
              </a:srgbClr>
            </a:solidFill>
            <a:ln>
              <a:noFill/>
            </a:ln>
          </p:spPr>
          <p:txBody>
            <a:bodyPr vert="horz" rtlCol="0" anchor="ctr">
              <a:noAutofit/>
            </a:bodyPr>
            <a:lstStyle/>
            <a:p>
              <a:pPr algn="ctr"/>
              <a:endParaRPr lang="en-US" dirty="0"/>
            </a:p>
          </p:txBody>
        </p:sp>
      </p:grpSp>
      <p:grpSp>
        <p:nvGrpSpPr>
          <p:cNvPr id="32" name="Group 31">
            <a:extLst>
              <a:ext uri="{B64ED456-6F00-4777-9FFD-407836B0D40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09C1671-AFC7-46FD-9B70-18D78CFAC26C}"/>
              </a:ext>
            </a:extLst>
          </p:cNvPr>
          <p:cNvGrpSpPr/>
          <p:nvPr/>
        </p:nvGrpSpPr>
        <p:grpSpPr>
          <a:xfrm>
            <a:off x="7777570" y="1816348"/>
            <a:ext cx="339831" cy="249907"/>
            <a:chOff x="112198" y="146422"/>
            <a:chExt cx="339831" cy="249907"/>
          </a:xfrm>
        </p:grpSpPr>
        <p:sp>
          <p:nvSpPr>
            <p:cNvPr id="33" name="Path9E0C">
              <a:extLst>
                <a:ext uri="{2B0D9CDE-33BE-4086-B2DC-E3838D53BE5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00C981A-C59C-4F2B-AB4B-C861C0A8BA01}"/>
                </a:ext>
              </a:extLst>
            </p:cNvPr>
            <p:cNvSpPr/>
            <p:nvPr/>
          </p:nvSpPr>
          <p:spPr>
            <a:xfrm>
              <a:off x="355878" y="230800"/>
              <a:ext cx="37128" cy="130377"/>
            </a:xfrm>
            <a:custGeom>
              <a:avLst/>
              <a:gdLst/>
              <a:ahLst/>
              <a:cxnLst/>
              <a:rect l="0" t="0" r="r" b="b"/>
              <a:pathLst>
                <a:path w="37128" h="130377">
                  <a:moveTo>
                    <a:pt x="0" y="4442"/>
                  </a:moveTo>
                  <a:lnTo>
                    <a:pt x="0" y="125935"/>
                  </a:lnTo>
                  <a:cubicBezTo>
                    <a:pt x="0" y="128367"/>
                    <a:pt x="2057" y="130377"/>
                    <a:pt x="4545" y="130377"/>
                  </a:cubicBezTo>
                  <a:lnTo>
                    <a:pt x="32583" y="130377"/>
                  </a:lnTo>
                  <a:cubicBezTo>
                    <a:pt x="35071" y="130377"/>
                    <a:pt x="37128" y="128367"/>
                    <a:pt x="37128" y="125935"/>
                  </a:cubicBezTo>
                  <a:lnTo>
                    <a:pt x="37128" y="4442"/>
                  </a:lnTo>
                  <a:cubicBezTo>
                    <a:pt x="37128" y="2011"/>
                    <a:pt x="35071" y="0"/>
                    <a:pt x="32583" y="0"/>
                  </a:cubicBezTo>
                  <a:lnTo>
                    <a:pt x="4545" y="0"/>
                  </a:lnTo>
                  <a:cubicBezTo>
                    <a:pt x="2057" y="0"/>
                    <a:pt x="0" y="2011"/>
                    <a:pt x="0" y="4442"/>
                  </a:cubicBezTo>
                  <a:close/>
                </a:path>
              </a:pathLst>
            </a:custGeom>
            <a:solidFill>
              <a:srgbClr val="000000">
                <a:alpha val="100000"/>
              </a:srgbClr>
            </a:solidFill>
            <a:ln>
              <a:noFill/>
            </a:ln>
          </p:spPr>
          <p:txBody>
            <a:bodyPr vert="horz" rtlCol="0" anchor="ctr">
              <a:noAutofit/>
            </a:bodyPr>
            <a:lstStyle/>
            <a:p>
              <a:pPr algn="ctr"/>
              <a:endParaRPr lang="en-US" dirty="0"/>
            </a:p>
          </p:txBody>
        </p:sp>
        <p:sp>
          <p:nvSpPr>
            <p:cNvPr id="34" name="Path18F1">
              <a:extLst>
                <a:ext uri="{3A14C592-7F21-4BD7-86C5-04DAA46759B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D174B8C-5DA8-4C99-9D5B-855183735C0C}"/>
                </a:ext>
              </a:extLst>
            </p:cNvPr>
            <p:cNvSpPr/>
            <p:nvPr/>
          </p:nvSpPr>
          <p:spPr>
            <a:xfrm>
              <a:off x="293248" y="277529"/>
              <a:ext cx="37128" cy="83647"/>
            </a:xfrm>
            <a:custGeom>
              <a:avLst/>
              <a:gdLst/>
              <a:ahLst/>
              <a:cxnLst/>
              <a:rect l="0" t="0" r="r" b="b"/>
              <a:pathLst>
                <a:path w="37128" h="83648">
                  <a:moveTo>
                    <a:pt x="4545" y="0"/>
                  </a:moveTo>
                  <a:cubicBezTo>
                    <a:pt x="2057" y="0"/>
                    <a:pt x="0" y="2011"/>
                    <a:pt x="0" y="4442"/>
                  </a:cubicBezTo>
                  <a:lnTo>
                    <a:pt x="0" y="79206"/>
                  </a:lnTo>
                  <a:cubicBezTo>
                    <a:pt x="0" y="81637"/>
                    <a:pt x="2057" y="83648"/>
                    <a:pt x="4545" y="83648"/>
                  </a:cubicBezTo>
                  <a:lnTo>
                    <a:pt x="32583" y="83648"/>
                  </a:lnTo>
                  <a:cubicBezTo>
                    <a:pt x="35071" y="83648"/>
                    <a:pt x="37128" y="81637"/>
                    <a:pt x="37128" y="79206"/>
                  </a:cubicBezTo>
                  <a:lnTo>
                    <a:pt x="37128" y="4442"/>
                  </a:lnTo>
                  <a:cubicBezTo>
                    <a:pt x="37128" y="2011"/>
                    <a:pt x="35071" y="0"/>
                    <a:pt x="32583" y="0"/>
                  </a:cubicBezTo>
                  <a:lnTo>
                    <a:pt x="4545" y="0"/>
                  </a:lnTo>
                  <a:close/>
                </a:path>
              </a:pathLst>
            </a:custGeom>
            <a:solidFill>
              <a:srgbClr val="000000">
                <a:alpha val="100000"/>
              </a:srgbClr>
            </a:solidFill>
            <a:ln>
              <a:noFill/>
            </a:ln>
          </p:spPr>
          <p:txBody>
            <a:bodyPr vert="horz" rtlCol="0" anchor="ctr">
              <a:noAutofit/>
            </a:bodyPr>
            <a:lstStyle/>
            <a:p>
              <a:pPr algn="ctr"/>
              <a:endParaRPr lang="en-US" dirty="0"/>
            </a:p>
          </p:txBody>
        </p:sp>
        <p:sp>
          <p:nvSpPr>
            <p:cNvPr id="35" name="PathC3E6">
              <a:extLst>
                <a:ext uri="{C45E290B-BCBB-4022-BDB8-B5F06B08E07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55B2125-AB22-4893-A00C-B5F1B20EBBE1}"/>
                </a:ext>
              </a:extLst>
            </p:cNvPr>
            <p:cNvSpPr/>
            <p:nvPr/>
          </p:nvSpPr>
          <p:spPr>
            <a:xfrm>
              <a:off x="231432" y="242592"/>
              <a:ext cx="37128" cy="118584"/>
            </a:xfrm>
            <a:custGeom>
              <a:avLst/>
              <a:gdLst/>
              <a:ahLst/>
              <a:cxnLst/>
              <a:rect l="0" t="0" r="r" b="b"/>
              <a:pathLst>
                <a:path w="37128" h="118585">
                  <a:moveTo>
                    <a:pt x="4545" y="0"/>
                  </a:moveTo>
                  <a:cubicBezTo>
                    <a:pt x="2057" y="0"/>
                    <a:pt x="0" y="2011"/>
                    <a:pt x="0" y="4442"/>
                  </a:cubicBezTo>
                  <a:lnTo>
                    <a:pt x="0" y="114143"/>
                  </a:lnTo>
                  <a:cubicBezTo>
                    <a:pt x="0" y="116574"/>
                    <a:pt x="2057" y="118585"/>
                    <a:pt x="4545" y="118585"/>
                  </a:cubicBezTo>
                  <a:lnTo>
                    <a:pt x="32583" y="118585"/>
                  </a:lnTo>
                  <a:cubicBezTo>
                    <a:pt x="35071" y="118585"/>
                    <a:pt x="37128" y="116574"/>
                    <a:pt x="37128" y="114143"/>
                  </a:cubicBezTo>
                  <a:lnTo>
                    <a:pt x="37128" y="4442"/>
                  </a:lnTo>
                  <a:cubicBezTo>
                    <a:pt x="37128" y="2011"/>
                    <a:pt x="35071" y="0"/>
                    <a:pt x="32583" y="0"/>
                  </a:cubicBezTo>
                  <a:lnTo>
                    <a:pt x="4545" y="0"/>
                  </a:lnTo>
                  <a:close/>
                </a:path>
              </a:pathLst>
            </a:custGeom>
            <a:solidFill>
              <a:srgbClr val="000000">
                <a:alpha val="100000"/>
              </a:srgbClr>
            </a:solidFill>
            <a:ln>
              <a:noFill/>
            </a:ln>
          </p:spPr>
          <p:txBody>
            <a:bodyPr vert="horz" rtlCol="0" anchor="ctr">
              <a:noAutofit/>
            </a:bodyPr>
            <a:lstStyle/>
            <a:p>
              <a:pPr algn="ctr"/>
              <a:endParaRPr lang="en-US" dirty="0"/>
            </a:p>
          </p:txBody>
        </p:sp>
        <p:sp>
          <p:nvSpPr>
            <p:cNvPr id="36" name="PathE614">
              <a:extLst>
                <a:ext uri="{C03610ED-B68A-43C0-84F6-7E6BEA73E59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2E601EC-E5F8-4B25-8CCC-B9D3B0F8DA05}"/>
                </a:ext>
              </a:extLst>
            </p:cNvPr>
            <p:cNvSpPr/>
            <p:nvPr/>
          </p:nvSpPr>
          <p:spPr>
            <a:xfrm>
              <a:off x="171482" y="298243"/>
              <a:ext cx="37128" cy="62934"/>
            </a:xfrm>
            <a:custGeom>
              <a:avLst/>
              <a:gdLst/>
              <a:ahLst/>
              <a:cxnLst/>
              <a:rect l="0" t="0" r="r" b="b"/>
              <a:pathLst>
                <a:path w="37128" h="62935">
                  <a:moveTo>
                    <a:pt x="4545" y="0"/>
                  </a:moveTo>
                  <a:cubicBezTo>
                    <a:pt x="2057" y="0"/>
                    <a:pt x="0" y="2011"/>
                    <a:pt x="0" y="4442"/>
                  </a:cubicBezTo>
                  <a:lnTo>
                    <a:pt x="0" y="58493"/>
                  </a:lnTo>
                  <a:cubicBezTo>
                    <a:pt x="0" y="60924"/>
                    <a:pt x="2057" y="62935"/>
                    <a:pt x="4545" y="62935"/>
                  </a:cubicBezTo>
                  <a:lnTo>
                    <a:pt x="32583" y="62935"/>
                  </a:lnTo>
                  <a:cubicBezTo>
                    <a:pt x="35071" y="62935"/>
                    <a:pt x="37128" y="60924"/>
                    <a:pt x="37128" y="58493"/>
                  </a:cubicBezTo>
                  <a:lnTo>
                    <a:pt x="37128" y="4442"/>
                  </a:lnTo>
                  <a:cubicBezTo>
                    <a:pt x="37128" y="2011"/>
                    <a:pt x="35071" y="0"/>
                    <a:pt x="32583" y="0"/>
                  </a:cubicBezTo>
                  <a:lnTo>
                    <a:pt x="4545" y="0"/>
                  </a:lnTo>
                  <a:close/>
                </a:path>
              </a:pathLst>
            </a:custGeom>
            <a:solidFill>
              <a:srgbClr val="000000">
                <a:alpha val="100000"/>
              </a:srgbClr>
            </a:solidFill>
            <a:ln>
              <a:noFill/>
            </a:ln>
          </p:spPr>
          <p:txBody>
            <a:bodyPr vert="horz" rtlCol="0" anchor="ctr">
              <a:noAutofit/>
            </a:bodyPr>
            <a:lstStyle/>
            <a:p>
              <a:pPr algn="ctr"/>
              <a:endParaRPr lang="en-US" dirty="0"/>
            </a:p>
          </p:txBody>
        </p:sp>
        <p:sp>
          <p:nvSpPr>
            <p:cNvPr id="37" name="Path41FE">
              <a:extLst>
                <a:ext uri="{1641D67E-2DDC-4F4C-B438-C7B34ED42A6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6CBFF2A-3E3E-413A-9703-7AD70E69E6B1}"/>
                </a:ext>
              </a:extLst>
            </p:cNvPr>
            <p:cNvSpPr/>
            <p:nvPr/>
          </p:nvSpPr>
          <p:spPr>
            <a:xfrm>
              <a:off x="252471" y="382068"/>
              <a:ext cx="199557" cy="14260"/>
            </a:xfrm>
            <a:custGeom>
              <a:avLst/>
              <a:gdLst/>
              <a:ahLst/>
              <a:cxnLst/>
              <a:rect l="0" t="0" r="r" b="b"/>
              <a:pathLst>
                <a:path w="199557" h="14261">
                  <a:moveTo>
                    <a:pt x="192332" y="0"/>
                  </a:moveTo>
                  <a:lnTo>
                    <a:pt x="0" y="0"/>
                  </a:lnTo>
                  <a:lnTo>
                    <a:pt x="0" y="14261"/>
                  </a:lnTo>
                  <a:lnTo>
                    <a:pt x="192284" y="14261"/>
                  </a:lnTo>
                  <a:cubicBezTo>
                    <a:pt x="196303" y="14261"/>
                    <a:pt x="199557" y="11081"/>
                    <a:pt x="199557" y="7154"/>
                  </a:cubicBezTo>
                  <a:cubicBezTo>
                    <a:pt x="199604" y="3179"/>
                    <a:pt x="196351" y="0"/>
                    <a:pt x="192332" y="0"/>
                  </a:cubicBezTo>
                  <a:close/>
                </a:path>
              </a:pathLst>
            </a:custGeom>
            <a:solidFill>
              <a:srgbClr val="000000">
                <a:alpha val="100000"/>
              </a:srgbClr>
            </a:solidFill>
            <a:ln>
              <a:noFill/>
            </a:ln>
          </p:spPr>
          <p:txBody>
            <a:bodyPr vert="horz" rtlCol="0" anchor="ctr">
              <a:noAutofit/>
            </a:bodyPr>
            <a:lstStyle/>
            <a:p>
              <a:pPr algn="ctr"/>
              <a:endParaRPr lang="en-US" dirty="0"/>
            </a:p>
          </p:txBody>
        </p:sp>
        <p:sp>
          <p:nvSpPr>
            <p:cNvPr id="38" name="PathE6BD">
              <a:extLst>
                <a:ext uri="{A76C3C12-3D59-4E11-B1BC-347BC16C60C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E0B3942-F551-4171-89C1-814171B1A054}"/>
                </a:ext>
              </a:extLst>
            </p:cNvPr>
            <p:cNvSpPr/>
            <p:nvPr/>
          </p:nvSpPr>
          <p:spPr>
            <a:xfrm>
              <a:off x="112198" y="382068"/>
              <a:ext cx="180643" cy="14260"/>
            </a:xfrm>
            <a:custGeom>
              <a:avLst/>
              <a:gdLst/>
              <a:ahLst/>
              <a:cxnLst/>
              <a:rect l="0" t="0" r="r" b="b"/>
              <a:pathLst>
                <a:path w="180643" h="14261">
                  <a:moveTo>
                    <a:pt x="7227" y="0"/>
                  </a:moveTo>
                  <a:lnTo>
                    <a:pt x="180643" y="0"/>
                  </a:lnTo>
                  <a:lnTo>
                    <a:pt x="180643" y="14261"/>
                  </a:lnTo>
                  <a:lnTo>
                    <a:pt x="7275" y="14261"/>
                  </a:lnTo>
                  <a:cubicBezTo>
                    <a:pt x="3256" y="14261"/>
                    <a:pt x="0" y="11081"/>
                    <a:pt x="0" y="7154"/>
                  </a:cubicBezTo>
                  <a:cubicBezTo>
                    <a:pt x="-46" y="3179"/>
                    <a:pt x="3208" y="0"/>
                    <a:pt x="7227" y="0"/>
                  </a:cubicBezTo>
                  <a:close/>
                </a:path>
              </a:pathLst>
            </a:custGeom>
            <a:solidFill>
              <a:srgbClr val="000000">
                <a:alpha val="100000"/>
              </a:srgbClr>
            </a:solidFill>
            <a:ln>
              <a:noFill/>
            </a:ln>
          </p:spPr>
          <p:txBody>
            <a:bodyPr vert="horz" rtlCol="0" anchor="ctr">
              <a:noAutofit/>
            </a:bodyPr>
            <a:lstStyle/>
            <a:p>
              <a:pPr algn="ctr"/>
              <a:endParaRPr lang="en-US" dirty="0"/>
            </a:p>
          </p:txBody>
        </p:sp>
        <p:sp>
          <p:nvSpPr>
            <p:cNvPr id="39" name="Path5F74">
              <a:extLst>
                <a:ext uri="{D23FBC1B-7E0E-4B82-9275-58866EE7CB5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1350FA9-9FA0-489A-8FC7-0CDC095E0319}"/>
                </a:ext>
              </a:extLst>
            </p:cNvPr>
            <p:cNvSpPr/>
            <p:nvPr/>
          </p:nvSpPr>
          <p:spPr>
            <a:xfrm>
              <a:off x="154400" y="146422"/>
              <a:ext cx="239073" cy="115163"/>
            </a:xfrm>
            <a:custGeom>
              <a:avLst/>
              <a:gdLst/>
              <a:ahLst/>
              <a:cxnLst/>
              <a:rect l="0" t="0" r="r" b="b"/>
              <a:pathLst>
                <a:path w="239073" h="115164">
                  <a:moveTo>
                    <a:pt x="15264" y="115164"/>
                  </a:moveTo>
                  <a:cubicBezTo>
                    <a:pt x="23684" y="115164"/>
                    <a:pt x="30574" y="108431"/>
                    <a:pt x="30574" y="100202"/>
                  </a:cubicBezTo>
                  <a:cubicBezTo>
                    <a:pt x="30574" y="99407"/>
                    <a:pt x="30526" y="98612"/>
                    <a:pt x="30383" y="97864"/>
                  </a:cubicBezTo>
                  <a:lnTo>
                    <a:pt x="31196" y="97209"/>
                  </a:lnTo>
                  <a:lnTo>
                    <a:pt x="87845" y="52276"/>
                  </a:lnTo>
                  <a:lnTo>
                    <a:pt x="87893" y="52276"/>
                  </a:lnTo>
                  <a:lnTo>
                    <a:pt x="89233" y="51247"/>
                  </a:lnTo>
                  <a:cubicBezTo>
                    <a:pt x="91194" y="52136"/>
                    <a:pt x="93347" y="52650"/>
                    <a:pt x="95644" y="52650"/>
                  </a:cubicBezTo>
                  <a:cubicBezTo>
                    <a:pt x="98180" y="52650"/>
                    <a:pt x="100620" y="52042"/>
                    <a:pt x="102677" y="50967"/>
                  </a:cubicBezTo>
                  <a:lnTo>
                    <a:pt x="103395" y="51481"/>
                  </a:lnTo>
                  <a:lnTo>
                    <a:pt x="142341" y="79301"/>
                  </a:lnTo>
                  <a:cubicBezTo>
                    <a:pt x="142197" y="80143"/>
                    <a:pt x="142102" y="80985"/>
                    <a:pt x="142102" y="81826"/>
                  </a:cubicBezTo>
                  <a:cubicBezTo>
                    <a:pt x="142102" y="90055"/>
                    <a:pt x="148944" y="96788"/>
                    <a:pt x="157364" y="96788"/>
                  </a:cubicBezTo>
                  <a:cubicBezTo>
                    <a:pt x="165785" y="96788"/>
                    <a:pt x="172675" y="90055"/>
                    <a:pt x="172675" y="81826"/>
                  </a:cubicBezTo>
                  <a:cubicBezTo>
                    <a:pt x="172675" y="79909"/>
                    <a:pt x="172292" y="78039"/>
                    <a:pt x="171575" y="76356"/>
                  </a:cubicBezTo>
                  <a:lnTo>
                    <a:pt x="224955" y="23472"/>
                  </a:lnTo>
                  <a:lnTo>
                    <a:pt x="224811" y="28709"/>
                  </a:lnTo>
                  <a:cubicBezTo>
                    <a:pt x="224764" y="30485"/>
                    <a:pt x="225433" y="32169"/>
                    <a:pt x="226677" y="33478"/>
                  </a:cubicBezTo>
                  <a:cubicBezTo>
                    <a:pt x="227921" y="34787"/>
                    <a:pt x="229644" y="35488"/>
                    <a:pt x="231366" y="35535"/>
                  </a:cubicBezTo>
                  <a:lnTo>
                    <a:pt x="231605" y="35535"/>
                  </a:lnTo>
                  <a:cubicBezTo>
                    <a:pt x="235337" y="35535"/>
                    <a:pt x="238352" y="32683"/>
                    <a:pt x="238447" y="29036"/>
                  </a:cubicBezTo>
                  <a:lnTo>
                    <a:pt x="239071" y="6873"/>
                  </a:lnTo>
                  <a:cubicBezTo>
                    <a:pt x="239117" y="5003"/>
                    <a:pt x="238352" y="3226"/>
                    <a:pt x="237012" y="1917"/>
                  </a:cubicBezTo>
                  <a:cubicBezTo>
                    <a:pt x="235720" y="701"/>
                    <a:pt x="234046" y="0"/>
                    <a:pt x="231940" y="0"/>
                  </a:cubicBezTo>
                  <a:cubicBezTo>
                    <a:pt x="231940" y="0"/>
                    <a:pt x="209262" y="1029"/>
                    <a:pt x="209262" y="1029"/>
                  </a:cubicBezTo>
                  <a:cubicBezTo>
                    <a:pt x="205482" y="1216"/>
                    <a:pt x="202563" y="4348"/>
                    <a:pt x="202755" y="7995"/>
                  </a:cubicBezTo>
                  <a:cubicBezTo>
                    <a:pt x="202946" y="11642"/>
                    <a:pt x="205865" y="14354"/>
                    <a:pt x="209884" y="14354"/>
                  </a:cubicBezTo>
                  <a:cubicBezTo>
                    <a:pt x="209884" y="14354"/>
                    <a:pt x="212228" y="14261"/>
                    <a:pt x="215051" y="14121"/>
                  </a:cubicBezTo>
                  <a:lnTo>
                    <a:pt x="161288" y="67378"/>
                  </a:lnTo>
                  <a:cubicBezTo>
                    <a:pt x="160044" y="67051"/>
                    <a:pt x="158704" y="66817"/>
                    <a:pt x="157317" y="66817"/>
                  </a:cubicBezTo>
                  <a:cubicBezTo>
                    <a:pt x="154829" y="66817"/>
                    <a:pt x="152436" y="67425"/>
                    <a:pt x="150379" y="68454"/>
                  </a:cubicBezTo>
                  <a:lnTo>
                    <a:pt x="149661" y="67939"/>
                  </a:lnTo>
                  <a:lnTo>
                    <a:pt x="110715" y="40072"/>
                  </a:lnTo>
                  <a:cubicBezTo>
                    <a:pt x="110859" y="39278"/>
                    <a:pt x="110907" y="38436"/>
                    <a:pt x="110907" y="37641"/>
                  </a:cubicBezTo>
                  <a:cubicBezTo>
                    <a:pt x="110907" y="29412"/>
                    <a:pt x="104017" y="22726"/>
                    <a:pt x="95596" y="22726"/>
                  </a:cubicBezTo>
                  <a:cubicBezTo>
                    <a:pt x="87175" y="22726"/>
                    <a:pt x="80286" y="29412"/>
                    <a:pt x="80286" y="37641"/>
                  </a:cubicBezTo>
                  <a:cubicBezTo>
                    <a:pt x="80286" y="38716"/>
                    <a:pt x="80429" y="39745"/>
                    <a:pt x="80668" y="40774"/>
                  </a:cubicBezTo>
                  <a:lnTo>
                    <a:pt x="79951" y="41335"/>
                  </a:lnTo>
                  <a:lnTo>
                    <a:pt x="23015" y="86502"/>
                  </a:lnTo>
                  <a:lnTo>
                    <a:pt x="22440" y="86969"/>
                  </a:lnTo>
                  <a:cubicBezTo>
                    <a:pt x="20287" y="85847"/>
                    <a:pt x="17847" y="85193"/>
                    <a:pt x="15311" y="85193"/>
                  </a:cubicBezTo>
                  <a:cubicBezTo>
                    <a:pt x="6891" y="85193"/>
                    <a:pt x="0" y="91926"/>
                    <a:pt x="0" y="100155"/>
                  </a:cubicBezTo>
                  <a:cubicBezTo>
                    <a:pt x="-47" y="108431"/>
                    <a:pt x="6843" y="115164"/>
                    <a:pt x="15264" y="115164"/>
                  </a:cubicBezTo>
                  <a:close/>
                </a:path>
              </a:pathLst>
            </a:custGeom>
            <a:solidFill>
              <a:srgbClr val="000000">
                <a:alpha val="100000"/>
              </a:srgbClr>
            </a:solidFill>
            <a:ln>
              <a:noFill/>
            </a:ln>
          </p:spPr>
          <p:txBody>
            <a:bodyPr vert="horz" rtlCol="0" anchor="ctr">
              <a:noAutofit/>
            </a:bodyPr>
            <a:lstStyle/>
            <a:p>
              <a:pPr algn="ctr"/>
              <a:endParaRPr lang="en-US" dirty="0"/>
            </a:p>
          </p:txBody>
        </p:sp>
      </p:grpSp>
    </p:spTree>
    <p:custDataLst>
      <p:tags r:id="rId1"/>
    </p:custDataLst>
    <p:extLst>
      <p:ext uri="{BB962C8B-B14F-4D97-AF65-F5344CB8AC3E}">
        <p14:creationId xmlns:p14="http://schemas.microsoft.com/office/powerpoint/2010/main" val="1244152143"/>
      </p:ext>
      <p:ext uri="{3136B7C7-1572-46DF-B535-9880A80AB10C}">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710080604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CUSTOM 22">
    <p:bg>
      <p:bgPr>
        <a:solidFill>
          <a:srgbClr val="011A24"/>
        </a:solidFill>
        <a:effectLst/>
      </p:bgPr>
    </p:bg>
    <p:spTree>
      <p:nvGrpSpPr>
        <p:cNvPr id="1" name=""/>
        <p:cNvGrpSpPr/>
        <p:nvPr/>
      </p:nvGrpSpPr>
      <p:grpSpPr>
        <a:xfrm>
          <a:off x="0" y="0"/>
          <a:ext cx="0" cy="0"/>
          <a:chOff x="0" y="0"/>
          <a:chExt cx="0" cy="0"/>
        </a:xfrm>
      </p:grpSpPr>
      <p:sp>
        <p:nvSpPr>
          <p:cNvPr id="2" name="Picture Placeholder 1" hidden="1">
            <a:extLst>
              <a:ext uri="{4440DD92-3B0B-4C31-A5A4-31A7734B8A1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ACD6CED-0567-43BD-BB22-9E27E3EBB8F1}"/>
              </a:ext>
            </a:extLst>
          </p:cNvPr>
          <p:cNvSpPr>
            <a:spLocks noGrp="1"/>
          </p:cNvSpPr>
          <p:nvPr>
            <p:ph type="pic"/>
          </p:nvPr>
        </p:nvSpPr>
        <p:spPr>
          <a:xfrm>
            <a:off x="0" y="0"/>
            <a:ext cx="9144000" cy="5143500"/>
          </a:xfrm>
          <a:prstGeom prst="rect">
            <a:avLst/>
          </a:prstGeom>
          <a:noFill/>
          <a:ln w="9525" cap="flat">
            <a:noFill/>
            <a:prstDash val="solid"/>
            <a:round/>
          </a:ln>
        </p:spPr>
        <p:txBody>
          <a:bodyPr vert="horz" lIns="91440" tIns="93600" rIns="91440" bIns="45720" rtlCol="0">
            <a:noAutofit/>
          </a:bodyPr>
          <a:lstStyle/>
          <a:p>
            <a:pPr lvl="0"/>
            <a:r>
              <a:rPr lang="en-US" dirty="0"/>
              <a:t>Click to edit Master text styles</a:t>
            </a:r>
          </a:p>
        </p:txBody>
      </p:sp>
      <p:sp>
        <p:nvSpPr>
          <p:cNvPr id="3" name="Title 1">
            <a:extLst>
              <a:ext uri="{564CB512-6F19-4FE2-A546-9189532361D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6CFE5C0-B05B-4924-8FF7-9404A7B5627D}"/>
              </a:ext>
            </a:extLst>
          </p:cNvPr>
          <p:cNvSpPr>
            <a:spLocks noGrp="1"/>
          </p:cNvSpPr>
          <p:nvPr>
            <p:ph type="title" idx="1"/>
          </p:nvPr>
        </p:nvSpPr>
        <p:spPr>
          <a:xfrm>
            <a:off x="2952750" y="2133600"/>
            <a:ext cx="2857500" cy="381000"/>
          </a:xfrm>
          <a:noFill/>
          <a:ln w="9525" cap="flat">
            <a:noFill/>
            <a:prstDash val="solid"/>
            <a:round/>
          </a:ln>
        </p:spPr>
        <p:txBody>
          <a:bodyPr vert="horz" lIns="0" tIns="0" rIns="0" bIns="0" rtlCol="0" anchor="ctr"/>
          <a:lstStyle>
            <a:lvl1pPr lvl="0" algn="l">
              <a:defRPr lang="en-US" sz="2400" cap="all" dirty="0">
                <a:solidFill>
                  <a:srgbClr val="FFBA4D"/>
                </a:solidFill>
                <a:latin typeface="Oswald-extra_light"/>
              </a:defRPr>
            </a:lvl1pPr>
          </a:lstStyle>
          <a:p>
            <a:r>
              <a:rPr lang="en-US" dirty="0"/>
              <a:t>Click to edit Master title style</a:t>
            </a:r>
          </a:p>
        </p:txBody>
      </p:sp>
      <p:sp>
        <p:nvSpPr>
          <p:cNvPr id="4" name="Slide Number Placeholder 3" hidden="1">
            <a:extLst>
              <a:ext uri="{928D754A-F541-4387-8EA5-4723E36D811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404EF5F-F3F0-4149-B489-368305A40D92}"/>
              </a:ext>
            </a:extLst>
          </p:cNvPr>
          <p:cNvSpPr>
            <a:spLocks noGrp="1"/>
          </p:cNvSpPr>
          <p:nvPr>
            <p:ph type="sldNum" sz="quarter" idx="2"/>
          </p:nvPr>
        </p:nvSpPr>
        <p:spPr>
          <a:xfrm>
            <a:off x="7767815" y="4695033"/>
            <a:ext cx="613018" cy="285750"/>
          </a:xfrm>
          <a:noFill/>
          <a:ln w="9525" cap="flat">
            <a:noFill/>
            <a:prstDash val="solid"/>
            <a:round/>
          </a:ln>
        </p:spPr>
        <p:txBody>
          <a:bodyPr rtlCol="0"/>
          <a:lstStyle/>
          <a:p>
            <a:r>
              <a:rPr lang="en-US" dirty="0"/>
              <a:t>&lt;#&gt;</a:t>
            </a:r>
          </a:p>
        </p:txBody>
      </p:sp>
      <p:sp>
        <p:nvSpPr>
          <p:cNvPr id="5" name="Footer Placeholder 2" hidden="1">
            <a:extLst>
              <a:ext uri="{0286AE16-08B0-4261-8671-DECBBCC8A41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F21D1D1-17A0-40DE-9EA6-BF47949D1C10}"/>
              </a:ext>
            </a:extLst>
          </p:cNvPr>
          <p:cNvSpPr>
            <a:spLocks noGrp="1"/>
          </p:cNvSpPr>
          <p:nvPr>
            <p:ph type="ftr" sz="quarter" idx="3"/>
          </p:nvPr>
        </p:nvSpPr>
        <p:spPr>
          <a:xfrm>
            <a:off x="2495550" y="4686300"/>
            <a:ext cx="5181600" cy="285750"/>
          </a:xfrm>
          <a:noFill/>
          <a:ln w="9525" cap="flat">
            <a:noFill/>
            <a:prstDash val="solid"/>
            <a:round/>
          </a:ln>
        </p:spPr>
        <p:txBody>
          <a:bodyPr rtlCol="0"/>
          <a:lstStyle/>
          <a:p>
            <a:r>
              <a:rPr lang="en-US" dirty="0"/>
              <a:t>Footer</a:t>
            </a:r>
          </a:p>
        </p:txBody>
      </p:sp>
      <p:sp>
        <p:nvSpPr>
          <p:cNvPr id="6" name="Date Placeholder 1" hidden="1">
            <a:extLst>
              <a:ext uri="{DBA645B8-C68C-4201-9924-67D7999015C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AD0D7CF-F767-4C97-9D25-7BB592F2C78E}"/>
              </a:ext>
            </a:extLst>
          </p:cNvPr>
          <p:cNvSpPr>
            <a:spLocks noGrp="1"/>
          </p:cNvSpPr>
          <p:nvPr>
            <p:ph type="dt" sz="half" idx="4"/>
          </p:nvPr>
        </p:nvSpPr>
        <p:spPr>
          <a:xfrm>
            <a:off x="762000" y="4695033"/>
            <a:ext cx="1639570" cy="285750"/>
          </a:xfrm>
          <a:noFill/>
          <a:ln w="9525" cap="flat">
            <a:noFill/>
            <a:prstDash val="solid"/>
            <a:round/>
          </a:ln>
        </p:spPr>
        <p:txBody>
          <a:bodyPr rtlCol="0"/>
          <a:lstStyle/>
          <a:p>
            <a:r>
              <a:rPr lang="en-US" dirty="0"/>
              <a:t>Date</a:t>
            </a:r>
          </a:p>
        </p:txBody>
      </p:sp>
      <p:sp>
        <p:nvSpPr>
          <p:cNvPr id="7" name="Title 6">
            <a:extLst>
              <a:ext uri="{A21E8769-80C2-4894-93AB-63F31365E4D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49B02A8-6240-4538-9D6D-3D2F9E7D001B}"/>
              </a:ext>
            </a:extLst>
          </p:cNvPr>
          <p:cNvSpPr>
            <a:spLocks noGrp="1"/>
          </p:cNvSpPr>
          <p:nvPr>
            <p:ph type="title" idx="5"/>
          </p:nvPr>
        </p:nvSpPr>
        <p:spPr>
          <a:xfrm>
            <a:off x="3333750" y="3152775"/>
            <a:ext cx="2381250" cy="285750"/>
          </a:xfrm>
          <a:prstGeom prst="rect">
            <a:avLst/>
          </a:prstGeom>
          <a:noFill/>
          <a:ln w="9525" cap="flat">
            <a:noFill/>
            <a:prstDash val="solid"/>
            <a:round/>
          </a:ln>
        </p:spPr>
        <p:txBody>
          <a:bodyPr vert="horz" lIns="0" tIns="0" rIns="0" bIns="0" rtlCol="0" anchor="ctr">
            <a:noAutofit/>
          </a:bodyPr>
          <a:lstStyle>
            <a:lvl1pPr lvl="0" algn="l">
              <a:defRPr lang="en-US" sz="1200" b="0" cap="none" dirty="0">
                <a:solidFill>
                  <a:srgbClr val="FFFFFF"/>
                </a:solidFill>
                <a:latin typeface="Didact Gothic"/>
              </a:defRPr>
            </a:lvl1pPr>
          </a:lstStyle>
          <a:p>
            <a:pPr lvl="0"/>
            <a:r>
              <a:rPr lang="en-US" dirty="0"/>
              <a:t>Click to edit Master text styles</a:t>
            </a:r>
          </a:p>
        </p:txBody>
      </p:sp>
      <p:sp>
        <p:nvSpPr>
          <p:cNvPr id="8" name="Title 7">
            <a:extLst>
              <a:ext uri="{C0143C27-1510-4334-B287-B6FFA871E1F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AD289CD-E3C6-4EB9-93DC-7507D1D34312}"/>
              </a:ext>
            </a:extLst>
          </p:cNvPr>
          <p:cNvSpPr>
            <a:spLocks noGrp="1"/>
          </p:cNvSpPr>
          <p:nvPr>
            <p:ph type="title" idx="6"/>
          </p:nvPr>
        </p:nvSpPr>
        <p:spPr>
          <a:xfrm>
            <a:off x="3343275" y="3695700"/>
            <a:ext cx="2371725" cy="285750"/>
          </a:xfrm>
          <a:prstGeom prst="rect">
            <a:avLst/>
          </a:prstGeom>
          <a:noFill/>
          <a:ln w="9525" cap="flat">
            <a:noFill/>
            <a:prstDash val="solid"/>
            <a:round/>
          </a:ln>
        </p:spPr>
        <p:txBody>
          <a:bodyPr vert="horz" lIns="0" tIns="0" rIns="0" bIns="0" rtlCol="0" anchor="ctr">
            <a:noAutofit/>
          </a:bodyPr>
          <a:lstStyle>
            <a:lvl1pPr lvl="0" algn="l">
              <a:defRPr lang="en-US" sz="1200" b="0" cap="none" dirty="0">
                <a:solidFill>
                  <a:srgbClr val="FFFFFF"/>
                </a:solidFill>
                <a:latin typeface="Didact Gothic"/>
              </a:defRPr>
            </a:lvl1pPr>
          </a:lstStyle>
          <a:p>
            <a:pPr lvl="0"/>
            <a:r>
              <a:rPr lang="en-US" dirty="0"/>
              <a:t>Click to edit Master text styles</a:t>
            </a:r>
          </a:p>
        </p:txBody>
      </p:sp>
      <p:sp>
        <p:nvSpPr>
          <p:cNvPr id="9" name="Title 8">
            <a:extLst>
              <a:ext uri="{C7A871CB-6F88-4B61-963A-F2FA7C47355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0D965BA-548E-4B56-AEFE-A1AF6FC4716E}"/>
              </a:ext>
            </a:extLst>
          </p:cNvPr>
          <p:cNvSpPr>
            <a:spLocks noGrp="1"/>
          </p:cNvSpPr>
          <p:nvPr>
            <p:ph type="title" idx="7"/>
          </p:nvPr>
        </p:nvSpPr>
        <p:spPr>
          <a:xfrm>
            <a:off x="3343275" y="4219575"/>
            <a:ext cx="2371725" cy="285750"/>
          </a:xfrm>
          <a:prstGeom prst="rect">
            <a:avLst/>
          </a:prstGeom>
          <a:noFill/>
          <a:ln w="9525" cap="flat">
            <a:noFill/>
            <a:prstDash val="solid"/>
            <a:round/>
          </a:ln>
        </p:spPr>
        <p:txBody>
          <a:bodyPr vert="horz" lIns="0" tIns="0" rIns="0" bIns="0" rtlCol="0" anchor="ctr">
            <a:noAutofit/>
          </a:bodyPr>
          <a:lstStyle>
            <a:lvl1pPr lvl="0" algn="l">
              <a:defRPr lang="en-US" sz="1200" b="1" cap="none" dirty="0">
                <a:solidFill>
                  <a:srgbClr val="FFFFFF"/>
                </a:solidFill>
                <a:latin typeface="Didact Gothic"/>
              </a:defRPr>
            </a:lvl1pPr>
          </a:lstStyle>
          <a:p>
            <a:pPr lvl="0"/>
            <a:r>
              <a:rPr lang="en-US" dirty="0"/>
              <a:t>Click to edit Master text styles</a:t>
            </a:r>
          </a:p>
        </p:txBody>
      </p:sp>
      <p:pic>
        <p:nvPicPr>
          <p:cNvPr id="10" name="Picture 9">
            <a:extLst>
              <a:ext uri="{2678416D-7C15-4605-A9BA-2B4B030E03C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187F34A-DA99-4660-8CBF-B88EE2BFFCB6}"/>
              </a:ext>
            </a:extLst>
          </p:cNvPr>
          <p:cNvPicPr>
            <a:picLocks noChangeAspect="1"/>
          </p:cNvPicPr>
          <p:nvPr userDrawn="1"/>
        </p:nvPicPr>
        <p:blipFill>
          <a:blip r:embed="rId3"/>
          <a:srcRect/>
          <a:stretch>
            <a:fillRect/>
          </a:stretch>
        </p:blipFill>
        <p:spPr>
          <a:xfrm>
            <a:off x="-19050" y="-9525"/>
            <a:ext cx="9177867" cy="5162550"/>
          </a:xfrm>
          <a:prstGeom prst="rect">
            <a:avLst/>
          </a:prstGeom>
          <a:noFill/>
          <a:ln w="9525" cap="flat">
            <a:noFill/>
            <a:prstDash val="solid"/>
            <a:round/>
          </a:ln>
        </p:spPr>
      </p:pic>
      <p:sp>
        <p:nvSpPr>
          <p:cNvPr id="11" name="Rectangle 10">
            <a:extLst>
              <a:ext uri="{24A21802-BC07-4178-995B-D49B71E4D7C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9BC838C-A748-4131-ABF3-8BE02FBB826F}"/>
              </a:ext>
            </a:extLst>
          </p:cNvPr>
          <p:cNvSpPr/>
          <p:nvPr userDrawn="1"/>
        </p:nvSpPr>
        <p:spPr>
          <a:xfrm>
            <a:off x="0" y="2190750"/>
            <a:ext cx="2476500" cy="228600"/>
          </a:xfrm>
          <a:prstGeom prst="rect">
            <a:avLst/>
          </a:prstGeom>
          <a:solidFill>
            <a:srgbClr val="DFA03F"/>
          </a:solidFill>
          <a:ln w="9525" cap="flat">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grpSp>
        <p:nvGrpSpPr>
          <p:cNvPr id="12" name="Group 11">
            <a:extLst>
              <a:ext uri="{F3F2D721-EADC-49AA-9752-0B5B067CF3D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1B07B56-A20F-45E7-9030-6EE9F2058EB8}"/>
              </a:ext>
            </a:extLst>
          </p:cNvPr>
          <p:cNvGrpSpPr>
            <a:grpSpLocks noChangeAspect="1"/>
          </p:cNvGrpSpPr>
          <p:nvPr/>
        </p:nvGrpSpPr>
        <p:grpSpPr>
          <a:xfrm>
            <a:off x="2971800" y="3190875"/>
            <a:ext cx="128587" cy="214312"/>
            <a:chOff x="0" y="0"/>
            <a:chExt cx="128587" cy="214312"/>
          </a:xfrm>
        </p:grpSpPr>
        <p:sp>
          <p:nvSpPr>
            <p:cNvPr id="13" name="RectangleDE07">
              <a:extLst>
                <a:ext uri="{61CBA868-3450-45B1-85CD-92257DD7AD8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F918DB4-D3A5-4343-98D6-7E2AB66A2816}"/>
                </a:ext>
              </a:extLst>
            </p:cNvPr>
            <p:cNvSpPr/>
            <p:nvPr/>
          </p:nvSpPr>
          <p:spPr>
            <a:xfrm>
              <a:off x="0" y="0"/>
              <a:ext cx="128587" cy="214312"/>
            </a:xfrm>
            <a:custGeom>
              <a:avLst/>
              <a:gdLst/>
              <a:ahLst/>
              <a:cxnLst/>
              <a:rect l="0" t="0" r="r" b="b"/>
              <a:pathLst>
                <a:path w="128588" h="214313">
                  <a:moveTo>
                    <a:pt x="4763" y="23813"/>
                  </a:moveTo>
                  <a:cubicBezTo>
                    <a:pt x="4763" y="13291"/>
                    <a:pt x="13291" y="4763"/>
                    <a:pt x="23812" y="4763"/>
                  </a:cubicBezTo>
                  <a:lnTo>
                    <a:pt x="109538" y="4763"/>
                  </a:lnTo>
                  <a:cubicBezTo>
                    <a:pt x="120059" y="4762"/>
                    <a:pt x="128588" y="13291"/>
                    <a:pt x="128588" y="23812"/>
                  </a:cubicBezTo>
                  <a:lnTo>
                    <a:pt x="128588" y="195263"/>
                  </a:lnTo>
                  <a:cubicBezTo>
                    <a:pt x="128588" y="205784"/>
                    <a:pt x="120059" y="214313"/>
                    <a:pt x="109538" y="214313"/>
                  </a:cubicBezTo>
                  <a:lnTo>
                    <a:pt x="23813" y="214313"/>
                  </a:lnTo>
                  <a:cubicBezTo>
                    <a:pt x="13291" y="214313"/>
                    <a:pt x="4763" y="205784"/>
                    <a:pt x="4763" y="195263"/>
                  </a:cubicBezTo>
                  <a:lnTo>
                    <a:pt x="4763" y="23813"/>
                  </a:lnTo>
                </a:path>
              </a:pathLst>
            </a:custGeom>
            <a:noFill/>
            <a:ln w="9525">
              <a:solidFill>
                <a:srgbClr val="FFFFFF">
                  <a:alpha val="100000"/>
                </a:srgbClr>
              </a:solidFill>
            </a:ln>
          </p:spPr>
          <p:txBody>
            <a:bodyPr vert="horz" rtlCol="0" anchor="ctr">
              <a:noAutofit/>
            </a:bodyPr>
            <a:lstStyle/>
            <a:p>
              <a:pPr algn="ctr"/>
              <a:endParaRPr lang="en-US" dirty="0"/>
            </a:p>
          </p:txBody>
        </p:sp>
        <p:sp>
          <p:nvSpPr>
            <p:cNvPr id="14" name="Rectangle-Copy-2D9BF">
              <a:extLst>
                <a:ext uri="{D59D93CB-9AA2-4B5F-81DE-D53BE31A5CF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188D7CE-8466-4005-84F4-78355899F6CA}"/>
                </a:ext>
              </a:extLst>
            </p:cNvPr>
            <p:cNvSpPr/>
            <p:nvPr/>
          </p:nvSpPr>
          <p:spPr>
            <a:xfrm>
              <a:off x="0" y="0"/>
              <a:ext cx="76200" cy="47625"/>
            </a:xfrm>
            <a:custGeom>
              <a:avLst/>
              <a:gdLst/>
              <a:ahLst/>
              <a:cxnLst/>
              <a:rect l="0" t="0" r="r" b="b"/>
              <a:pathLst>
                <a:path w="76200" h="47625">
                  <a:moveTo>
                    <a:pt x="57150" y="38100"/>
                  </a:moveTo>
                  <a:cubicBezTo>
                    <a:pt x="57150" y="32839"/>
                    <a:pt x="61414" y="28575"/>
                    <a:pt x="66675" y="28575"/>
                  </a:cubicBezTo>
                  <a:lnTo>
                    <a:pt x="66675" y="28575"/>
                  </a:lnTo>
                  <a:cubicBezTo>
                    <a:pt x="71936" y="28575"/>
                    <a:pt x="76200" y="32839"/>
                    <a:pt x="76200" y="38100"/>
                  </a:cubicBezTo>
                  <a:lnTo>
                    <a:pt x="76200" y="38100"/>
                  </a:lnTo>
                  <a:cubicBezTo>
                    <a:pt x="76200" y="43361"/>
                    <a:pt x="71936" y="47625"/>
                    <a:pt x="66675" y="47625"/>
                  </a:cubicBezTo>
                  <a:lnTo>
                    <a:pt x="66675" y="47625"/>
                  </a:lnTo>
                  <a:cubicBezTo>
                    <a:pt x="61414" y="47625"/>
                    <a:pt x="57150" y="43361"/>
                    <a:pt x="57150" y="38100"/>
                  </a:cubicBezTo>
                  <a:lnTo>
                    <a:pt x="57150" y="38100"/>
                  </a:lnTo>
                </a:path>
              </a:pathLst>
            </a:custGeom>
            <a:solidFill>
              <a:srgbClr val="FFFFFF">
                <a:alpha val="100000"/>
              </a:srgbClr>
            </a:solidFill>
            <a:ln w="9525" cap="flat">
              <a:noFill/>
              <a:prstDash val="solid"/>
              <a:round/>
            </a:ln>
          </p:spPr>
          <p:txBody>
            <a:bodyPr vert="horz" rtlCol="0" anchor="ctr">
              <a:noAutofit/>
            </a:bodyPr>
            <a:lstStyle/>
            <a:p>
              <a:pPr algn="ctr"/>
              <a:endParaRPr lang="en-US" dirty="0"/>
            </a:p>
          </p:txBody>
        </p:sp>
        <p:sp>
          <p:nvSpPr>
            <p:cNvPr id="15" name="Path827B">
              <a:extLst>
                <a:ext uri="{D61C1B89-52E5-4687-8150-7EED1DB628A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5F37BF3-8701-4DBB-B446-8869177443E7}"/>
                </a:ext>
              </a:extLst>
            </p:cNvPr>
            <p:cNvSpPr/>
            <p:nvPr/>
          </p:nvSpPr>
          <p:spPr>
            <a:xfrm>
              <a:off x="48536" y="185439"/>
              <a:ext cx="34118" cy="0"/>
            </a:xfrm>
            <a:custGeom>
              <a:avLst/>
              <a:gdLst/>
              <a:ahLst/>
              <a:cxnLst/>
              <a:rect l="0" t="0" r="r" b="b"/>
              <a:pathLst>
                <a:path w="34119">
                  <a:moveTo>
                    <a:pt x="0" y="0"/>
                  </a:moveTo>
                  <a:lnTo>
                    <a:pt x="34119" y="0"/>
                  </a:lnTo>
                </a:path>
              </a:pathLst>
            </a:custGeom>
            <a:noFill/>
            <a:ln w="9525" cap="rnd">
              <a:solidFill>
                <a:srgbClr val="FFFFFF">
                  <a:alpha val="100000"/>
                </a:srgbClr>
              </a:solidFill>
              <a:round/>
            </a:ln>
          </p:spPr>
          <p:txBody>
            <a:bodyPr vert="horz" rtlCol="0" anchor="ctr">
              <a:noAutofit/>
            </a:bodyPr>
            <a:lstStyle/>
            <a:p>
              <a:pPr algn="ctr"/>
              <a:endParaRPr lang="en-US" dirty="0"/>
            </a:p>
          </p:txBody>
        </p:sp>
      </p:grpSp>
      <p:grpSp>
        <p:nvGrpSpPr>
          <p:cNvPr id="16" name="Group 15">
            <a:extLst>
              <a:ext uri="{310BFD5B-A1D2-43A2-8612-575037C7271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144FE52-68FF-4969-B569-EB790B17F510}"/>
              </a:ext>
            </a:extLst>
          </p:cNvPr>
          <p:cNvGrpSpPr>
            <a:grpSpLocks noChangeAspect="1"/>
          </p:cNvGrpSpPr>
          <p:nvPr/>
        </p:nvGrpSpPr>
        <p:grpSpPr>
          <a:xfrm>
            <a:off x="2943225" y="3790950"/>
            <a:ext cx="190500" cy="133350"/>
            <a:chOff x="9525" y="9525"/>
            <a:chExt cx="190500" cy="133350"/>
          </a:xfrm>
        </p:grpSpPr>
        <p:sp>
          <p:nvSpPr>
            <p:cNvPr id="17" name="Rectangle6265">
              <a:extLst>
                <a:ext uri="{EC5F575F-A067-400D-98CE-12CD3507CC1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025EC7D-D4AB-4AEA-84D5-EF4E653EDEEB}"/>
                </a:ext>
              </a:extLst>
            </p:cNvPr>
            <p:cNvSpPr/>
            <p:nvPr/>
          </p:nvSpPr>
          <p:spPr>
            <a:xfrm>
              <a:off x="9525" y="9525"/>
              <a:ext cx="190500" cy="133350"/>
            </a:xfrm>
            <a:custGeom>
              <a:avLst/>
              <a:gdLst/>
              <a:ahLst/>
              <a:cxnLst/>
              <a:rect l="0" t="0" r="r" b="b"/>
              <a:pathLst>
                <a:path w="190500" h="133350">
                  <a:moveTo>
                    <a:pt x="19050" y="0"/>
                  </a:moveTo>
                  <a:lnTo>
                    <a:pt x="171450" y="0"/>
                  </a:lnTo>
                  <a:cubicBezTo>
                    <a:pt x="181971" y="0"/>
                    <a:pt x="190500" y="8529"/>
                    <a:pt x="190500" y="19050"/>
                  </a:cubicBezTo>
                  <a:lnTo>
                    <a:pt x="190500" y="114300"/>
                  </a:lnTo>
                  <a:cubicBezTo>
                    <a:pt x="190500" y="124821"/>
                    <a:pt x="181971" y="133350"/>
                    <a:pt x="171450" y="133350"/>
                  </a:cubicBezTo>
                  <a:lnTo>
                    <a:pt x="19050" y="133350"/>
                  </a:lnTo>
                  <a:cubicBezTo>
                    <a:pt x="8529" y="133350"/>
                    <a:pt x="0" y="124821"/>
                    <a:pt x="0" y="114300"/>
                  </a:cubicBezTo>
                  <a:lnTo>
                    <a:pt x="0" y="19050"/>
                  </a:lnTo>
                  <a:cubicBezTo>
                    <a:pt x="0" y="8529"/>
                    <a:pt x="8529" y="0"/>
                    <a:pt x="19050" y="0"/>
                  </a:cubicBezTo>
                  <a:close/>
                </a:path>
              </a:pathLst>
            </a:custGeom>
            <a:noFill/>
            <a:ln w="9525">
              <a:solidFill>
                <a:srgbClr val="FFFFFF">
                  <a:alpha val="100000"/>
                </a:srgbClr>
              </a:solidFill>
            </a:ln>
          </p:spPr>
          <p:txBody>
            <a:bodyPr vert="horz" rtlCol="0" anchor="ctr">
              <a:noAutofit/>
            </a:bodyPr>
            <a:lstStyle/>
            <a:p>
              <a:pPr algn="ctr"/>
              <a:endParaRPr lang="en-US" dirty="0"/>
            </a:p>
          </p:txBody>
        </p:sp>
        <p:sp>
          <p:nvSpPr>
            <p:cNvPr id="18" name="PathADF0">
              <a:extLst>
                <a:ext uri="{9DA2CEDC-5DB6-4005-94DD-BFE00A4C3CB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B9482B6-6291-4827-AFBB-FC99F844C01E}"/>
                </a:ext>
              </a:extLst>
            </p:cNvPr>
            <p:cNvSpPr/>
            <p:nvPr/>
          </p:nvSpPr>
          <p:spPr>
            <a:xfrm>
              <a:off x="9525" y="25049"/>
              <a:ext cx="190500" cy="64906"/>
            </a:xfrm>
            <a:custGeom>
              <a:avLst/>
              <a:gdLst/>
              <a:ahLst/>
              <a:cxnLst/>
              <a:rect l="0" t="0" r="r" b="b"/>
              <a:pathLst>
                <a:path w="190500" h="64906">
                  <a:moveTo>
                    <a:pt x="0" y="0"/>
                  </a:moveTo>
                  <a:lnTo>
                    <a:pt x="84172" y="60170"/>
                  </a:lnTo>
                  <a:cubicBezTo>
                    <a:pt x="90798" y="64906"/>
                    <a:pt x="99702" y="64906"/>
                    <a:pt x="106328" y="60170"/>
                  </a:cubicBezTo>
                  <a:lnTo>
                    <a:pt x="190500" y="0"/>
                  </a:lnTo>
                  <a:lnTo>
                    <a:pt x="190500" y="0"/>
                  </a:lnTo>
                </a:path>
              </a:pathLst>
            </a:custGeom>
            <a:noFill/>
            <a:ln w="9525">
              <a:solidFill>
                <a:srgbClr val="FFFFFF">
                  <a:alpha val="100000"/>
                </a:srgbClr>
              </a:solidFill>
            </a:ln>
          </p:spPr>
          <p:txBody>
            <a:bodyPr vert="horz" rtlCol="0" anchor="ctr">
              <a:noAutofit/>
            </a:bodyPr>
            <a:lstStyle/>
            <a:p>
              <a:pPr algn="ctr"/>
              <a:endParaRPr lang="en-US" dirty="0"/>
            </a:p>
          </p:txBody>
        </p:sp>
      </p:grpSp>
      <p:grpSp>
        <p:nvGrpSpPr>
          <p:cNvPr id="19" name="Group 18">
            <a:extLst>
              <a:ext uri="{4B2BCBBD-96A1-415D-BFD5-416481100CC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581445F-CE3B-416F-9973-4E291287334D}"/>
              </a:ext>
            </a:extLst>
          </p:cNvPr>
          <p:cNvGrpSpPr>
            <a:grpSpLocks noChangeAspect="1"/>
          </p:cNvGrpSpPr>
          <p:nvPr/>
        </p:nvGrpSpPr>
        <p:grpSpPr>
          <a:xfrm>
            <a:off x="2952750" y="4295775"/>
            <a:ext cx="171450" cy="171450"/>
            <a:chOff x="9525" y="9525"/>
            <a:chExt cx="171450" cy="171450"/>
          </a:xfrm>
        </p:grpSpPr>
        <p:sp>
          <p:nvSpPr>
            <p:cNvPr id="20" name="shape-207A">
              <a:extLst>
                <a:ext uri="{8F93C841-EC3F-463F-8B03-5D237BACCA6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0923DBF-5635-494D-8DE6-0B68F6BA7965}"/>
                </a:ext>
              </a:extLst>
            </p:cNvPr>
            <p:cNvSpPr/>
            <p:nvPr/>
          </p:nvSpPr>
          <p:spPr>
            <a:xfrm>
              <a:off x="9525" y="9525"/>
              <a:ext cx="171450" cy="171450"/>
            </a:xfrm>
            <a:prstGeom prst="ellipse">
              <a:avLst/>
            </a:prstGeom>
            <a:noFill/>
            <a:ln w="9525">
              <a:solidFill>
                <a:srgbClr val="FFFFFF">
                  <a:alpha val="100000"/>
                </a:srgbClr>
              </a:solidFill>
            </a:ln>
          </p:spPr>
          <p:txBody>
            <a:bodyPr vert="horz" rtlCol="0" anchor="ctr">
              <a:noAutofit/>
            </a:bodyPr>
            <a:lstStyle/>
            <a:p>
              <a:pPr algn="ctr"/>
              <a:endParaRPr lang="en-US" dirty="0"/>
            </a:p>
          </p:txBody>
        </p:sp>
        <p:sp>
          <p:nvSpPr>
            <p:cNvPr id="21" name="shape-A7FF">
              <a:extLst>
                <a:ext uri="{1FC3EB55-5F8A-4C9B-92FB-F9DB9AB576E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59C4255-F84F-4B05-ADEB-895598ABFB88}"/>
                </a:ext>
              </a:extLst>
            </p:cNvPr>
            <p:cNvSpPr/>
            <p:nvPr/>
          </p:nvSpPr>
          <p:spPr>
            <a:xfrm>
              <a:off x="66675" y="9525"/>
              <a:ext cx="57150" cy="171450"/>
            </a:xfrm>
            <a:prstGeom prst="ellipse">
              <a:avLst/>
            </a:prstGeom>
            <a:noFill/>
            <a:ln w="9525">
              <a:solidFill>
                <a:srgbClr val="FFFFFF">
                  <a:alpha val="100000"/>
                </a:srgbClr>
              </a:solidFill>
            </a:ln>
          </p:spPr>
          <p:txBody>
            <a:bodyPr vert="horz" rtlCol="0" anchor="ctr">
              <a:noAutofit/>
            </a:bodyPr>
            <a:lstStyle/>
            <a:p>
              <a:pPr algn="ctr"/>
              <a:endParaRPr lang="en-US" dirty="0"/>
            </a:p>
          </p:txBody>
        </p:sp>
        <p:sp>
          <p:nvSpPr>
            <p:cNvPr id="22" name="PathC4AF">
              <a:extLst>
                <a:ext uri="{DFF8759F-8CC8-47CB-8AA6-FA546522ECD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D7BCFC7-CF5F-46FD-B298-D51C27C0E4E0}"/>
                </a:ext>
              </a:extLst>
            </p:cNvPr>
            <p:cNvSpPr/>
            <p:nvPr/>
          </p:nvSpPr>
          <p:spPr>
            <a:xfrm>
              <a:off x="10169" y="95250"/>
              <a:ext cx="167468" cy="9525"/>
            </a:xfrm>
            <a:custGeom>
              <a:avLst/>
              <a:gdLst/>
              <a:ahLst/>
              <a:cxnLst/>
              <a:rect l="0" t="0" r="r" b="b"/>
              <a:pathLst>
                <a:path w="167469" h="9525">
                  <a:moveTo>
                    <a:pt x="0" y="0"/>
                  </a:moveTo>
                  <a:cubicBezTo>
                    <a:pt x="29258" y="6350"/>
                    <a:pt x="57618" y="9525"/>
                    <a:pt x="85081" y="9525"/>
                  </a:cubicBezTo>
                  <a:cubicBezTo>
                    <a:pt x="112544" y="9525"/>
                    <a:pt x="140006" y="6350"/>
                    <a:pt x="167469" y="0"/>
                  </a:cubicBezTo>
                </a:path>
              </a:pathLst>
            </a:custGeom>
            <a:noFill/>
            <a:ln w="9525">
              <a:solidFill>
                <a:srgbClr val="FFFFFF">
                  <a:alpha val="100000"/>
                </a:srgbClr>
              </a:solidFill>
            </a:ln>
          </p:spPr>
          <p:txBody>
            <a:bodyPr vert="horz" rtlCol="0" anchor="ctr">
              <a:noAutofit/>
            </a:bodyPr>
            <a:lstStyle/>
            <a:p>
              <a:pPr algn="ctr"/>
              <a:endParaRPr lang="en-US" dirty="0"/>
            </a:p>
          </p:txBody>
        </p:sp>
      </p:grpSp>
    </p:spTree>
    <p:custDataLst>
      <p:tags r:id="rId1"/>
    </p:custDataLst>
    <p:extLst>
      <p:ext uri="{BB962C8B-B14F-4D97-AF65-F5344CB8AC3E}">
        <p14:creationId xmlns:p14="http://schemas.microsoft.com/office/powerpoint/2010/main" val="3030980954"/>
      </p:ext>
      <p:ext uri="{69989A58-9DE5-48EA-8EAF-EA6A52BB7EA7}">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710080604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CUSTOM 23">
    <p:bg>
      <p:bgPr>
        <a:solidFill>
          <a:srgbClr val="2D5B80"/>
        </a:solidFill>
        <a:effectLst/>
      </p:bgPr>
    </p:bg>
    <p:spTree>
      <p:nvGrpSpPr>
        <p:cNvPr id="1" name=""/>
        <p:cNvGrpSpPr/>
        <p:nvPr/>
      </p:nvGrpSpPr>
      <p:grpSpPr>
        <a:xfrm>
          <a:off x="0" y="0"/>
          <a:ext cx="0" cy="0"/>
          <a:chOff x="0" y="0"/>
          <a:chExt cx="0" cy="0"/>
        </a:xfrm>
      </p:grpSpPr>
      <p:pic>
        <p:nvPicPr>
          <p:cNvPr id="2" name="Picture 1">
            <a:extLst>
              <a:ext uri="{4AC8DFD6-4B0F-46B2-AC65-AE89F17320B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03D274B-4973-4694-B687-879C426BD4FA}"/>
              </a:ext>
            </a:extLst>
          </p:cNvPr>
          <p:cNvPicPr>
            <a:picLocks noChangeAspect="1"/>
          </p:cNvPicPr>
          <p:nvPr userDrawn="1"/>
        </p:nvPicPr>
        <p:blipFill>
          <a:blip r:embed="rId3"/>
          <a:srcRect/>
          <a:stretch>
            <a:fillRect/>
          </a:stretch>
        </p:blipFill>
        <p:spPr>
          <a:xfrm>
            <a:off x="0" y="0"/>
            <a:ext cx="9144000" cy="5143500"/>
          </a:xfrm>
          <a:prstGeom prst="rect">
            <a:avLst/>
          </a:prstGeom>
          <a:noFill/>
          <a:ln w="9525" cap="flat">
            <a:noFill/>
            <a:prstDash val="solid"/>
            <a:round/>
          </a:ln>
        </p:spPr>
      </p:pic>
      <p:sp>
        <p:nvSpPr>
          <p:cNvPr id="3" name="Rectangle 2">
            <a:extLst>
              <a:ext uri="{AD0A3EBD-621E-4651-8909-6AAD251B52C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D8E8256-1567-4F2E-9D28-2E903268267F}"/>
              </a:ext>
            </a:extLst>
          </p:cNvPr>
          <p:cNvSpPr/>
          <p:nvPr userDrawn="1"/>
        </p:nvSpPr>
        <p:spPr>
          <a:xfrm>
            <a:off x="0" y="3562312"/>
            <a:ext cx="9144000" cy="971550"/>
          </a:xfrm>
          <a:prstGeom prst="rect">
            <a:avLst/>
          </a:prstGeom>
          <a:solidFill>
            <a:srgbClr val="FFFFFF"/>
          </a:solidFill>
          <a:ln w="9525" cap="flat">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4" name="Oval 3">
            <a:extLst>
              <a:ext uri="{0E5E85DC-D8AC-4D92-988E-38A6069231A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1A897EF-3048-4716-BB39-52FAF662EB56}"/>
              </a:ext>
            </a:extLst>
          </p:cNvPr>
          <p:cNvSpPr>
            <a:spLocks noChangeAspect="1"/>
          </p:cNvSpPr>
          <p:nvPr userDrawn="1"/>
        </p:nvSpPr>
        <p:spPr>
          <a:xfrm>
            <a:off x="1047750" y="3810000"/>
            <a:ext cx="457200" cy="457200"/>
          </a:xfrm>
          <a:prstGeom prst="ellipse">
            <a:avLst/>
          </a:prstGeom>
          <a:solidFill>
            <a:srgbClr val="FFFFFF"/>
          </a:solidFill>
          <a:ln w="9525" cap="flat">
            <a:solidFill>
              <a:srgbClr val="1334AF"/>
            </a:solidFill>
            <a:prstDash val="solid"/>
            <a:round/>
          </a:ln>
          <a:effectLst>
            <a:outerShdw blurRad="127000" dist="47625" dir="5400000">
              <a:srgbClr val="3F3F3F">
                <a:alpha val="6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5" name="Freeform: Shape 4">
            <a:extLst>
              <a:ext uri="{DCA708CE-44D2-4EA1-9696-E131608C96B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CDB1D07-20A1-443E-B5D8-F71CD627E280}"/>
              </a:ext>
            </a:extLst>
          </p:cNvPr>
          <p:cNvSpPr/>
          <p:nvPr userDrawn="1"/>
        </p:nvSpPr>
        <p:spPr>
          <a:xfrm>
            <a:off x="1181100" y="3914737"/>
            <a:ext cx="190500" cy="263215"/>
          </a:xfrm>
          <a:custGeom>
            <a:avLst/>
            <a:gdLst/>
            <a:ahLst/>
            <a:cxnLst/>
            <a:rect l="0" t="0" r="r" b="b"/>
            <a:pathLst>
              <a:path w="200114" h="276499">
                <a:moveTo>
                  <a:pt x="99956" y="276"/>
                </a:moveTo>
                <a:cubicBezTo>
                  <a:pt x="55913" y="0"/>
                  <a:pt x="15348" y="28531"/>
                  <a:pt x="3377" y="71810"/>
                </a:cubicBezTo>
                <a:cubicBezTo>
                  <a:pt x="674" y="81582"/>
                  <a:pt x="0" y="91193"/>
                  <a:pt x="47" y="100403"/>
                </a:cubicBezTo>
                <a:cubicBezTo>
                  <a:pt x="212" y="133087"/>
                  <a:pt x="18245" y="161324"/>
                  <a:pt x="38598" y="188737"/>
                </a:cubicBezTo>
                <a:cubicBezTo>
                  <a:pt x="58950" y="216149"/>
                  <a:pt x="81880" y="243127"/>
                  <a:pt x="94103" y="272649"/>
                </a:cubicBezTo>
                <a:cubicBezTo>
                  <a:pt x="95111" y="274982"/>
                  <a:pt x="97457" y="276499"/>
                  <a:pt x="100057" y="276499"/>
                </a:cubicBezTo>
                <a:cubicBezTo>
                  <a:pt x="102657" y="276499"/>
                  <a:pt x="105003" y="274982"/>
                  <a:pt x="106011" y="272649"/>
                </a:cubicBezTo>
                <a:cubicBezTo>
                  <a:pt x="118234" y="243127"/>
                  <a:pt x="141164" y="216149"/>
                  <a:pt x="161516" y="188737"/>
                </a:cubicBezTo>
                <a:cubicBezTo>
                  <a:pt x="181869" y="161324"/>
                  <a:pt x="199902" y="133087"/>
                  <a:pt x="200067" y="100403"/>
                </a:cubicBezTo>
                <a:cubicBezTo>
                  <a:pt x="200114" y="91193"/>
                  <a:pt x="199440" y="81582"/>
                  <a:pt x="196737" y="71810"/>
                </a:cubicBezTo>
                <a:cubicBezTo>
                  <a:pt x="184766" y="28531"/>
                  <a:pt x="144201" y="0"/>
                  <a:pt x="100158" y="276"/>
                </a:cubicBezTo>
                <a:cubicBezTo>
                  <a:pt x="100090" y="276"/>
                  <a:pt x="100024" y="276"/>
                  <a:pt x="99956" y="276"/>
                </a:cubicBezTo>
                <a:close/>
                <a:moveTo>
                  <a:pt x="99956" y="12855"/>
                </a:moveTo>
                <a:cubicBezTo>
                  <a:pt x="100023" y="12856"/>
                  <a:pt x="100091" y="12856"/>
                  <a:pt x="100158" y="12855"/>
                </a:cubicBezTo>
                <a:cubicBezTo>
                  <a:pt x="138486" y="12536"/>
                  <a:pt x="173767" y="37252"/>
                  <a:pt x="184223" y="75052"/>
                </a:cubicBezTo>
                <a:cubicBezTo>
                  <a:pt x="186517" y="83346"/>
                  <a:pt x="187193" y="91871"/>
                  <a:pt x="187150" y="100403"/>
                </a:cubicBezTo>
                <a:cubicBezTo>
                  <a:pt x="187007" y="128556"/>
                  <a:pt x="171008" y="154447"/>
                  <a:pt x="151021" y="181367"/>
                </a:cubicBezTo>
                <a:cubicBezTo>
                  <a:pt x="133583" y="204853"/>
                  <a:pt x="113765" y="229013"/>
                  <a:pt x="100057" y="256043"/>
                </a:cubicBezTo>
                <a:cubicBezTo>
                  <a:pt x="86349" y="229013"/>
                  <a:pt x="66531" y="204853"/>
                  <a:pt x="49093" y="181367"/>
                </a:cubicBezTo>
                <a:cubicBezTo>
                  <a:pt x="29106" y="154447"/>
                  <a:pt x="13107" y="128556"/>
                  <a:pt x="12964" y="100403"/>
                </a:cubicBezTo>
                <a:cubicBezTo>
                  <a:pt x="12921" y="91871"/>
                  <a:pt x="13597" y="83346"/>
                  <a:pt x="15891" y="75052"/>
                </a:cubicBezTo>
                <a:cubicBezTo>
                  <a:pt x="26347" y="37252"/>
                  <a:pt x="61628" y="12536"/>
                  <a:pt x="99956" y="12855"/>
                </a:cubicBezTo>
                <a:close/>
                <a:moveTo>
                  <a:pt x="99855" y="56482"/>
                </a:moveTo>
                <a:cubicBezTo>
                  <a:pt x="77044" y="56453"/>
                  <a:pt x="58349" y="74585"/>
                  <a:pt x="58378" y="96767"/>
                </a:cubicBezTo>
                <a:cubicBezTo>
                  <a:pt x="58407" y="118949"/>
                  <a:pt x="77145" y="137025"/>
                  <a:pt x="99956" y="137053"/>
                </a:cubicBezTo>
                <a:cubicBezTo>
                  <a:pt x="122767" y="137084"/>
                  <a:pt x="141362" y="119048"/>
                  <a:pt x="141333" y="96866"/>
                </a:cubicBezTo>
                <a:cubicBezTo>
                  <a:pt x="141304" y="74684"/>
                  <a:pt x="122666" y="56510"/>
                  <a:pt x="99855" y="56482"/>
                </a:cubicBezTo>
                <a:close/>
                <a:moveTo>
                  <a:pt x="99855" y="69059"/>
                </a:moveTo>
                <a:cubicBezTo>
                  <a:pt x="115681" y="69078"/>
                  <a:pt x="128395" y="81477"/>
                  <a:pt x="128415" y="96866"/>
                </a:cubicBezTo>
                <a:cubicBezTo>
                  <a:pt x="128435" y="112254"/>
                  <a:pt x="115681" y="124496"/>
                  <a:pt x="99855" y="124476"/>
                </a:cubicBezTo>
                <a:cubicBezTo>
                  <a:pt x="84030" y="124457"/>
                  <a:pt x="71315" y="112156"/>
                  <a:pt x="71295" y="96767"/>
                </a:cubicBezTo>
                <a:cubicBezTo>
                  <a:pt x="71275" y="81379"/>
                  <a:pt x="84030" y="69039"/>
                  <a:pt x="99855" y="69059"/>
                </a:cubicBezTo>
                <a:close/>
              </a:path>
            </a:pathLst>
          </a:custGeom>
          <a:solidFill>
            <a:srgbClr val="1334AF"/>
          </a:solidFill>
          <a:ln w="9525" cap="flat">
            <a:noFill/>
            <a:prstDash val="solid"/>
            <a:round/>
          </a:ln>
        </p:spPr>
        <p:txBody>
          <a:bodyPr vert="horz" rtlCol="0" anchor="ctr">
            <a:noAutofit/>
          </a:bodyPr>
          <a:lstStyle/>
          <a:p>
            <a:pPr algn="ctr"/>
            <a:endParaRPr lang="en-US" dirty="0"/>
          </a:p>
        </p:txBody>
      </p:sp>
      <p:sp>
        <p:nvSpPr>
          <p:cNvPr id="6" name="Oval 5">
            <a:extLst>
              <a:ext uri="{E57CC12C-6D30-435D-8D17-14B132D5464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59018F3-2CC2-414F-BA16-47660E8E8075}"/>
              </a:ext>
            </a:extLst>
          </p:cNvPr>
          <p:cNvSpPr>
            <a:spLocks noChangeAspect="1"/>
          </p:cNvSpPr>
          <p:nvPr userDrawn="1"/>
        </p:nvSpPr>
        <p:spPr>
          <a:xfrm>
            <a:off x="3819525" y="3810000"/>
            <a:ext cx="457200" cy="457200"/>
          </a:xfrm>
          <a:prstGeom prst="ellipse">
            <a:avLst/>
          </a:prstGeom>
          <a:solidFill>
            <a:srgbClr val="FFFFFF"/>
          </a:solidFill>
          <a:ln w="9525" cap="flat">
            <a:solidFill>
              <a:srgbClr val="1334AF"/>
            </a:solidFill>
            <a:prstDash val="solid"/>
            <a:round/>
          </a:ln>
          <a:effectLst>
            <a:outerShdw blurRad="127000" dist="47625" dir="5400000">
              <a:srgbClr val="3F3F3F">
                <a:alpha val="6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7" name="Freeform: Shape 6">
            <a:extLst>
              <a:ext uri="{CFB8CE37-2F58-47AB-AF23-9C373CF4977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AA0C5C9-7EDB-4616-ADA9-8827ABD614E3}"/>
              </a:ext>
            </a:extLst>
          </p:cNvPr>
          <p:cNvSpPr>
            <a:spLocks noChangeAspect="1"/>
          </p:cNvSpPr>
          <p:nvPr userDrawn="1"/>
        </p:nvSpPr>
        <p:spPr>
          <a:xfrm>
            <a:off x="3933825" y="3933825"/>
            <a:ext cx="219075" cy="204642"/>
          </a:xfrm>
          <a:custGeom>
            <a:avLst/>
            <a:gdLst/>
            <a:ahLst/>
            <a:cxnLst/>
            <a:rect l="0" t="0" r="r" b="b"/>
            <a:pathLst>
              <a:path w="255132" h="238325">
                <a:moveTo>
                  <a:pt x="67410" y="3660"/>
                </a:moveTo>
                <a:lnTo>
                  <a:pt x="99161" y="61099"/>
                </a:lnTo>
                <a:cubicBezTo>
                  <a:pt x="100519" y="63661"/>
                  <a:pt x="100128" y="66805"/>
                  <a:pt x="98184" y="68954"/>
                </a:cubicBezTo>
                <a:lnTo>
                  <a:pt x="72783" y="94973"/>
                </a:lnTo>
                <a:cubicBezTo>
                  <a:pt x="86274" y="131020"/>
                  <a:pt x="114047" y="159822"/>
                  <a:pt x="149474" y="174504"/>
                </a:cubicBezTo>
                <a:lnTo>
                  <a:pt x="175851" y="146521"/>
                </a:lnTo>
                <a:cubicBezTo>
                  <a:pt x="178144" y="144482"/>
                  <a:pt x="181455" y="144091"/>
                  <a:pt x="184156" y="145539"/>
                </a:cubicBezTo>
                <a:lnTo>
                  <a:pt x="241796" y="179413"/>
                </a:lnTo>
                <a:cubicBezTo>
                  <a:pt x="243627" y="180351"/>
                  <a:pt x="244764" y="182257"/>
                  <a:pt x="244727" y="184322"/>
                </a:cubicBezTo>
                <a:cubicBezTo>
                  <a:pt x="246681" y="201996"/>
                  <a:pt x="236911" y="229979"/>
                  <a:pt x="211022" y="235379"/>
                </a:cubicBezTo>
                <a:cubicBezTo>
                  <a:pt x="202025" y="237279"/>
                  <a:pt x="192861" y="238266"/>
                  <a:pt x="183667" y="238325"/>
                </a:cubicBezTo>
                <a:cubicBezTo>
                  <a:pt x="92322" y="238325"/>
                  <a:pt x="27843" y="148484"/>
                  <a:pt x="7816" y="86136"/>
                </a:cubicBezTo>
                <a:cubicBezTo>
                  <a:pt x="0" y="63553"/>
                  <a:pt x="1466" y="43916"/>
                  <a:pt x="12212" y="28206"/>
                </a:cubicBezTo>
                <a:cubicBezTo>
                  <a:pt x="22958" y="12496"/>
                  <a:pt x="49336" y="1205"/>
                  <a:pt x="61548" y="223"/>
                </a:cubicBezTo>
                <a:cubicBezTo>
                  <a:pt x="64030" y="0"/>
                  <a:pt x="66381" y="1378"/>
                  <a:pt x="67410" y="3660"/>
                </a:cubicBezTo>
                <a:close/>
                <a:moveTo>
                  <a:pt x="58129" y="13969"/>
                </a:moveTo>
                <a:cubicBezTo>
                  <a:pt x="44052" y="16286"/>
                  <a:pt x="31432" y="24037"/>
                  <a:pt x="22958" y="35570"/>
                </a:cubicBezTo>
                <a:cubicBezTo>
                  <a:pt x="14654" y="47844"/>
                  <a:pt x="13677" y="63062"/>
                  <a:pt x="20028" y="82209"/>
                </a:cubicBezTo>
                <a:cubicBezTo>
                  <a:pt x="33217" y="121483"/>
                  <a:pt x="88903" y="225070"/>
                  <a:pt x="182690" y="225070"/>
                </a:cubicBezTo>
                <a:cubicBezTo>
                  <a:pt x="191221" y="225203"/>
                  <a:pt x="199741" y="224379"/>
                  <a:pt x="208091" y="222615"/>
                </a:cubicBezTo>
                <a:cubicBezTo>
                  <a:pt x="225188" y="219178"/>
                  <a:pt x="231538" y="200523"/>
                  <a:pt x="232026" y="188741"/>
                </a:cubicBezTo>
                <a:lnTo>
                  <a:pt x="182202" y="159285"/>
                </a:lnTo>
                <a:lnTo>
                  <a:pt x="156313" y="186777"/>
                </a:lnTo>
                <a:cubicBezTo>
                  <a:pt x="154523" y="188574"/>
                  <a:pt x="151938" y="189316"/>
                  <a:pt x="149474" y="188741"/>
                </a:cubicBezTo>
                <a:cubicBezTo>
                  <a:pt x="106746" y="173003"/>
                  <a:pt x="73364" y="138731"/>
                  <a:pt x="58617" y="95464"/>
                </a:cubicBezTo>
                <a:cubicBezTo>
                  <a:pt x="57939" y="92986"/>
                  <a:pt x="58692" y="90334"/>
                  <a:pt x="60571" y="88591"/>
                </a:cubicBezTo>
                <a:lnTo>
                  <a:pt x="84995" y="63062"/>
                </a:lnTo>
                <a:lnTo>
                  <a:pt x="58129" y="13969"/>
                </a:lnTo>
                <a:close/>
                <a:moveTo>
                  <a:pt x="220791" y="32625"/>
                </a:moveTo>
                <a:cubicBezTo>
                  <a:pt x="244695" y="56663"/>
                  <a:pt x="255132" y="91077"/>
                  <a:pt x="248635" y="124429"/>
                </a:cubicBezTo>
                <a:cubicBezTo>
                  <a:pt x="247793" y="127270"/>
                  <a:pt x="245233" y="129249"/>
                  <a:pt x="242284" y="129338"/>
                </a:cubicBezTo>
                <a:lnTo>
                  <a:pt x="240819" y="129338"/>
                </a:lnTo>
                <a:cubicBezTo>
                  <a:pt x="239111" y="128990"/>
                  <a:pt x="237620" y="127951"/>
                  <a:pt x="236697" y="126466"/>
                </a:cubicBezTo>
                <a:cubicBezTo>
                  <a:pt x="235773" y="124980"/>
                  <a:pt x="235497" y="123179"/>
                  <a:pt x="235934" y="121483"/>
                </a:cubicBezTo>
                <a:cubicBezTo>
                  <a:pt x="241154" y="92558"/>
                  <a:pt x="232043" y="62889"/>
                  <a:pt x="211510" y="41952"/>
                </a:cubicBezTo>
                <a:cubicBezTo>
                  <a:pt x="190639" y="22164"/>
                  <a:pt x="161359" y="14072"/>
                  <a:pt x="133354" y="20351"/>
                </a:cubicBezTo>
                <a:cubicBezTo>
                  <a:pt x="131667" y="20791"/>
                  <a:pt x="129874" y="20514"/>
                  <a:pt x="128396" y="19585"/>
                </a:cubicBezTo>
                <a:cubicBezTo>
                  <a:pt x="126918" y="18657"/>
                  <a:pt x="125885" y="17159"/>
                  <a:pt x="125539" y="15442"/>
                </a:cubicBezTo>
                <a:cubicBezTo>
                  <a:pt x="125101" y="13746"/>
                  <a:pt x="125377" y="11945"/>
                  <a:pt x="126301" y="10459"/>
                </a:cubicBezTo>
                <a:cubicBezTo>
                  <a:pt x="127225" y="8974"/>
                  <a:pt x="128715" y="7935"/>
                  <a:pt x="130423" y="7587"/>
                </a:cubicBezTo>
                <a:cubicBezTo>
                  <a:pt x="162813" y="373"/>
                  <a:pt x="196655" y="9749"/>
                  <a:pt x="220791" y="32625"/>
                </a:cubicBezTo>
                <a:close/>
                <a:moveTo>
                  <a:pt x="198704" y="53730"/>
                </a:moveTo>
                <a:cubicBezTo>
                  <a:pt x="216856" y="71559"/>
                  <a:pt x="223505" y="98125"/>
                  <a:pt x="215907" y="122465"/>
                </a:cubicBezTo>
                <a:cubicBezTo>
                  <a:pt x="215065" y="125307"/>
                  <a:pt x="212505" y="127286"/>
                  <a:pt x="209556" y="127374"/>
                </a:cubicBezTo>
                <a:lnTo>
                  <a:pt x="207602" y="127374"/>
                </a:lnTo>
                <a:cubicBezTo>
                  <a:pt x="204167" y="126205"/>
                  <a:pt x="202237" y="122542"/>
                  <a:pt x="203206" y="119028"/>
                </a:cubicBezTo>
                <a:cubicBezTo>
                  <a:pt x="209352" y="99575"/>
                  <a:pt x="204060" y="78302"/>
                  <a:pt x="189529" y="64044"/>
                </a:cubicBezTo>
                <a:cubicBezTo>
                  <a:pt x="174929" y="49443"/>
                  <a:pt x="153408" y="44320"/>
                  <a:pt x="133843" y="50789"/>
                </a:cubicBezTo>
                <a:cubicBezTo>
                  <a:pt x="130482" y="51818"/>
                  <a:pt x="126892" y="50120"/>
                  <a:pt x="125539" y="46862"/>
                </a:cubicBezTo>
                <a:cubicBezTo>
                  <a:pt x="124923" y="45105"/>
                  <a:pt x="125044" y="43172"/>
                  <a:pt x="125873" y="41507"/>
                </a:cubicBezTo>
                <a:cubicBezTo>
                  <a:pt x="126702" y="39841"/>
                  <a:pt x="128167" y="38584"/>
                  <a:pt x="129935" y="38025"/>
                </a:cubicBezTo>
                <a:cubicBezTo>
                  <a:pt x="153971" y="29831"/>
                  <a:pt x="180551" y="35901"/>
                  <a:pt x="198704" y="53730"/>
                </a:cubicBezTo>
                <a:close/>
              </a:path>
            </a:pathLst>
          </a:custGeom>
          <a:solidFill>
            <a:srgbClr val="1334AF"/>
          </a:solidFill>
          <a:ln w="9525" cap="flat">
            <a:noFill/>
            <a:prstDash val="solid"/>
            <a:round/>
          </a:ln>
        </p:spPr>
        <p:txBody>
          <a:bodyPr vert="horz" rtlCol="0" anchor="ctr">
            <a:noAutofit/>
          </a:bodyPr>
          <a:lstStyle/>
          <a:p>
            <a:pPr algn="ctr"/>
            <a:endParaRPr lang="en-US" dirty="0"/>
          </a:p>
        </p:txBody>
      </p:sp>
      <p:sp>
        <p:nvSpPr>
          <p:cNvPr id="8" name="Oval 7">
            <a:extLst>
              <a:ext uri="{B3640E41-5C64-4D02-BEB4-5009BD52D59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E5356B3-911B-4388-B72B-7B487567783A}"/>
              </a:ext>
            </a:extLst>
          </p:cNvPr>
          <p:cNvSpPr>
            <a:spLocks noChangeAspect="1"/>
          </p:cNvSpPr>
          <p:nvPr userDrawn="1"/>
        </p:nvSpPr>
        <p:spPr>
          <a:xfrm>
            <a:off x="6000750" y="3810000"/>
            <a:ext cx="457200" cy="457200"/>
          </a:xfrm>
          <a:prstGeom prst="ellipse">
            <a:avLst/>
          </a:prstGeom>
          <a:solidFill>
            <a:srgbClr val="FFFFFF"/>
          </a:solidFill>
          <a:ln w="9525" cap="flat">
            <a:solidFill>
              <a:srgbClr val="1334AF"/>
            </a:solidFill>
            <a:prstDash val="solid"/>
            <a:round/>
          </a:ln>
          <a:effectLst>
            <a:outerShdw blurRad="127000" dist="47625" dir="5400000">
              <a:srgbClr val="3F3F3F">
                <a:alpha val="6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grpSp>
        <p:nvGrpSpPr>
          <p:cNvPr id="9" name="Group 8">
            <a:extLst>
              <a:ext uri="{C148F08C-A13A-45BA-B8F0-9995E821E1D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8D3B321-CC10-4FF6-A907-CDF3D94B30F9}"/>
              </a:ext>
            </a:extLst>
          </p:cNvPr>
          <p:cNvGrpSpPr>
            <a:grpSpLocks noChangeAspect="1"/>
          </p:cNvGrpSpPr>
          <p:nvPr/>
        </p:nvGrpSpPr>
        <p:grpSpPr>
          <a:xfrm>
            <a:off x="6115050" y="3962400"/>
            <a:ext cx="217714" cy="152400"/>
            <a:chOff x="4947304" y="2857500"/>
            <a:chExt cx="247650" cy="173355"/>
          </a:xfrm>
        </p:grpSpPr>
        <p:sp>
          <p:nvSpPr>
            <p:cNvPr id="10" name="Rectangle46EE">
              <a:extLst>
                <a:ext uri="{1D04C0BF-2520-447E-9CA9-5BC698E4260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5748FF5-B786-4FD8-A4A7-5AF14B21DEA5}"/>
                </a:ext>
              </a:extLst>
            </p:cNvPr>
            <p:cNvSpPr/>
            <p:nvPr/>
          </p:nvSpPr>
          <p:spPr>
            <a:xfrm>
              <a:off x="4947304" y="2857500"/>
              <a:ext cx="247650" cy="173355"/>
            </a:xfrm>
            <a:custGeom>
              <a:avLst/>
              <a:gdLst/>
              <a:ahLst/>
              <a:cxnLst/>
              <a:rect l="0" t="0" r="r" b="b"/>
              <a:pathLst>
                <a:path w="247650" h="173355">
                  <a:moveTo>
                    <a:pt x="24765" y="0"/>
                  </a:moveTo>
                  <a:lnTo>
                    <a:pt x="222885" y="0"/>
                  </a:lnTo>
                  <a:cubicBezTo>
                    <a:pt x="236562" y="0"/>
                    <a:pt x="247650" y="11088"/>
                    <a:pt x="247650" y="24765"/>
                  </a:cubicBezTo>
                  <a:lnTo>
                    <a:pt x="247650" y="148590"/>
                  </a:lnTo>
                  <a:cubicBezTo>
                    <a:pt x="247650" y="162267"/>
                    <a:pt x="236562" y="173355"/>
                    <a:pt x="222885" y="173355"/>
                  </a:cubicBezTo>
                  <a:lnTo>
                    <a:pt x="24765" y="173355"/>
                  </a:lnTo>
                  <a:cubicBezTo>
                    <a:pt x="11088" y="173355"/>
                    <a:pt x="0" y="162267"/>
                    <a:pt x="0" y="148590"/>
                  </a:cubicBezTo>
                  <a:lnTo>
                    <a:pt x="0" y="24765"/>
                  </a:lnTo>
                  <a:cubicBezTo>
                    <a:pt x="0" y="11088"/>
                    <a:pt x="11088" y="0"/>
                    <a:pt x="24765" y="0"/>
                  </a:cubicBezTo>
                  <a:close/>
                </a:path>
              </a:pathLst>
            </a:custGeom>
            <a:noFill/>
            <a:ln w="12383">
              <a:solidFill>
                <a:srgbClr val="1334AF"/>
              </a:solidFill>
            </a:ln>
          </p:spPr>
          <p:txBody>
            <a:bodyPr vert="horz" rtlCol="0" anchor="ctr">
              <a:noAutofit/>
            </a:bodyPr>
            <a:lstStyle/>
            <a:p>
              <a:pPr algn="ctr"/>
              <a:endParaRPr lang="en-US" dirty="0"/>
            </a:p>
          </p:txBody>
        </p:sp>
        <p:sp>
          <p:nvSpPr>
            <p:cNvPr id="11" name="PathB11F">
              <a:extLst>
                <a:ext uri="{06534024-F23D-4684-AF0E-31BCD8D90B2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7F65B87-3844-4E0B-BFDE-05677263CA36}"/>
                </a:ext>
              </a:extLst>
            </p:cNvPr>
            <p:cNvSpPr/>
            <p:nvPr/>
          </p:nvSpPr>
          <p:spPr>
            <a:xfrm>
              <a:off x="4947304" y="2877681"/>
              <a:ext cx="247650" cy="84378"/>
            </a:xfrm>
            <a:custGeom>
              <a:avLst/>
              <a:gdLst/>
              <a:ahLst/>
              <a:cxnLst/>
              <a:rect l="0" t="0" r="r" b="b"/>
              <a:pathLst>
                <a:path w="247650" h="84378">
                  <a:moveTo>
                    <a:pt x="0" y="0"/>
                  </a:moveTo>
                  <a:lnTo>
                    <a:pt x="109423" y="78220"/>
                  </a:lnTo>
                  <a:cubicBezTo>
                    <a:pt x="118037" y="84378"/>
                    <a:pt x="129613" y="84378"/>
                    <a:pt x="138227" y="78220"/>
                  </a:cubicBezTo>
                  <a:lnTo>
                    <a:pt x="247650" y="0"/>
                  </a:lnTo>
                  <a:lnTo>
                    <a:pt x="247650" y="0"/>
                  </a:lnTo>
                </a:path>
              </a:pathLst>
            </a:custGeom>
            <a:noFill/>
            <a:ln w="12383">
              <a:solidFill>
                <a:srgbClr val="1334AF"/>
              </a:solidFill>
            </a:ln>
          </p:spPr>
          <p:txBody>
            <a:bodyPr vert="horz" rtlCol="0" anchor="ctr">
              <a:noAutofit/>
            </a:bodyPr>
            <a:lstStyle/>
            <a:p>
              <a:pPr algn="ctr"/>
              <a:endParaRPr lang="en-US" dirty="0"/>
            </a:p>
          </p:txBody>
        </p:sp>
      </p:grpSp>
      <p:sp>
        <p:nvSpPr>
          <p:cNvPr id="12" name="Picture Placeholder 11" hidden="1">
            <a:extLst>
              <a:ext uri="{CB738E2C-37BD-4232-A08B-A586301F55F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5D1BBBC-E215-4A2C-8DB1-83933627858E}"/>
              </a:ext>
            </a:extLst>
          </p:cNvPr>
          <p:cNvSpPr>
            <a:spLocks noGrp="1"/>
          </p:cNvSpPr>
          <p:nvPr>
            <p:ph type="pic"/>
          </p:nvPr>
        </p:nvSpPr>
        <p:spPr>
          <a:xfrm>
            <a:off x="0" y="0"/>
            <a:ext cx="9144000" cy="5143500"/>
          </a:xfrm>
          <a:prstGeom prst="rect">
            <a:avLst/>
          </a:prstGeom>
          <a:noFill/>
          <a:ln w="9525" cap="flat">
            <a:noFill/>
            <a:prstDash val="solid"/>
            <a:round/>
          </a:ln>
        </p:spPr>
        <p:txBody>
          <a:bodyPr vert="horz" lIns="91440" tIns="93600" rIns="91440" bIns="45720" rtlCol="0">
            <a:noAutofit/>
          </a:bodyPr>
          <a:lstStyle/>
          <a:p>
            <a:pPr lvl="0"/>
            <a:r>
              <a:rPr lang="en-US" dirty="0"/>
              <a:t>Click to edit Master text styles</a:t>
            </a:r>
          </a:p>
        </p:txBody>
      </p:sp>
      <p:sp>
        <p:nvSpPr>
          <p:cNvPr id="13" name="Title 1">
            <a:extLst>
              <a:ext uri="{41DF5CCC-0F8A-4DC1-AC96-39C67E07F39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D4BC5F4-1EC8-47D1-A843-A3969BC781AA}"/>
              </a:ext>
            </a:extLst>
          </p:cNvPr>
          <p:cNvSpPr>
            <a:spLocks noGrp="1"/>
          </p:cNvSpPr>
          <p:nvPr>
            <p:ph type="title" idx="1"/>
          </p:nvPr>
        </p:nvSpPr>
        <p:spPr>
          <a:xfrm>
            <a:off x="1428750" y="1295400"/>
            <a:ext cx="6286500" cy="904875"/>
          </a:xfrm>
          <a:noFill/>
          <a:ln w="9525" cap="flat">
            <a:noFill/>
            <a:prstDash val="solid"/>
            <a:round/>
          </a:ln>
        </p:spPr>
        <p:txBody>
          <a:bodyPr vert="horz" lIns="0" tIns="0" rIns="0" bIns="0" rtlCol="0" anchor="b"/>
          <a:lstStyle>
            <a:defPPr>
              <a:defRPr>
                <a:effectLst/>
              </a:defRPr>
            </a:defPPr>
            <a:lvl1pPr lvl="0" algn="ctr">
              <a:defRPr lang="en-US" sz="8000" b="1" cap="none" dirty="0">
                <a:solidFill>
                  <a:srgbClr val="FFFFFF"/>
                </a:solidFill>
                <a:effectLst>
                  <a:outerShdw blurRad="635000" dist="190500" dir="5400000">
                    <a:srgbClr val="3F3F3F">
                      <a:alpha val="10000"/>
                    </a:srgbClr>
                  </a:outerShdw>
                </a:effectLst>
                <a:latin typeface="Zoho Puvi-heavy"/>
              </a:defRPr>
            </a:lvl1pPr>
          </a:lstStyle>
          <a:p>
            <a:r>
              <a:rPr lang="en-US" dirty="0">
                <a:effectLst>
                  <a:outerShdw blurRad="635000" dist="190500" dir="5400000">
                    <a:srgbClr val="3F3F3F">
                      <a:alpha val="10000"/>
                    </a:srgbClr>
                  </a:outerShdw>
                </a:effectLst>
              </a:rPr>
              <a:t>Click to edit Master title style</a:t>
            </a:r>
          </a:p>
        </p:txBody>
      </p:sp>
      <p:sp>
        <p:nvSpPr>
          <p:cNvPr id="14" name="Slide Number Placeholder 3" hidden="1">
            <a:extLst>
              <a:ext uri="{5F302172-9445-4A52-8494-A52121CB4FB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7DB7A71-1545-4DAA-88DF-3B6D8F49E416}"/>
              </a:ext>
            </a:extLst>
          </p:cNvPr>
          <p:cNvSpPr>
            <a:spLocks noGrp="1"/>
          </p:cNvSpPr>
          <p:nvPr>
            <p:ph type="sldNum" sz="quarter" idx="2"/>
          </p:nvPr>
        </p:nvSpPr>
        <p:spPr>
          <a:xfrm>
            <a:off x="7767815" y="4695033"/>
            <a:ext cx="613018" cy="285750"/>
          </a:xfrm>
          <a:noFill/>
          <a:ln w="9525" cap="flat">
            <a:noFill/>
            <a:prstDash val="solid"/>
            <a:round/>
          </a:ln>
        </p:spPr>
        <p:txBody>
          <a:bodyPr rtlCol="0"/>
          <a:lstStyle/>
          <a:p>
            <a:r>
              <a:rPr lang="en-US" dirty="0"/>
              <a:t>&lt;#&gt;</a:t>
            </a:r>
          </a:p>
        </p:txBody>
      </p:sp>
      <p:sp>
        <p:nvSpPr>
          <p:cNvPr id="15" name="Footer Placeholder 2" hidden="1">
            <a:extLst>
              <a:ext uri="{66835720-9FD1-44F9-B787-0E1113D5110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017772E-14BB-4555-8E01-A9A1145DC4BC}"/>
              </a:ext>
            </a:extLst>
          </p:cNvPr>
          <p:cNvSpPr>
            <a:spLocks noGrp="1"/>
          </p:cNvSpPr>
          <p:nvPr>
            <p:ph type="ftr" sz="quarter" idx="3"/>
          </p:nvPr>
        </p:nvSpPr>
        <p:spPr>
          <a:xfrm>
            <a:off x="2495550" y="4686300"/>
            <a:ext cx="5181600" cy="285750"/>
          </a:xfrm>
          <a:noFill/>
          <a:ln w="9525" cap="flat">
            <a:noFill/>
            <a:prstDash val="solid"/>
            <a:round/>
          </a:ln>
        </p:spPr>
        <p:txBody>
          <a:bodyPr rtlCol="0"/>
          <a:lstStyle/>
          <a:p>
            <a:r>
              <a:rPr lang="en-US" dirty="0"/>
              <a:t>Footer</a:t>
            </a:r>
          </a:p>
        </p:txBody>
      </p:sp>
      <p:sp>
        <p:nvSpPr>
          <p:cNvPr id="16" name="Date Placeholder 1" hidden="1">
            <a:extLst>
              <a:ext uri="{74862FCA-20B4-49BA-A0D9-DF6094A2850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848732B-644D-42CC-9077-CD51ADF1B8E2}"/>
              </a:ext>
            </a:extLst>
          </p:cNvPr>
          <p:cNvSpPr>
            <a:spLocks noGrp="1"/>
          </p:cNvSpPr>
          <p:nvPr>
            <p:ph type="dt" sz="half" idx="4"/>
          </p:nvPr>
        </p:nvSpPr>
        <p:spPr>
          <a:xfrm>
            <a:off x="762000" y="4695033"/>
            <a:ext cx="1639570" cy="285750"/>
          </a:xfrm>
          <a:noFill/>
          <a:ln w="9525" cap="flat">
            <a:noFill/>
            <a:prstDash val="solid"/>
            <a:round/>
          </a:ln>
        </p:spPr>
        <p:txBody>
          <a:bodyPr rtlCol="0"/>
          <a:lstStyle/>
          <a:p>
            <a:r>
              <a:rPr lang="en-US" dirty="0"/>
              <a:t>Date</a:t>
            </a:r>
          </a:p>
        </p:txBody>
      </p:sp>
      <p:sp>
        <p:nvSpPr>
          <p:cNvPr id="17" name="Title 16">
            <a:extLst>
              <a:ext uri="{81EAB486-DEE9-46B8-9B08-9762B79C6C2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33DEFBC-03CF-46BA-A264-A428BBDFD4F6}"/>
              </a:ext>
            </a:extLst>
          </p:cNvPr>
          <p:cNvSpPr>
            <a:spLocks noGrp="1"/>
          </p:cNvSpPr>
          <p:nvPr>
            <p:ph type="title" idx="5"/>
          </p:nvPr>
        </p:nvSpPr>
        <p:spPr>
          <a:xfrm>
            <a:off x="2190750" y="2247900"/>
            <a:ext cx="4762500" cy="428625"/>
          </a:xfrm>
          <a:prstGeom prst="rect">
            <a:avLst/>
          </a:prstGeom>
          <a:noFill/>
          <a:ln w="9525" cap="flat">
            <a:noFill/>
            <a:prstDash val="solid"/>
            <a:round/>
          </a:ln>
        </p:spPr>
        <p:txBody>
          <a:bodyPr vert="horz" lIns="0" tIns="0" rIns="0" bIns="0" rtlCol="0">
            <a:noAutofit/>
          </a:bodyPr>
          <a:lstStyle>
            <a:lvl1pPr lvl="0" algn="ctr">
              <a:lnSpc>
                <a:spcPct val="125000"/>
              </a:lnSpc>
              <a:defRPr lang="en-US" sz="1100" b="0" cap="none" dirty="0">
                <a:solidFill>
                  <a:srgbClr val="FFFFFF"/>
                </a:solidFill>
                <a:latin typeface="Zoho Puvi"/>
              </a:defRPr>
            </a:lvl1pPr>
          </a:lstStyle>
          <a:p>
            <a:pPr lvl="0"/>
            <a:r>
              <a:rPr lang="en-US" dirty="0"/>
              <a:t>Click to edit Master text styles</a:t>
            </a:r>
          </a:p>
        </p:txBody>
      </p:sp>
      <p:sp>
        <p:nvSpPr>
          <p:cNvPr id="18" name="Content Placeholder 17">
            <a:extLst>
              <a:ext uri="{9AA94947-7D1E-47AC-ABF8-0519327B2BA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4B7DD73-CE63-4A2C-AD20-92EC7C52289C}"/>
              </a:ext>
            </a:extLst>
          </p:cNvPr>
          <p:cNvSpPr>
            <a:spLocks noGrp="1"/>
          </p:cNvSpPr>
          <p:nvPr>
            <p:ph idx="6"/>
          </p:nvPr>
        </p:nvSpPr>
        <p:spPr>
          <a:xfrm>
            <a:off x="1666875" y="3790950"/>
            <a:ext cx="1809750" cy="476250"/>
          </a:xfrm>
          <a:prstGeom prst="rect">
            <a:avLst/>
          </a:prstGeom>
          <a:noFill/>
          <a:ln w="9525" cap="flat">
            <a:noFill/>
            <a:prstDash val="solid"/>
            <a:round/>
          </a:ln>
        </p:spPr>
        <p:txBody>
          <a:bodyPr vert="horz" lIns="0" tIns="0" rIns="0" bIns="0" rtlCol="0">
            <a:noAutofit/>
          </a:bodyPr>
          <a:lstStyle>
            <a:lvl1pPr marL="0" lvl="0" indent="0" algn="l">
              <a:lnSpc>
                <a:spcPct val="150000"/>
              </a:lnSpc>
              <a:buNone/>
              <a:defRPr lang="en-US" sz="1000" b="0" cap="none" dirty="0">
                <a:solidFill>
                  <a:srgbClr val="0D0D0D"/>
                </a:solidFill>
                <a:latin typeface="Zoho Puvi"/>
              </a:defRPr>
            </a:lvl1pPr>
            <a:lvl2pPr marL="457200" lvl="1" indent="0" algn="l">
              <a:lnSpc>
                <a:spcPct val="150000"/>
              </a:lnSpc>
              <a:buNone/>
              <a:defRPr lang="en-US" sz="800" b="0" cap="none" dirty="0">
                <a:solidFill>
                  <a:srgbClr val="0D0D0D"/>
                </a:solidFill>
                <a:latin typeface="Zoho Puvi"/>
              </a:defRPr>
            </a:lvl2pPr>
            <a:lvl3pPr marL="914400" lvl="2" indent="0" algn="l">
              <a:lnSpc>
                <a:spcPct val="150000"/>
              </a:lnSpc>
              <a:buNone/>
              <a:defRPr lang="en-US" sz="700" b="0" cap="none" dirty="0">
                <a:solidFill>
                  <a:srgbClr val="0D0D0D"/>
                </a:solidFill>
                <a:latin typeface="Zoho Puvi"/>
              </a:defRPr>
            </a:lvl3pPr>
            <a:lvl4pPr marL="1371600" lvl="3" indent="0" algn="l">
              <a:lnSpc>
                <a:spcPct val="150000"/>
              </a:lnSpc>
              <a:buNone/>
              <a:defRPr lang="en-US" sz="600" b="0" cap="none" dirty="0">
                <a:solidFill>
                  <a:srgbClr val="0D0D0D"/>
                </a:solidFill>
                <a:latin typeface="Zoho Puvi"/>
              </a:defRPr>
            </a:lvl4pPr>
            <a:lvl5pPr marL="1828800" lvl="4" indent="0" algn="l">
              <a:lnSpc>
                <a:spcPct val="150000"/>
              </a:lnSpc>
              <a:buNone/>
              <a:defRPr lang="en-US" sz="600" b="0" cap="none" dirty="0">
                <a:solidFill>
                  <a:srgbClr val="0D0D0D"/>
                </a:solidFill>
                <a:latin typeface="Zoho Puv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8">
            <a:extLst>
              <a:ext uri="{0AE5DD94-C4E8-44CB-8556-36D7C59D4A1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D0D1EC1-0470-4C0B-B0BA-FDEDEAA312D0}"/>
              </a:ext>
            </a:extLst>
          </p:cNvPr>
          <p:cNvSpPr>
            <a:spLocks noGrp="1"/>
          </p:cNvSpPr>
          <p:nvPr>
            <p:ph idx="7"/>
          </p:nvPr>
        </p:nvSpPr>
        <p:spPr>
          <a:xfrm>
            <a:off x="4476750" y="3790950"/>
            <a:ext cx="1333500" cy="476250"/>
          </a:xfrm>
          <a:prstGeom prst="rect">
            <a:avLst/>
          </a:prstGeom>
          <a:noFill/>
          <a:ln w="9525" cap="flat">
            <a:noFill/>
            <a:prstDash val="solid"/>
            <a:round/>
          </a:ln>
        </p:spPr>
        <p:txBody>
          <a:bodyPr vert="horz" lIns="0" tIns="0" rIns="0" bIns="0" rtlCol="0">
            <a:noAutofit/>
          </a:bodyPr>
          <a:lstStyle>
            <a:lvl1pPr marL="0" lvl="0" indent="0" algn="l">
              <a:lnSpc>
                <a:spcPct val="150000"/>
              </a:lnSpc>
              <a:buNone/>
              <a:defRPr lang="en-US" sz="1000" b="0" cap="none" dirty="0">
                <a:solidFill>
                  <a:srgbClr val="0D0D0D"/>
                </a:solidFill>
                <a:latin typeface="Zoho Puvi"/>
              </a:defRPr>
            </a:lvl1pPr>
            <a:lvl2pPr marL="457200" lvl="1" indent="0" algn="l">
              <a:lnSpc>
                <a:spcPct val="150000"/>
              </a:lnSpc>
              <a:buNone/>
              <a:defRPr lang="en-US" sz="800" b="0" cap="none" dirty="0">
                <a:solidFill>
                  <a:srgbClr val="0D0D0D"/>
                </a:solidFill>
                <a:latin typeface="Zoho Puvi"/>
              </a:defRPr>
            </a:lvl2pPr>
            <a:lvl3pPr marL="914400" lvl="2" indent="0" algn="l">
              <a:lnSpc>
                <a:spcPct val="150000"/>
              </a:lnSpc>
              <a:buNone/>
              <a:defRPr lang="en-US" sz="700" b="0" cap="none" dirty="0">
                <a:solidFill>
                  <a:srgbClr val="0D0D0D"/>
                </a:solidFill>
                <a:latin typeface="Zoho Puvi"/>
              </a:defRPr>
            </a:lvl3pPr>
            <a:lvl4pPr marL="1371600" lvl="3" indent="0" algn="l">
              <a:lnSpc>
                <a:spcPct val="150000"/>
              </a:lnSpc>
              <a:buNone/>
              <a:defRPr lang="en-US" sz="600" b="0" cap="none" dirty="0">
                <a:solidFill>
                  <a:srgbClr val="0D0D0D"/>
                </a:solidFill>
                <a:latin typeface="Zoho Puvi"/>
              </a:defRPr>
            </a:lvl4pPr>
            <a:lvl5pPr marL="1828800" lvl="4" indent="0" algn="l">
              <a:lnSpc>
                <a:spcPct val="150000"/>
              </a:lnSpc>
              <a:buNone/>
              <a:defRPr lang="en-US" sz="600" b="0" cap="none" dirty="0">
                <a:solidFill>
                  <a:srgbClr val="0D0D0D"/>
                </a:solidFill>
                <a:latin typeface="Zoho Puv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9">
            <a:extLst>
              <a:ext uri="{09FE3BA7-7A8B-4DE6-B1BD-297502C8F65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04FFFC2-CFDD-4E3C-91B4-23A9CF39255D}"/>
              </a:ext>
            </a:extLst>
          </p:cNvPr>
          <p:cNvSpPr>
            <a:spLocks noGrp="1"/>
          </p:cNvSpPr>
          <p:nvPr>
            <p:ph idx="8"/>
          </p:nvPr>
        </p:nvSpPr>
        <p:spPr>
          <a:xfrm>
            <a:off x="6619874" y="3790950"/>
            <a:ext cx="1524000" cy="476250"/>
          </a:xfrm>
          <a:prstGeom prst="rect">
            <a:avLst/>
          </a:prstGeom>
          <a:noFill/>
          <a:ln w="9525" cap="flat">
            <a:noFill/>
            <a:prstDash val="solid"/>
            <a:round/>
          </a:ln>
        </p:spPr>
        <p:txBody>
          <a:bodyPr vert="horz" lIns="0" tIns="0" rIns="0" bIns="0" rtlCol="0">
            <a:noAutofit/>
          </a:bodyPr>
          <a:lstStyle>
            <a:lvl1pPr marL="0" lvl="0" indent="0" algn="l">
              <a:lnSpc>
                <a:spcPct val="150000"/>
              </a:lnSpc>
              <a:buNone/>
              <a:defRPr lang="en-US" sz="1000" b="0" cap="none" dirty="0">
                <a:solidFill>
                  <a:srgbClr val="0D0D0D"/>
                </a:solidFill>
                <a:latin typeface="Zoho Puvi"/>
              </a:defRPr>
            </a:lvl1pPr>
            <a:lvl2pPr marL="457200" lvl="1" indent="0" algn="l">
              <a:lnSpc>
                <a:spcPct val="150000"/>
              </a:lnSpc>
              <a:buNone/>
              <a:defRPr lang="en-US" sz="800" b="0" cap="none" dirty="0">
                <a:solidFill>
                  <a:srgbClr val="0D0D0D"/>
                </a:solidFill>
                <a:latin typeface="Zoho Puvi"/>
              </a:defRPr>
            </a:lvl2pPr>
            <a:lvl3pPr marL="914400" lvl="2" indent="0" algn="l">
              <a:lnSpc>
                <a:spcPct val="150000"/>
              </a:lnSpc>
              <a:buNone/>
              <a:defRPr lang="en-US" sz="700" b="0" cap="none" dirty="0">
                <a:solidFill>
                  <a:srgbClr val="0D0D0D"/>
                </a:solidFill>
                <a:latin typeface="Zoho Puvi"/>
              </a:defRPr>
            </a:lvl3pPr>
            <a:lvl4pPr marL="1371600" lvl="3" indent="0" algn="l">
              <a:lnSpc>
                <a:spcPct val="150000"/>
              </a:lnSpc>
              <a:buNone/>
              <a:defRPr lang="en-US" sz="600" b="0" cap="none" dirty="0">
                <a:solidFill>
                  <a:srgbClr val="0D0D0D"/>
                </a:solidFill>
                <a:latin typeface="Zoho Puvi"/>
              </a:defRPr>
            </a:lvl4pPr>
            <a:lvl5pPr marL="1828800" lvl="4" indent="0" algn="l">
              <a:lnSpc>
                <a:spcPct val="150000"/>
              </a:lnSpc>
              <a:buNone/>
              <a:defRPr lang="en-US" sz="600" b="0" cap="none" dirty="0">
                <a:solidFill>
                  <a:srgbClr val="0D0D0D"/>
                </a:solidFill>
                <a:latin typeface="Zoho Puv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1885174493"/>
      </p:ext>
      <p:ext uri="{F32CAC66-9B92-4E59-A6DF-446D47B966F8}">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71008060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hart 2">
    <p:spTree>
      <p:nvGrpSpPr>
        <p:cNvPr id="1" name=""/>
        <p:cNvGrpSpPr/>
        <p:nvPr/>
      </p:nvGrpSpPr>
      <p:grpSpPr>
        <a:xfrm>
          <a:off x="0" y="0"/>
          <a:ext cx="0" cy="0"/>
          <a:chOff x="0" y="0"/>
          <a:chExt cx="0" cy="0"/>
        </a:xfrm>
      </p:grpSpPr>
      <p:sp>
        <p:nvSpPr>
          <p:cNvPr id="2" name="Rectangle 6">
            <a:extLst>
              <a:ext uri="{4CEB0787-FAA4-4634-BC00-10298220B35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1BD50D5-C061-4CFD-AF84-A366A0BFBEFD}"/>
              </a:ext>
            </a:extLst>
          </p:cNvPr>
          <p:cNvSpPr/>
          <p:nvPr userDrawn="1"/>
        </p:nvSpPr>
        <p:spPr>
          <a:xfrm>
            <a:off x="431373" y="409086"/>
            <a:ext cx="7530140" cy="3447702"/>
          </a:xfrm>
          <a:prstGeom prst="rect">
            <a:avLst/>
          </a:prstGeom>
          <a:gradFill rotWithShape="1">
            <a:gsLst>
              <a:gs pos="0">
                <a:schemeClr val="accent3">
                  <a:alpha val="54000"/>
                  <a:lumMod val="20000"/>
                  <a:lumOff val="80000"/>
                </a:schemeClr>
              </a:gs>
              <a:gs pos="58000">
                <a:schemeClr val="accent6">
                  <a:alpha val="0"/>
                  <a:lumMod val="0"/>
                  <a:lumOff val="100000"/>
                </a:schemeClr>
              </a:gs>
            </a:gsLst>
            <a:lin ang="4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noAutofit/>
          </a:bodyPr>
          <a:lstStyle/>
          <a:p>
            <a:pPr algn="ctr"/>
            <a:endParaRPr lang="en-US" dirty="0"/>
          </a:p>
        </p:txBody>
      </p:sp>
      <p:sp>
        <p:nvSpPr>
          <p:cNvPr id="3" name="Title 1">
            <a:extLst>
              <a:ext uri="{B6BC0E2A-7DD0-4A19-9CAB-8B9F768F928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D78A283-C311-425C-A533-8A9E1D2F7B60}"/>
              </a:ext>
            </a:extLst>
          </p:cNvPr>
          <p:cNvSpPr>
            <a:spLocks noGrp="1"/>
          </p:cNvSpPr>
          <p:nvPr>
            <p:ph type="title" idx="10"/>
          </p:nvPr>
        </p:nvSpPr>
        <p:spPr>
          <a:xfrm>
            <a:off x="921673" y="409086"/>
            <a:ext cx="7593676" cy="858929"/>
          </a:xfrm>
        </p:spPr>
        <p:txBody>
          <a:bodyPr vert="horz" rtlCol="0" anchor="b">
            <a:noAutofit/>
          </a:bodyPr>
          <a:lstStyle>
            <a:lvl1pPr lvl="0">
              <a:lnSpc>
                <a:spcPct val="100000"/>
              </a:lnSpc>
              <a:defRPr lang="en-US" sz="3200" dirty="0">
                <a:solidFill>
                  <a:schemeClr val="accent3"/>
                </a:solidFill>
              </a:defRPr>
            </a:lvl1pPr>
          </a:lstStyle>
          <a:p>
            <a:r>
              <a:rPr lang="en-US" dirty="0"/>
              <a:t>Add Title</a:t>
            </a:r>
          </a:p>
        </p:txBody>
      </p:sp>
      <p:sp>
        <p:nvSpPr>
          <p:cNvPr id="4" name="Content Placeholder 2">
            <a:extLst>
              <a:ext uri="{9D76CDD0-ECB8-488B-9CBB-09420CA06C5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064B13A-6CE0-45AD-A11D-5B5D08BF90B7}"/>
              </a:ext>
            </a:extLst>
          </p:cNvPr>
          <p:cNvSpPr>
            <a:spLocks noGrp="1"/>
          </p:cNvSpPr>
          <p:nvPr>
            <p:ph idx="11"/>
          </p:nvPr>
        </p:nvSpPr>
        <p:spPr>
          <a:xfrm>
            <a:off x="4504791" y="2148440"/>
            <a:ext cx="4010558" cy="2336577"/>
          </a:xfrm>
        </p:spPr>
        <p:txBody>
          <a:bodyPr vert="horz" rtlCol="0">
            <a:noAutofit/>
          </a:bodyPr>
          <a:lstStyle>
            <a:lvl1pPr marL="0" lvl="0" indent="0">
              <a:lnSpc>
                <a:spcPct val="125000"/>
              </a:lnSpc>
              <a:buNone/>
              <a:defRPr lang="en-US" sz="1400" dirty="0">
                <a:solidFill>
                  <a:schemeClr val="tx2"/>
                </a:solidFill>
              </a:defRPr>
            </a:lvl1pPr>
            <a:lvl2pPr marL="457200" lvl="1" indent="0">
              <a:lnSpc>
                <a:spcPct val="125000"/>
              </a:lnSpc>
              <a:buNone/>
              <a:defRPr lang="en-US" sz="1400" dirty="0">
                <a:solidFill>
                  <a:schemeClr val="tx2"/>
                </a:solidFill>
              </a:defRPr>
            </a:lvl2pPr>
            <a:lvl3pPr marL="914400" lvl="2" indent="0">
              <a:lnSpc>
                <a:spcPct val="125000"/>
              </a:lnSpc>
              <a:buNone/>
              <a:defRPr lang="en-US" sz="1400" dirty="0">
                <a:solidFill>
                  <a:schemeClr val="tx2"/>
                </a:solidFill>
              </a:defRPr>
            </a:lvl3pPr>
            <a:lvl4pPr marL="1371600" lvl="3" indent="0">
              <a:lnSpc>
                <a:spcPct val="125000"/>
              </a:lnSpc>
              <a:buNone/>
              <a:defRPr lang="en-US" sz="1400" dirty="0">
                <a:solidFill>
                  <a:schemeClr val="tx2"/>
                </a:solidFill>
              </a:defRPr>
            </a:lvl4pPr>
            <a:lvl5pPr marL="1828800" lvl="4" indent="0">
              <a:lnSpc>
                <a:spcPct val="125000"/>
              </a:lnSpc>
              <a:buNone/>
              <a:defRPr lang="en-US" sz="1400" dirty="0">
                <a:solidFill>
                  <a:schemeClr val="tx2"/>
                </a:solidFill>
              </a:defRPr>
            </a:lvl5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57F5FEE-BFD6-4751-B7C5-7223F11F4FF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CCC7CF2-AC1F-485A-8CFB-8C30E7612767}"/>
              </a:ext>
            </a:extLst>
          </p:cNvPr>
          <p:cNvSpPr>
            <a:spLocks noGrp="1"/>
          </p:cNvSpPr>
          <p:nvPr>
            <p:ph type="sldNum" sz="quarter" idx="12"/>
          </p:nvPr>
        </p:nvSpPr>
        <p:spPr>
          <a:xfrm>
            <a:off x="431377" y="4867275"/>
            <a:ext cx="2057400" cy="273843"/>
          </a:xfrm>
        </p:spPr>
        <p:txBody>
          <a:bodyPr vert="horz" lIns="0" rtlCol="0">
            <a:noAutofit/>
          </a:bodyPr>
          <a:lstStyle>
            <a:lvl1pPr lvl="0" algn="l"/>
          </a:lstStyle>
          <a:p>
            <a:fld id="{9C394174-A7EE-4D50-93FC-78F064ACDB98}" type="slidenum">
              <a:t>‹#›</a:t>
            </a:fld>
            <a:endParaRPr lang="en-US" dirty="0"/>
          </a:p>
        </p:txBody>
      </p:sp>
      <p:sp>
        <p:nvSpPr>
          <p:cNvPr id="6" name="Chart Placeholder 4">
            <a:extLst>
              <a:ext uri="{984E0C5D-F42E-40BE-B854-3D3440DA90E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ABF567C-20EF-4615-845E-98691D0A97AC}"/>
              </a:ext>
            </a:extLst>
          </p:cNvPr>
          <p:cNvSpPr>
            <a:spLocks noGrp="1"/>
          </p:cNvSpPr>
          <p:nvPr>
            <p:ph type="chart" idx="13"/>
          </p:nvPr>
        </p:nvSpPr>
        <p:spPr>
          <a:xfrm>
            <a:off x="807377" y="1650377"/>
            <a:ext cx="3477358" cy="2834630"/>
          </a:xfrm>
        </p:spPr>
        <p:txBody>
          <a:bodyPr vert="horz" rtlCol="0" anchor="t">
            <a:noAutofit/>
          </a:bodyPr>
          <a:lstStyle>
            <a:lvl1pPr marL="0" lvl="0" indent="0" algn="l">
              <a:buNone/>
              <a:defRPr lang="en-US" sz="2400" dirty="0">
                <a:solidFill>
                  <a:schemeClr val="tx2"/>
                </a:solidFill>
              </a:defRPr>
            </a:lvl1pPr>
          </a:lstStyle>
          <a:p>
            <a:r>
              <a:rPr lang="en-US" dirty="0"/>
              <a:t>Add Chart</a:t>
            </a:r>
          </a:p>
        </p:txBody>
      </p:sp>
      <p:sp>
        <p:nvSpPr>
          <p:cNvPr id="7" name="Picture Placeholder 6">
            <a:extLst>
              <a:ext uri="{717A6A28-0FA9-4982-AE2C-42CF65D018A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DB1CC3D-83ED-48A2-9DBD-72B95D3D4526}"/>
              </a:ext>
            </a:extLst>
          </p:cNvPr>
          <p:cNvSpPr>
            <a:spLocks noGrp="1"/>
          </p:cNvSpPr>
          <p:nvPr>
            <p:ph type="pic" idx="14"/>
          </p:nvPr>
        </p:nvSpPr>
        <p:spPr>
          <a:xfrm>
            <a:off x="6610350" y="4600575"/>
            <a:ext cx="1905000" cy="476250"/>
          </a:xfrm>
          <a:prstGeom prst="rect">
            <a:avLst/>
          </a:prstGeom>
          <a:solidFill>
            <a:schemeClr val="bg1"/>
          </a:solidFill>
          <a:ln>
            <a:noFill/>
          </a:ln>
        </p:spPr>
        <p:txBody>
          <a:bodyPr vert="horz" lIns="0" tIns="0" rIns="0" bIns="0" rtlCol="0">
            <a:noAutofit/>
          </a:bodyPr>
          <a:lstStyle/>
          <a:p>
            <a:pPr lvl="0"/>
            <a:r>
              <a:rPr lang="en-US" dirty="0"/>
              <a:t>Click to edit Master text styles</a:t>
            </a:r>
          </a:p>
        </p:txBody>
      </p:sp>
      <p:sp>
        <p:nvSpPr>
          <p:cNvPr id="8" name="Footer Placeholder 1">
            <a:extLst>
              <a:ext uri="{5962353D-C0DA-4AE5-92C3-036C2FBA643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C34869B-8B8E-4394-87F6-F815C11D6BA3}"/>
              </a:ext>
            </a:extLst>
          </p:cNvPr>
          <p:cNvSpPr>
            <a:spLocks noGrp="1"/>
          </p:cNvSpPr>
          <p:nvPr>
            <p:ph type="ftr" sz="quarter" idx="15"/>
          </p:nvPr>
        </p:nvSpPr>
        <p:spPr>
          <a:xfrm>
            <a:off x="2495550" y="4857750"/>
            <a:ext cx="5181600" cy="285750"/>
          </a:xfrm>
          <a:prstGeom prst="rect">
            <a:avLst/>
          </a:prstGeom>
        </p:spPr>
        <p:txBody>
          <a:bodyPr vert="horz" lIns="91440" tIns="45720" rIns="91440" bIns="45720" rtlCol="0" anchor="ctr"/>
          <a:lstStyle>
            <a:lvl1pPr lvl="0" algn="ctr">
              <a:defRPr lang="en-US" sz="600" b="0" i="0" dirty="0">
                <a:solidFill>
                  <a:schemeClr val="bg1">
                    <a:lumMod val="50000"/>
                  </a:schemeClr>
                </a:solidFill>
                <a:latin typeface="+mn-lt"/>
              </a:defRPr>
            </a:lvl1pPr>
          </a:lstStyle>
          <a:p>
            <a:r>
              <a:rPr lang="en-US" dirty="0"/>
              <a:t>Footer</a:t>
            </a:r>
          </a:p>
        </p:txBody>
      </p:sp>
      <p:sp>
        <p:nvSpPr>
          <p:cNvPr id="9" name="Date Placeholder 1">
            <a:extLst>
              <a:ext uri="{1F5B70F1-EB73-4681-81D7-8637D1FD2CE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69F1567-D096-4CD7-862F-D7AAF74AF088}"/>
              </a:ext>
            </a:extLst>
          </p:cNvPr>
          <p:cNvSpPr>
            <a:spLocks noGrp="1"/>
          </p:cNvSpPr>
          <p:nvPr>
            <p:ph type="dt" sz="half" idx="16"/>
          </p:nvPr>
        </p:nvSpPr>
        <p:spPr>
          <a:xfrm>
            <a:off x="762000" y="4857750"/>
            <a:ext cx="1639570" cy="285750"/>
          </a:xfrm>
          <a:prstGeom prst="rect">
            <a:avLst/>
          </a:prstGeom>
        </p:spPr>
        <p:txBody>
          <a:bodyPr vert="horz" lIns="91440" tIns="45720" rIns="91440" bIns="45720" rtlCol="0" anchor="ctr"/>
          <a:lstStyle>
            <a:lvl1pPr lvl="0" algn="l">
              <a:defRPr lang="en-US" sz="600" b="0" i="0" dirty="0">
                <a:solidFill>
                  <a:schemeClr val="bg1">
                    <a:lumMod val="50000"/>
                  </a:schemeClr>
                </a:solidFill>
                <a:latin typeface="+mn-lt"/>
              </a:defRPr>
            </a:lvl1pPr>
          </a:lstStyle>
          <a:p>
            <a:fld id="{52C796AA-CB93-4EAD-BC28-1D9798CE8F8D}" type="datetime4">
              <a:t>October 26, 2023</a:t>
            </a:fld>
            <a:endParaRPr lang="en-US" dirty="0"/>
          </a:p>
        </p:txBody>
      </p:sp>
    </p:spTree>
    <p:extLst>
      <p:ext uri="{97BBB5F2-E438-4B60-81F8-77E8C015594E}">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714237120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Right Picture  and Content Layout">
  <p:cSld name="Right Picture  and Content Layout">
    <p:spTree>
      <p:nvGrpSpPr>
        <p:cNvPr id="1" name="Shape 27"/>
        <p:cNvGrpSpPr/>
        <p:nvPr/>
      </p:nvGrpSpPr>
      <p:grpSpPr>
        <a:xfrm>
          <a:off x="0" y="0"/>
          <a:ext cx="0" cy="0"/>
          <a:chOff x="0" y="0"/>
          <a:chExt cx="0" cy="0"/>
        </a:xfrm>
      </p:grpSpPr>
      <p:sp>
        <p:nvSpPr>
          <p:cNvPr id="28" name="Google Shape;28;p20"/>
          <p:cNvSpPr/>
          <p:nvPr/>
        </p:nvSpPr>
        <p:spPr>
          <a:xfrm>
            <a:off x="8513763" y="4684713"/>
            <a:ext cx="630237" cy="152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Times New Roman"/>
              <a:ea typeface="Times New Roman"/>
              <a:cs typeface="Times New Roman"/>
              <a:sym typeface="Times New Roman"/>
            </a:endParaRPr>
          </a:p>
        </p:txBody>
      </p:sp>
      <p:sp>
        <p:nvSpPr>
          <p:cNvPr id="29" name="Google Shape;29;p20" descr="Rectangle shape"/>
          <p:cNvSpPr/>
          <p:nvPr/>
        </p:nvSpPr>
        <p:spPr>
          <a:xfrm>
            <a:off x="0" y="2112963"/>
            <a:ext cx="2298700" cy="1508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Times New Roman"/>
              <a:ea typeface="Times New Roman"/>
              <a:cs typeface="Times New Roman"/>
              <a:sym typeface="Times New Roman"/>
            </a:endParaRPr>
          </a:p>
        </p:txBody>
      </p:sp>
      <p:sp>
        <p:nvSpPr>
          <p:cNvPr id="30" name="Google Shape;30;p20"/>
          <p:cNvSpPr txBox="1">
            <a:spLocks noGrp="1"/>
          </p:cNvSpPr>
          <p:nvPr>
            <p:ph type="body" idx="1"/>
          </p:nvPr>
        </p:nvSpPr>
        <p:spPr>
          <a:xfrm>
            <a:off x="646694" y="2321995"/>
            <a:ext cx="3931620" cy="404622"/>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270"/>
              </a:spcBef>
              <a:spcAft>
                <a:spcPts val="0"/>
              </a:spcAft>
              <a:buClr>
                <a:schemeClr val="dk1"/>
              </a:buClr>
              <a:buSzPts val="1350"/>
              <a:buNone/>
              <a:defRPr sz="1350" b="1" i="1">
                <a:solidFill>
                  <a:schemeClr val="dk1"/>
                </a:solidFill>
              </a:defRPr>
            </a:lvl1pPr>
            <a:lvl2pPr marL="914400" lvl="1" indent="-228600" algn="l">
              <a:lnSpc>
                <a:spcPct val="100000"/>
              </a:lnSpc>
              <a:spcBef>
                <a:spcPts val="300"/>
              </a:spcBef>
              <a:spcAft>
                <a:spcPts val="0"/>
              </a:spcAft>
              <a:buClr>
                <a:schemeClr val="dk1"/>
              </a:buClr>
              <a:buSzPts val="1500"/>
              <a:buNone/>
              <a:defRPr sz="1500" b="1"/>
            </a:lvl2pPr>
            <a:lvl3pPr marL="1371600" lvl="2" indent="-228600" algn="l">
              <a:lnSpc>
                <a:spcPct val="100000"/>
              </a:lnSpc>
              <a:spcBef>
                <a:spcPts val="270"/>
              </a:spcBef>
              <a:spcAft>
                <a:spcPts val="0"/>
              </a:spcAft>
              <a:buClr>
                <a:schemeClr val="dk1"/>
              </a:buClr>
              <a:buSzPts val="1350"/>
              <a:buNone/>
              <a:defRPr sz="1350" b="1"/>
            </a:lvl3pPr>
            <a:lvl4pPr marL="1828800" lvl="3" indent="-228600" algn="l">
              <a:lnSpc>
                <a:spcPct val="100000"/>
              </a:lnSpc>
              <a:spcBef>
                <a:spcPts val="240"/>
              </a:spcBef>
              <a:spcAft>
                <a:spcPts val="0"/>
              </a:spcAft>
              <a:buClr>
                <a:schemeClr val="dk1"/>
              </a:buClr>
              <a:buSzPts val="1200"/>
              <a:buNone/>
              <a:defRPr sz="1200" b="1"/>
            </a:lvl4pPr>
            <a:lvl5pPr marL="2286000" lvl="4" indent="-228600" algn="l">
              <a:lnSpc>
                <a:spcPct val="100000"/>
              </a:lnSpc>
              <a:spcBef>
                <a:spcPts val="240"/>
              </a:spcBef>
              <a:spcAft>
                <a:spcPts val="0"/>
              </a:spcAft>
              <a:buClr>
                <a:schemeClr val="dk1"/>
              </a:buClr>
              <a:buSzPts val="1200"/>
              <a:buNone/>
              <a:defRPr sz="1200" b="1"/>
            </a:lvl5pPr>
            <a:lvl6pPr marL="2743200" lvl="5" indent="-228600" algn="l">
              <a:lnSpc>
                <a:spcPct val="100000"/>
              </a:lnSpc>
              <a:spcBef>
                <a:spcPts val="240"/>
              </a:spcBef>
              <a:spcAft>
                <a:spcPts val="0"/>
              </a:spcAft>
              <a:buClr>
                <a:schemeClr val="dk1"/>
              </a:buClr>
              <a:buSzPts val="1200"/>
              <a:buNone/>
              <a:defRPr sz="1200" b="1"/>
            </a:lvl6pPr>
            <a:lvl7pPr marL="3200400" lvl="6" indent="-228600" algn="l">
              <a:lnSpc>
                <a:spcPct val="100000"/>
              </a:lnSpc>
              <a:spcBef>
                <a:spcPts val="240"/>
              </a:spcBef>
              <a:spcAft>
                <a:spcPts val="0"/>
              </a:spcAft>
              <a:buClr>
                <a:schemeClr val="dk1"/>
              </a:buClr>
              <a:buSzPts val="1200"/>
              <a:buNone/>
              <a:defRPr sz="1200" b="1"/>
            </a:lvl7pPr>
            <a:lvl8pPr marL="3657600" lvl="7" indent="-228600" algn="l">
              <a:lnSpc>
                <a:spcPct val="100000"/>
              </a:lnSpc>
              <a:spcBef>
                <a:spcPts val="240"/>
              </a:spcBef>
              <a:spcAft>
                <a:spcPts val="0"/>
              </a:spcAft>
              <a:buClr>
                <a:schemeClr val="dk1"/>
              </a:buClr>
              <a:buSzPts val="1200"/>
              <a:buNone/>
              <a:defRPr sz="1200" b="1"/>
            </a:lvl8pPr>
            <a:lvl9pPr marL="4114800" lvl="8" indent="-228600" algn="l">
              <a:lnSpc>
                <a:spcPct val="100000"/>
              </a:lnSpc>
              <a:spcBef>
                <a:spcPts val="240"/>
              </a:spcBef>
              <a:spcAft>
                <a:spcPts val="0"/>
              </a:spcAft>
              <a:buClr>
                <a:schemeClr val="dk1"/>
              </a:buClr>
              <a:buSzPts val="1200"/>
              <a:buNone/>
              <a:defRPr sz="1200" b="1"/>
            </a:lvl9pPr>
          </a:lstStyle>
          <a:p>
            <a:endParaRPr/>
          </a:p>
        </p:txBody>
      </p:sp>
      <p:sp>
        <p:nvSpPr>
          <p:cNvPr id="31" name="Google Shape;31;p20"/>
          <p:cNvSpPr txBox="1">
            <a:spLocks noGrp="1"/>
          </p:cNvSpPr>
          <p:nvPr>
            <p:ph type="body" idx="2"/>
          </p:nvPr>
        </p:nvSpPr>
        <p:spPr>
          <a:xfrm>
            <a:off x="646694" y="2871000"/>
            <a:ext cx="3925307" cy="1631544"/>
          </a:xfrm>
          <a:prstGeom prst="rect">
            <a:avLst/>
          </a:prstGeom>
          <a:noFill/>
          <a:ln>
            <a:noFill/>
          </a:ln>
        </p:spPr>
        <p:txBody>
          <a:bodyPr spcFirstLastPara="1" wrap="square" lIns="0" tIns="0" rIns="0" bIns="0" anchor="t" anchorCtr="0">
            <a:normAutofit/>
          </a:bodyPr>
          <a:lstStyle>
            <a:lvl1pPr marL="457200" lvl="0" indent="-295275" algn="l">
              <a:lnSpc>
                <a:spcPct val="100000"/>
              </a:lnSpc>
              <a:spcBef>
                <a:spcPts val="450"/>
              </a:spcBef>
              <a:spcAft>
                <a:spcPts val="0"/>
              </a:spcAft>
              <a:buClr>
                <a:schemeClr val="lt2"/>
              </a:buClr>
              <a:buSzPts val="1050"/>
              <a:buFont typeface="Noto Sans Symbols"/>
              <a:buChar char="▪"/>
              <a:defRPr sz="1050" b="0" i="0">
                <a:solidFill>
                  <a:schemeClr val="dk2"/>
                </a:solidFill>
              </a:defRPr>
            </a:lvl1pPr>
            <a:lvl2pPr marL="914400" lvl="1" indent="-228600" algn="l">
              <a:lnSpc>
                <a:spcPct val="100000"/>
              </a:lnSpc>
              <a:spcBef>
                <a:spcPts val="300"/>
              </a:spcBef>
              <a:spcAft>
                <a:spcPts val="0"/>
              </a:spcAft>
              <a:buClr>
                <a:schemeClr val="dk1"/>
              </a:buClr>
              <a:buSzPts val="1500"/>
              <a:buNone/>
              <a:defRPr sz="1500" b="1"/>
            </a:lvl2pPr>
            <a:lvl3pPr marL="1371600" lvl="2" indent="-228600" algn="l">
              <a:lnSpc>
                <a:spcPct val="100000"/>
              </a:lnSpc>
              <a:spcBef>
                <a:spcPts val="270"/>
              </a:spcBef>
              <a:spcAft>
                <a:spcPts val="0"/>
              </a:spcAft>
              <a:buClr>
                <a:schemeClr val="dk1"/>
              </a:buClr>
              <a:buSzPts val="1350"/>
              <a:buNone/>
              <a:defRPr sz="1350" b="1"/>
            </a:lvl3pPr>
            <a:lvl4pPr marL="1828800" lvl="3" indent="-228600" algn="l">
              <a:lnSpc>
                <a:spcPct val="100000"/>
              </a:lnSpc>
              <a:spcBef>
                <a:spcPts val="240"/>
              </a:spcBef>
              <a:spcAft>
                <a:spcPts val="0"/>
              </a:spcAft>
              <a:buClr>
                <a:schemeClr val="dk1"/>
              </a:buClr>
              <a:buSzPts val="1200"/>
              <a:buNone/>
              <a:defRPr sz="1200" b="1"/>
            </a:lvl4pPr>
            <a:lvl5pPr marL="2286000" lvl="4" indent="-228600" algn="l">
              <a:lnSpc>
                <a:spcPct val="100000"/>
              </a:lnSpc>
              <a:spcBef>
                <a:spcPts val="240"/>
              </a:spcBef>
              <a:spcAft>
                <a:spcPts val="0"/>
              </a:spcAft>
              <a:buClr>
                <a:schemeClr val="dk1"/>
              </a:buClr>
              <a:buSzPts val="1200"/>
              <a:buNone/>
              <a:defRPr sz="1200" b="1"/>
            </a:lvl5pPr>
            <a:lvl6pPr marL="2743200" lvl="5" indent="-228600" algn="l">
              <a:lnSpc>
                <a:spcPct val="100000"/>
              </a:lnSpc>
              <a:spcBef>
                <a:spcPts val="240"/>
              </a:spcBef>
              <a:spcAft>
                <a:spcPts val="0"/>
              </a:spcAft>
              <a:buClr>
                <a:schemeClr val="dk1"/>
              </a:buClr>
              <a:buSzPts val="1200"/>
              <a:buNone/>
              <a:defRPr sz="1200" b="1"/>
            </a:lvl6pPr>
            <a:lvl7pPr marL="3200400" lvl="6" indent="-228600" algn="l">
              <a:lnSpc>
                <a:spcPct val="100000"/>
              </a:lnSpc>
              <a:spcBef>
                <a:spcPts val="240"/>
              </a:spcBef>
              <a:spcAft>
                <a:spcPts val="0"/>
              </a:spcAft>
              <a:buClr>
                <a:schemeClr val="dk1"/>
              </a:buClr>
              <a:buSzPts val="1200"/>
              <a:buNone/>
              <a:defRPr sz="1200" b="1"/>
            </a:lvl7pPr>
            <a:lvl8pPr marL="3657600" lvl="7" indent="-228600" algn="l">
              <a:lnSpc>
                <a:spcPct val="100000"/>
              </a:lnSpc>
              <a:spcBef>
                <a:spcPts val="240"/>
              </a:spcBef>
              <a:spcAft>
                <a:spcPts val="0"/>
              </a:spcAft>
              <a:buClr>
                <a:schemeClr val="dk1"/>
              </a:buClr>
              <a:buSzPts val="1200"/>
              <a:buNone/>
              <a:defRPr sz="1200" b="1"/>
            </a:lvl8pPr>
            <a:lvl9pPr marL="4114800" lvl="8" indent="-228600" algn="l">
              <a:lnSpc>
                <a:spcPct val="100000"/>
              </a:lnSpc>
              <a:spcBef>
                <a:spcPts val="240"/>
              </a:spcBef>
              <a:spcAft>
                <a:spcPts val="0"/>
              </a:spcAft>
              <a:buClr>
                <a:schemeClr val="dk1"/>
              </a:buClr>
              <a:buSzPts val="1200"/>
              <a:buNone/>
              <a:defRPr sz="1200" b="1"/>
            </a:lvl9pPr>
          </a:lstStyle>
          <a:p>
            <a:endParaRPr/>
          </a:p>
        </p:txBody>
      </p:sp>
      <p:sp>
        <p:nvSpPr>
          <p:cNvPr id="32" name="Google Shape;32;p20"/>
          <p:cNvSpPr txBox="1">
            <a:spLocks noGrp="1"/>
          </p:cNvSpPr>
          <p:nvPr>
            <p:ph type="title"/>
          </p:nvPr>
        </p:nvSpPr>
        <p:spPr>
          <a:xfrm>
            <a:off x="628652" y="1043867"/>
            <a:ext cx="3946745" cy="994172"/>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2700"/>
              <a:buFont typeface="Arial"/>
              <a:buNone/>
              <a:defRPr sz="2700" b="1">
                <a:solidFill>
                  <a:schemeClr val="dk1"/>
                </a:solidFill>
                <a:latin typeface="Arial"/>
                <a:ea typeface="Arial"/>
                <a:cs typeface="Arial"/>
                <a:sym typeface="Aria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 name="Google Shape;33;p20"/>
          <p:cNvSpPr>
            <a:spLocks noGrp="1"/>
          </p:cNvSpPr>
          <p:nvPr>
            <p:ph type="pic" idx="3"/>
          </p:nvPr>
        </p:nvSpPr>
        <p:spPr>
          <a:xfrm>
            <a:off x="629841" y="580798"/>
            <a:ext cx="1748790" cy="404622"/>
          </a:xfrm>
          <a:prstGeom prst="rect">
            <a:avLst/>
          </a:prstGeom>
          <a:noFill/>
          <a:ln>
            <a:noFill/>
          </a:ln>
        </p:spPr>
      </p:sp>
      <p:sp>
        <p:nvSpPr>
          <p:cNvPr id="34" name="Google Shape;34;p20"/>
          <p:cNvSpPr>
            <a:spLocks noGrp="1"/>
          </p:cNvSpPr>
          <p:nvPr>
            <p:ph type="pic" idx="4"/>
          </p:nvPr>
        </p:nvSpPr>
        <p:spPr>
          <a:xfrm>
            <a:off x="5219701" y="0"/>
            <a:ext cx="3277791" cy="4543425"/>
          </a:xfrm>
          <a:prstGeom prst="rect">
            <a:avLst/>
          </a:prstGeom>
          <a:noFill/>
          <a:ln>
            <a:noFill/>
          </a:ln>
        </p:spPr>
      </p:sp>
      <p:sp>
        <p:nvSpPr>
          <p:cNvPr id="35" name="Google Shape;35;p20"/>
          <p:cNvSpPr txBox="1">
            <a:spLocks noGrp="1"/>
          </p:cNvSpPr>
          <p:nvPr>
            <p:ph type="dt" idx="10"/>
          </p:nvPr>
        </p:nvSpPr>
        <p:spPr>
          <a:xfrm>
            <a:off x="457200" y="4767263"/>
            <a:ext cx="21336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6" name="Google Shape;36;p20"/>
          <p:cNvSpPr txBox="1">
            <a:spLocks noGrp="1"/>
          </p:cNvSpPr>
          <p:nvPr>
            <p:ph type="ftr" idx="11"/>
          </p:nvPr>
        </p:nvSpPr>
        <p:spPr>
          <a:xfrm>
            <a:off x="3124200" y="4767263"/>
            <a:ext cx="2895600" cy="27463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7" name="Google Shape;37;p20"/>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mn-MN"/>
              <a:t>‹#›</a:t>
            </a:fld>
            <a:endParaRPr dirty="0"/>
          </a:p>
        </p:txBody>
      </p:sp>
    </p:spTree>
    <p:extLst>
      <p:ext uri="{BB962C8B-B14F-4D97-AF65-F5344CB8AC3E}">
        <p14:creationId xmlns:p14="http://schemas.microsoft.com/office/powerpoint/2010/main" val="29960355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3"/>
        <p:cNvGrpSpPr/>
        <p:nvPr/>
      </p:nvGrpSpPr>
      <p:grpSpPr>
        <a:xfrm>
          <a:off x="0" y="0"/>
          <a:ext cx="0" cy="0"/>
          <a:chOff x="0" y="0"/>
          <a:chExt cx="0" cy="0"/>
        </a:xfrm>
      </p:grpSpPr>
      <p:sp>
        <p:nvSpPr>
          <p:cNvPr id="44" name="Google Shape;44;p22"/>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5" name="Google Shape;45;p22"/>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46" name="Google Shape;46;p22"/>
          <p:cNvSpPr txBox="1">
            <a:spLocks noGrp="1"/>
          </p:cNvSpPr>
          <p:nvPr>
            <p:ph type="dt" idx="10"/>
          </p:nvPr>
        </p:nvSpPr>
        <p:spPr>
          <a:xfrm>
            <a:off x="457200" y="4767263"/>
            <a:ext cx="21336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7" name="Google Shape;47;p22"/>
          <p:cNvSpPr txBox="1">
            <a:spLocks noGrp="1"/>
          </p:cNvSpPr>
          <p:nvPr>
            <p:ph type="ftr" idx="11"/>
          </p:nvPr>
        </p:nvSpPr>
        <p:spPr>
          <a:xfrm>
            <a:off x="3124200" y="4767263"/>
            <a:ext cx="2895600" cy="27463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8" name="Google Shape;48;p22"/>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mn-MN"/>
              <a:t>‹#›</a:t>
            </a:fld>
            <a:endParaRPr dirty="0"/>
          </a:p>
        </p:txBody>
      </p:sp>
    </p:spTree>
    <p:extLst>
      <p:ext uri="{BB962C8B-B14F-4D97-AF65-F5344CB8AC3E}">
        <p14:creationId xmlns:p14="http://schemas.microsoft.com/office/powerpoint/2010/main" val="1969930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9"/>
        <p:cNvGrpSpPr/>
        <p:nvPr/>
      </p:nvGrpSpPr>
      <p:grpSpPr>
        <a:xfrm>
          <a:off x="0" y="0"/>
          <a:ext cx="0" cy="0"/>
          <a:chOff x="0" y="0"/>
          <a:chExt cx="0" cy="0"/>
        </a:xfrm>
      </p:grpSpPr>
      <p:sp>
        <p:nvSpPr>
          <p:cNvPr id="50" name="Google Shape;50;p23"/>
          <p:cNvSpPr txBox="1">
            <a:spLocks noGrp="1"/>
          </p:cNvSpPr>
          <p:nvPr>
            <p:ph type="title"/>
          </p:nvPr>
        </p:nvSpPr>
        <p:spPr>
          <a:xfrm>
            <a:off x="457200" y="206375"/>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1" name="Google Shape;51;p23"/>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52" name="Google Shape;52;p23"/>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53" name="Google Shape;53;p23"/>
          <p:cNvSpPr txBox="1">
            <a:spLocks noGrp="1"/>
          </p:cNvSpPr>
          <p:nvPr>
            <p:ph type="dt" idx="10"/>
          </p:nvPr>
        </p:nvSpPr>
        <p:spPr>
          <a:xfrm>
            <a:off x="457200" y="4767263"/>
            <a:ext cx="21336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4" name="Google Shape;54;p23"/>
          <p:cNvSpPr txBox="1">
            <a:spLocks noGrp="1"/>
          </p:cNvSpPr>
          <p:nvPr>
            <p:ph type="ftr" idx="11"/>
          </p:nvPr>
        </p:nvSpPr>
        <p:spPr>
          <a:xfrm>
            <a:off x="3124200" y="4767263"/>
            <a:ext cx="2895600" cy="27463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5" name="Google Shape;55;p23"/>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mn-MN"/>
              <a:t>‹#›</a:t>
            </a:fld>
            <a:endParaRPr dirty="0"/>
          </a:p>
        </p:txBody>
      </p:sp>
    </p:spTree>
    <p:extLst>
      <p:ext uri="{BB962C8B-B14F-4D97-AF65-F5344CB8AC3E}">
        <p14:creationId xmlns:p14="http://schemas.microsoft.com/office/powerpoint/2010/main" val="13178876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6"/>
        <p:cNvGrpSpPr/>
        <p:nvPr/>
      </p:nvGrpSpPr>
      <p:grpSpPr>
        <a:xfrm>
          <a:off x="0" y="0"/>
          <a:ext cx="0" cy="0"/>
          <a:chOff x="0" y="0"/>
          <a:chExt cx="0" cy="0"/>
        </a:xfrm>
      </p:grpSpPr>
      <p:sp>
        <p:nvSpPr>
          <p:cNvPr id="57" name="Google Shape;57;p24"/>
          <p:cNvSpPr txBox="1">
            <a:spLocks noGrp="1"/>
          </p:cNvSpPr>
          <p:nvPr>
            <p:ph type="title"/>
          </p:nvPr>
        </p:nvSpPr>
        <p:spPr>
          <a:xfrm>
            <a:off x="457200" y="206375"/>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8" name="Google Shape;58;p24"/>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9" name="Google Shape;59;p24"/>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60" name="Google Shape;60;p24"/>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61" name="Google Shape;61;p24"/>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62" name="Google Shape;62;p24"/>
          <p:cNvSpPr txBox="1">
            <a:spLocks noGrp="1"/>
          </p:cNvSpPr>
          <p:nvPr>
            <p:ph type="dt" idx="10"/>
          </p:nvPr>
        </p:nvSpPr>
        <p:spPr>
          <a:xfrm>
            <a:off x="457200" y="4767263"/>
            <a:ext cx="21336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24"/>
          <p:cNvSpPr txBox="1">
            <a:spLocks noGrp="1"/>
          </p:cNvSpPr>
          <p:nvPr>
            <p:ph type="ftr" idx="11"/>
          </p:nvPr>
        </p:nvSpPr>
        <p:spPr>
          <a:xfrm>
            <a:off x="3124200" y="4767263"/>
            <a:ext cx="2895600" cy="27463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24"/>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mn-MN"/>
              <a:t>‹#›</a:t>
            </a:fld>
            <a:endParaRPr dirty="0"/>
          </a:p>
        </p:txBody>
      </p:sp>
    </p:spTree>
    <p:extLst>
      <p:ext uri="{BB962C8B-B14F-4D97-AF65-F5344CB8AC3E}">
        <p14:creationId xmlns:p14="http://schemas.microsoft.com/office/powerpoint/2010/main" val="21117882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5"/>
        <p:cNvGrpSpPr/>
        <p:nvPr/>
      </p:nvGrpSpPr>
      <p:grpSpPr>
        <a:xfrm>
          <a:off x="0" y="0"/>
          <a:ext cx="0" cy="0"/>
          <a:chOff x="0" y="0"/>
          <a:chExt cx="0" cy="0"/>
        </a:xfrm>
      </p:grpSpPr>
      <p:sp>
        <p:nvSpPr>
          <p:cNvPr id="66" name="Google Shape;66;p25"/>
          <p:cNvSpPr txBox="1">
            <a:spLocks noGrp="1"/>
          </p:cNvSpPr>
          <p:nvPr>
            <p:ph type="title"/>
          </p:nvPr>
        </p:nvSpPr>
        <p:spPr>
          <a:xfrm>
            <a:off x="457200" y="206375"/>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7" name="Google Shape;67;p25"/>
          <p:cNvSpPr txBox="1">
            <a:spLocks noGrp="1"/>
          </p:cNvSpPr>
          <p:nvPr>
            <p:ph type="dt" idx="10"/>
          </p:nvPr>
        </p:nvSpPr>
        <p:spPr>
          <a:xfrm>
            <a:off x="457200" y="4767263"/>
            <a:ext cx="21336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8" name="Google Shape;68;p25"/>
          <p:cNvSpPr txBox="1">
            <a:spLocks noGrp="1"/>
          </p:cNvSpPr>
          <p:nvPr>
            <p:ph type="ftr" idx="11"/>
          </p:nvPr>
        </p:nvSpPr>
        <p:spPr>
          <a:xfrm>
            <a:off x="3124200" y="4767263"/>
            <a:ext cx="2895600" cy="27463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9" name="Google Shape;69;p25"/>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mn-MN"/>
              <a:t>‹#›</a:t>
            </a:fld>
            <a:endParaRPr dirty="0"/>
          </a:p>
        </p:txBody>
      </p:sp>
    </p:spTree>
    <p:extLst>
      <p:ext uri="{BB962C8B-B14F-4D97-AF65-F5344CB8AC3E}">
        <p14:creationId xmlns:p14="http://schemas.microsoft.com/office/powerpoint/2010/main" val="20596119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0"/>
        <p:cNvGrpSpPr/>
        <p:nvPr/>
      </p:nvGrpSpPr>
      <p:grpSpPr>
        <a:xfrm>
          <a:off x="0" y="0"/>
          <a:ext cx="0" cy="0"/>
          <a:chOff x="0" y="0"/>
          <a:chExt cx="0" cy="0"/>
        </a:xfrm>
      </p:grpSpPr>
      <p:sp>
        <p:nvSpPr>
          <p:cNvPr id="71" name="Google Shape;71;p26"/>
          <p:cNvSpPr txBox="1">
            <a:spLocks noGrp="1"/>
          </p:cNvSpPr>
          <p:nvPr>
            <p:ph type="dt" idx="10"/>
          </p:nvPr>
        </p:nvSpPr>
        <p:spPr>
          <a:xfrm>
            <a:off x="457200" y="4767263"/>
            <a:ext cx="21336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2" name="Google Shape;72;p26"/>
          <p:cNvSpPr txBox="1">
            <a:spLocks noGrp="1"/>
          </p:cNvSpPr>
          <p:nvPr>
            <p:ph type="ftr" idx="11"/>
          </p:nvPr>
        </p:nvSpPr>
        <p:spPr>
          <a:xfrm>
            <a:off x="3124200" y="4767263"/>
            <a:ext cx="2895600" cy="27463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3" name="Google Shape;73;p26"/>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mn-MN"/>
              <a:t>‹#›</a:t>
            </a:fld>
            <a:endParaRPr dirty="0"/>
          </a:p>
        </p:txBody>
      </p:sp>
    </p:spTree>
    <p:extLst>
      <p:ext uri="{BB962C8B-B14F-4D97-AF65-F5344CB8AC3E}">
        <p14:creationId xmlns:p14="http://schemas.microsoft.com/office/powerpoint/2010/main" val="5147751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74"/>
        <p:cNvGrpSpPr/>
        <p:nvPr/>
      </p:nvGrpSpPr>
      <p:grpSpPr>
        <a:xfrm>
          <a:off x="0" y="0"/>
          <a:ext cx="0" cy="0"/>
          <a:chOff x="0" y="0"/>
          <a:chExt cx="0" cy="0"/>
        </a:xfrm>
      </p:grpSpPr>
      <p:sp>
        <p:nvSpPr>
          <p:cNvPr id="75" name="Google Shape;75;p27"/>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6" name="Google Shape;76;p27"/>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77" name="Google Shape;77;p27"/>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8" name="Google Shape;78;p27"/>
          <p:cNvSpPr txBox="1">
            <a:spLocks noGrp="1"/>
          </p:cNvSpPr>
          <p:nvPr>
            <p:ph type="dt" idx="10"/>
          </p:nvPr>
        </p:nvSpPr>
        <p:spPr>
          <a:xfrm>
            <a:off x="457200" y="4767263"/>
            <a:ext cx="21336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9" name="Google Shape;79;p27"/>
          <p:cNvSpPr txBox="1">
            <a:spLocks noGrp="1"/>
          </p:cNvSpPr>
          <p:nvPr>
            <p:ph type="ftr" idx="11"/>
          </p:nvPr>
        </p:nvSpPr>
        <p:spPr>
          <a:xfrm>
            <a:off x="3124200" y="4767263"/>
            <a:ext cx="2895600" cy="27463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0" name="Google Shape;80;p27"/>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mn-MN"/>
              <a:t>‹#›</a:t>
            </a:fld>
            <a:endParaRPr dirty="0"/>
          </a:p>
        </p:txBody>
      </p:sp>
    </p:spTree>
    <p:extLst>
      <p:ext uri="{BB962C8B-B14F-4D97-AF65-F5344CB8AC3E}">
        <p14:creationId xmlns:p14="http://schemas.microsoft.com/office/powerpoint/2010/main" val="19023099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81"/>
        <p:cNvGrpSpPr/>
        <p:nvPr/>
      </p:nvGrpSpPr>
      <p:grpSpPr>
        <a:xfrm>
          <a:off x="0" y="0"/>
          <a:ext cx="0" cy="0"/>
          <a:chOff x="0" y="0"/>
          <a:chExt cx="0" cy="0"/>
        </a:xfrm>
      </p:grpSpPr>
      <p:sp>
        <p:nvSpPr>
          <p:cNvPr id="82" name="Google Shape;82;p28"/>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3" name="Google Shape;83;p28"/>
          <p:cNvSpPr>
            <a:spLocks noGrp="1"/>
          </p:cNvSpPr>
          <p:nvPr>
            <p:ph type="pic" idx="2"/>
          </p:nvPr>
        </p:nvSpPr>
        <p:spPr>
          <a:xfrm>
            <a:off x="1792288" y="459581"/>
            <a:ext cx="5486400" cy="3086100"/>
          </a:xfrm>
          <a:prstGeom prst="rect">
            <a:avLst/>
          </a:prstGeom>
          <a:noFill/>
          <a:ln>
            <a:noFill/>
          </a:ln>
        </p:spPr>
      </p:sp>
      <p:sp>
        <p:nvSpPr>
          <p:cNvPr id="84" name="Google Shape;84;p28"/>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85" name="Google Shape;85;p28"/>
          <p:cNvSpPr txBox="1">
            <a:spLocks noGrp="1"/>
          </p:cNvSpPr>
          <p:nvPr>
            <p:ph type="dt" idx="10"/>
          </p:nvPr>
        </p:nvSpPr>
        <p:spPr>
          <a:xfrm>
            <a:off x="457200" y="4767263"/>
            <a:ext cx="21336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6" name="Google Shape;86;p28"/>
          <p:cNvSpPr txBox="1">
            <a:spLocks noGrp="1"/>
          </p:cNvSpPr>
          <p:nvPr>
            <p:ph type="ftr" idx="11"/>
          </p:nvPr>
        </p:nvSpPr>
        <p:spPr>
          <a:xfrm>
            <a:off x="3124200" y="4767263"/>
            <a:ext cx="2895600" cy="27463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7" name="Google Shape;87;p28"/>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mn-MN"/>
              <a:t>‹#›</a:t>
            </a:fld>
            <a:endParaRPr dirty="0"/>
          </a:p>
        </p:txBody>
      </p:sp>
    </p:spTree>
    <p:extLst>
      <p:ext uri="{BB962C8B-B14F-4D97-AF65-F5344CB8AC3E}">
        <p14:creationId xmlns:p14="http://schemas.microsoft.com/office/powerpoint/2010/main" val="23170711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8"/>
        <p:cNvGrpSpPr/>
        <p:nvPr/>
      </p:nvGrpSpPr>
      <p:grpSpPr>
        <a:xfrm>
          <a:off x="0" y="0"/>
          <a:ext cx="0" cy="0"/>
          <a:chOff x="0" y="0"/>
          <a:chExt cx="0" cy="0"/>
        </a:xfrm>
      </p:grpSpPr>
      <p:sp>
        <p:nvSpPr>
          <p:cNvPr id="89" name="Google Shape;89;p29"/>
          <p:cNvSpPr txBox="1">
            <a:spLocks noGrp="1"/>
          </p:cNvSpPr>
          <p:nvPr>
            <p:ph type="title"/>
          </p:nvPr>
        </p:nvSpPr>
        <p:spPr>
          <a:xfrm>
            <a:off x="457200" y="206375"/>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0" name="Google Shape;90;p29"/>
          <p:cNvSpPr txBox="1">
            <a:spLocks noGrp="1"/>
          </p:cNvSpPr>
          <p:nvPr>
            <p:ph type="body" idx="1"/>
          </p:nvPr>
        </p:nvSpPr>
        <p:spPr>
          <a:xfrm rot="5400000">
            <a:off x="2874963" y="-1217612"/>
            <a:ext cx="3394075"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1" name="Google Shape;91;p29"/>
          <p:cNvSpPr txBox="1">
            <a:spLocks noGrp="1"/>
          </p:cNvSpPr>
          <p:nvPr>
            <p:ph type="dt" idx="10"/>
          </p:nvPr>
        </p:nvSpPr>
        <p:spPr>
          <a:xfrm>
            <a:off x="457200" y="4767263"/>
            <a:ext cx="21336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2" name="Google Shape;92;p29"/>
          <p:cNvSpPr txBox="1">
            <a:spLocks noGrp="1"/>
          </p:cNvSpPr>
          <p:nvPr>
            <p:ph type="ftr" idx="11"/>
          </p:nvPr>
        </p:nvSpPr>
        <p:spPr>
          <a:xfrm>
            <a:off x="3124200" y="4767263"/>
            <a:ext cx="2895600" cy="27463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3" name="Google Shape;93;p29"/>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mn-MN"/>
              <a:t>‹#›</a:t>
            </a:fld>
            <a:endParaRPr dirty="0"/>
          </a:p>
        </p:txBody>
      </p:sp>
    </p:spTree>
    <p:extLst>
      <p:ext uri="{BB962C8B-B14F-4D97-AF65-F5344CB8AC3E}">
        <p14:creationId xmlns:p14="http://schemas.microsoft.com/office/powerpoint/2010/main" val="20628582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94"/>
        <p:cNvGrpSpPr/>
        <p:nvPr/>
      </p:nvGrpSpPr>
      <p:grpSpPr>
        <a:xfrm>
          <a:off x="0" y="0"/>
          <a:ext cx="0" cy="0"/>
          <a:chOff x="0" y="0"/>
          <a:chExt cx="0" cy="0"/>
        </a:xfrm>
      </p:grpSpPr>
      <p:sp>
        <p:nvSpPr>
          <p:cNvPr id="95" name="Google Shape;95;p30"/>
          <p:cNvSpPr txBox="1">
            <a:spLocks noGrp="1"/>
          </p:cNvSpPr>
          <p:nvPr>
            <p:ph type="title"/>
          </p:nvPr>
        </p:nvSpPr>
        <p:spPr>
          <a:xfrm rot="5400000">
            <a:off x="5463778" y="1371601"/>
            <a:ext cx="4388644"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6" name="Google Shape;96;p30"/>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7" name="Google Shape;97;p30"/>
          <p:cNvSpPr txBox="1">
            <a:spLocks noGrp="1"/>
          </p:cNvSpPr>
          <p:nvPr>
            <p:ph type="dt" idx="10"/>
          </p:nvPr>
        </p:nvSpPr>
        <p:spPr>
          <a:xfrm>
            <a:off x="457200" y="4767263"/>
            <a:ext cx="21336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8" name="Google Shape;98;p30"/>
          <p:cNvSpPr txBox="1">
            <a:spLocks noGrp="1"/>
          </p:cNvSpPr>
          <p:nvPr>
            <p:ph type="ftr" idx="11"/>
          </p:nvPr>
        </p:nvSpPr>
        <p:spPr>
          <a:xfrm>
            <a:off x="3124200" y="4767263"/>
            <a:ext cx="2895600" cy="27463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9" name="Google Shape;99;p30"/>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mn-MN"/>
              <a:t>‹#›</a:t>
            </a:fld>
            <a:endParaRPr dirty="0"/>
          </a:p>
        </p:txBody>
      </p:sp>
    </p:spTree>
    <p:extLst>
      <p:ext uri="{BB962C8B-B14F-4D97-AF65-F5344CB8AC3E}">
        <p14:creationId xmlns:p14="http://schemas.microsoft.com/office/powerpoint/2010/main" val="2013243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Rectangle 6">
            <a:extLst>
              <a:ext uri="{4CC2C7F0-05D9-4A33-83BF-B0D8A49AE36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F78CD1D-42E5-45BC-B677-2095066E4FEF}"/>
              </a:ext>
            </a:extLst>
          </p:cNvPr>
          <p:cNvSpPr/>
          <p:nvPr userDrawn="1"/>
        </p:nvSpPr>
        <p:spPr>
          <a:xfrm>
            <a:off x="431373" y="409086"/>
            <a:ext cx="7530140" cy="3447702"/>
          </a:xfrm>
          <a:prstGeom prst="rect">
            <a:avLst/>
          </a:prstGeom>
          <a:gradFill rotWithShape="1">
            <a:gsLst>
              <a:gs pos="0">
                <a:schemeClr val="accent3">
                  <a:alpha val="54000"/>
                  <a:lumMod val="20000"/>
                  <a:lumOff val="80000"/>
                </a:schemeClr>
              </a:gs>
              <a:gs pos="58000">
                <a:schemeClr val="accent6">
                  <a:alpha val="0"/>
                  <a:lumMod val="0"/>
                  <a:lumOff val="100000"/>
                </a:schemeClr>
              </a:gs>
            </a:gsLst>
            <a:lin ang="4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noAutofit/>
          </a:bodyPr>
          <a:lstStyle/>
          <a:p>
            <a:pPr algn="ctr"/>
            <a:endParaRPr lang="en-US" dirty="0"/>
          </a:p>
        </p:txBody>
      </p:sp>
      <p:sp>
        <p:nvSpPr>
          <p:cNvPr id="3" name="Rectangle 9">
            <a:extLst>
              <a:ext uri="{B01FC9E5-19BF-439E-8E14-D3907681C5E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E25151A-766B-43AA-88FD-C80BCCF5C644}"/>
              </a:ext>
            </a:extLst>
          </p:cNvPr>
          <p:cNvSpPr/>
          <p:nvPr userDrawn="1"/>
        </p:nvSpPr>
        <p:spPr>
          <a:xfrm>
            <a:off x="734824" y="1471166"/>
            <a:ext cx="7780524" cy="2989038"/>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noAutofit/>
          </a:bodyPr>
          <a:lstStyle/>
          <a:p>
            <a:pPr algn="ctr"/>
            <a:endParaRPr lang="en-US" dirty="0"/>
          </a:p>
        </p:txBody>
      </p:sp>
      <p:sp>
        <p:nvSpPr>
          <p:cNvPr id="4" name="Title 1">
            <a:extLst>
              <a:ext uri="{6F5C0AD6-5512-44BC-B4CF-7578962AB84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6D75430-0E02-4A8E-84B7-4D698EE9AC25}"/>
              </a:ext>
            </a:extLst>
          </p:cNvPr>
          <p:cNvSpPr>
            <a:spLocks noGrp="1"/>
          </p:cNvSpPr>
          <p:nvPr>
            <p:ph type="title" idx="10"/>
          </p:nvPr>
        </p:nvSpPr>
        <p:spPr>
          <a:xfrm>
            <a:off x="921673" y="409086"/>
            <a:ext cx="7593676" cy="858929"/>
          </a:xfrm>
        </p:spPr>
        <p:txBody>
          <a:bodyPr vert="horz" rtlCol="0" anchor="b">
            <a:noAutofit/>
          </a:bodyPr>
          <a:lstStyle>
            <a:lvl1pPr lvl="0">
              <a:defRPr lang="en-US" sz="3200" dirty="0">
                <a:solidFill>
                  <a:schemeClr val="accent3"/>
                </a:solidFill>
              </a:defRPr>
            </a:lvl1pPr>
          </a:lstStyle>
          <a:p>
            <a:r>
              <a:rPr lang="en-US" dirty="0"/>
              <a:t>Add Title</a:t>
            </a:r>
          </a:p>
        </p:txBody>
      </p:sp>
      <p:sp>
        <p:nvSpPr>
          <p:cNvPr id="5" name="Content Placeholder 2">
            <a:extLst>
              <a:ext uri="{5A24425B-2333-4618-A979-486DB786F9B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F8A1B51-FF0C-4C4E-8D73-444D11526A87}"/>
              </a:ext>
            </a:extLst>
          </p:cNvPr>
          <p:cNvSpPr>
            <a:spLocks noGrp="1"/>
          </p:cNvSpPr>
          <p:nvPr>
            <p:ph idx="11"/>
          </p:nvPr>
        </p:nvSpPr>
        <p:spPr>
          <a:xfrm>
            <a:off x="1118949" y="1654330"/>
            <a:ext cx="7188708" cy="2625890"/>
          </a:xfrm>
        </p:spPr>
        <p:txBody>
          <a:bodyPr vert="horz" rtlCol="0">
            <a:noAutofit/>
          </a:bodyPr>
          <a:lstStyle>
            <a:lvl1pPr marL="0" lvl="0" indent="0">
              <a:lnSpc>
                <a:spcPct val="125000"/>
              </a:lnSpc>
              <a:buFont typeface="Arial"/>
              <a:buNone/>
              <a:defRPr lang="en-US" sz="1200" dirty="0">
                <a:solidFill>
                  <a:schemeClr val="bg1"/>
                </a:solidFill>
              </a:defRPr>
            </a:lvl1pPr>
            <a:lvl2pPr marL="742950" lvl="1" indent="-285750">
              <a:lnSpc>
                <a:spcPct val="100000"/>
              </a:lnSpc>
              <a:buFont typeface="Arial"/>
              <a:buChar char="•"/>
              <a:defRPr lang="en-US" sz="1200" dirty="0">
                <a:solidFill>
                  <a:schemeClr val="bg1"/>
                </a:solidFill>
              </a:defRPr>
            </a:lvl2pPr>
            <a:lvl3pPr marL="1200150" lvl="2" indent="-285750">
              <a:lnSpc>
                <a:spcPct val="125000"/>
              </a:lnSpc>
              <a:buFont typeface="Arial"/>
              <a:buChar char="•"/>
              <a:defRPr lang="en-US" sz="1200" dirty="0">
                <a:solidFill>
                  <a:schemeClr val="bg1"/>
                </a:solidFill>
              </a:defRPr>
            </a:lvl3pPr>
            <a:lvl4pPr marL="1657350" lvl="3" indent="-285750">
              <a:lnSpc>
                <a:spcPct val="125000"/>
              </a:lnSpc>
              <a:buFont typeface="Arial"/>
              <a:buChar char="•"/>
              <a:defRPr lang="en-US" sz="1200" dirty="0">
                <a:solidFill>
                  <a:schemeClr val="bg1"/>
                </a:solidFill>
              </a:defRPr>
            </a:lvl4pPr>
            <a:lvl5pPr marL="2114550" lvl="4" indent="-285750">
              <a:lnSpc>
                <a:spcPct val="125000"/>
              </a:lnSpc>
              <a:buFont typeface="Arial"/>
              <a:buChar char="•"/>
              <a:defRPr lang="en-US" sz="1200" dirty="0">
                <a:solidFill>
                  <a:schemeClr val="bg1"/>
                </a:solidFill>
              </a:defRPr>
            </a:lvl5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2053D5BB-B2B7-4D86-8696-C5ECABE2B14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415C046-3D96-4D07-A8FF-279408A875B7}"/>
              </a:ext>
            </a:extLst>
          </p:cNvPr>
          <p:cNvSpPr>
            <a:spLocks noGrp="1"/>
          </p:cNvSpPr>
          <p:nvPr>
            <p:ph type="sldNum" sz="quarter" idx="12"/>
          </p:nvPr>
        </p:nvSpPr>
        <p:spPr>
          <a:xfrm>
            <a:off x="431373" y="4867275"/>
            <a:ext cx="2057400" cy="273843"/>
          </a:xfrm>
        </p:spPr>
        <p:txBody>
          <a:bodyPr vert="horz" lIns="0" rtlCol="0">
            <a:noAutofit/>
          </a:bodyPr>
          <a:lstStyle>
            <a:lvl1pPr lvl="0" algn="l"/>
          </a:lstStyle>
          <a:p>
            <a:fld id="{D8E45E37-CC89-479C-9B04-179A9165F3E8}" type="slidenum">
              <a:t>‹#›</a:t>
            </a:fld>
            <a:endParaRPr lang="en-US" dirty="0"/>
          </a:p>
        </p:txBody>
      </p:sp>
      <p:sp>
        <p:nvSpPr>
          <p:cNvPr id="7" name="Picture Placeholder 6">
            <a:extLst>
              <a:ext uri="{E8D0AB66-5DA6-4AC8-8D8F-1239B652DB6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7F7DAA1-D62C-474F-83ED-2441694C82AB}"/>
              </a:ext>
            </a:extLst>
          </p:cNvPr>
          <p:cNvSpPr>
            <a:spLocks noGrp="1"/>
          </p:cNvSpPr>
          <p:nvPr>
            <p:ph type="pic" idx="13"/>
          </p:nvPr>
        </p:nvSpPr>
        <p:spPr>
          <a:xfrm>
            <a:off x="6610350" y="4600575"/>
            <a:ext cx="1905000" cy="476250"/>
          </a:xfrm>
          <a:prstGeom prst="rect">
            <a:avLst/>
          </a:prstGeom>
          <a:solidFill>
            <a:schemeClr val="bg1"/>
          </a:solidFill>
          <a:ln>
            <a:noFill/>
          </a:ln>
        </p:spPr>
        <p:txBody>
          <a:bodyPr vert="horz" lIns="0" tIns="0" rIns="0" bIns="0" rtlCol="0">
            <a:noAutofit/>
          </a:bodyPr>
          <a:lstStyle/>
          <a:p>
            <a:pPr lvl="0"/>
            <a:r>
              <a:rPr lang="en-US" dirty="0"/>
              <a:t>Click to edit Master text styles</a:t>
            </a:r>
          </a:p>
        </p:txBody>
      </p:sp>
      <p:sp>
        <p:nvSpPr>
          <p:cNvPr id="8" name="Footer Placeholder 1">
            <a:extLst>
              <a:ext uri="{76C92A83-A73E-4033-AD74-3A01BB57D6C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B370B14-961B-4658-A15B-19AAC1E06ECE}"/>
              </a:ext>
            </a:extLst>
          </p:cNvPr>
          <p:cNvSpPr>
            <a:spLocks noGrp="1"/>
          </p:cNvSpPr>
          <p:nvPr>
            <p:ph type="ftr" sz="quarter" idx="14"/>
          </p:nvPr>
        </p:nvSpPr>
        <p:spPr>
          <a:xfrm>
            <a:off x="2495550" y="4857750"/>
            <a:ext cx="5181600" cy="285750"/>
          </a:xfrm>
          <a:prstGeom prst="rect">
            <a:avLst/>
          </a:prstGeom>
        </p:spPr>
        <p:txBody>
          <a:bodyPr vert="horz" lIns="91440" tIns="45720" rIns="91440" bIns="45720" rtlCol="0" anchor="ctr"/>
          <a:lstStyle>
            <a:lvl1pPr lvl="0" algn="ctr">
              <a:defRPr lang="en-US" sz="600" b="0" i="0" dirty="0">
                <a:solidFill>
                  <a:schemeClr val="bg1">
                    <a:lumMod val="50000"/>
                  </a:schemeClr>
                </a:solidFill>
                <a:latin typeface="+mn-lt"/>
              </a:defRPr>
            </a:lvl1pPr>
          </a:lstStyle>
          <a:p>
            <a:r>
              <a:rPr lang="en-US" dirty="0"/>
              <a:t>Footer</a:t>
            </a:r>
          </a:p>
        </p:txBody>
      </p:sp>
      <p:sp>
        <p:nvSpPr>
          <p:cNvPr id="9" name="Date Placeholder 1">
            <a:extLst>
              <a:ext uri="{CBE72DD5-375E-4C6A-8885-E56D76648AD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47F3961-E7E2-47F3-93FD-CFE165174A42}"/>
              </a:ext>
            </a:extLst>
          </p:cNvPr>
          <p:cNvSpPr>
            <a:spLocks noGrp="1"/>
          </p:cNvSpPr>
          <p:nvPr>
            <p:ph type="dt" sz="half" idx="15"/>
          </p:nvPr>
        </p:nvSpPr>
        <p:spPr>
          <a:xfrm>
            <a:off x="762000" y="4857750"/>
            <a:ext cx="1639570" cy="285750"/>
          </a:xfrm>
          <a:prstGeom prst="rect">
            <a:avLst/>
          </a:prstGeom>
        </p:spPr>
        <p:txBody>
          <a:bodyPr vert="horz" lIns="91440" tIns="45720" rIns="91440" bIns="45720" rtlCol="0" anchor="ctr"/>
          <a:lstStyle>
            <a:lvl1pPr lvl="0" algn="l">
              <a:defRPr lang="en-US" sz="600" b="0" i="0" dirty="0">
                <a:solidFill>
                  <a:schemeClr val="bg1">
                    <a:lumMod val="50000"/>
                  </a:schemeClr>
                </a:solidFill>
                <a:latin typeface="+mn-lt"/>
              </a:defRPr>
            </a:lvl1pPr>
          </a:lstStyle>
          <a:p>
            <a:fld id="{C4A3251F-58E7-4441-855B-17E5E1DF65A6}" type="datetime4">
              <a:t>October 26, 2023</a:t>
            </a:fld>
            <a:endParaRPr lang="en-US" dirty="0"/>
          </a:p>
        </p:txBody>
      </p:sp>
    </p:spTree>
    <p:extLst>
      <p:ext uri="{80C34E23-E339-4FF2-A036-72275921BECA}">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714237120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86375B-23D1-4769-AF3E-C77AA3C21FDB}" type="datetimeFigureOut">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044E03-B685-42BD-AF7C-4087A3B347A9}" type="slidenum">
              <a:rPr lang="en-US" smtClean="0"/>
              <a:t>‹#›</a:t>
            </a:fld>
            <a:endParaRPr lang="en-US"/>
          </a:p>
        </p:txBody>
      </p:sp>
    </p:spTree>
    <p:extLst>
      <p:ext uri="{BB962C8B-B14F-4D97-AF65-F5344CB8AC3E}">
        <p14:creationId xmlns:p14="http://schemas.microsoft.com/office/powerpoint/2010/main" val="38132718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886375B-23D1-4769-AF3E-C77AA3C21FDB}" type="datetimeFigureOut">
              <a:rPr lang="en-US" smtClean="0"/>
              <a:t>10/26/2023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044E03-B685-42BD-AF7C-4087A3B347A9}" type="slidenum">
              <a:rPr lang="en-US" smtClean="0"/>
              <a:t>‹#›</a:t>
            </a:fld>
            <a:endParaRPr lang="en-US" dirty="0"/>
          </a:p>
        </p:txBody>
      </p:sp>
    </p:spTree>
    <p:extLst>
      <p:ext uri="{BB962C8B-B14F-4D97-AF65-F5344CB8AC3E}">
        <p14:creationId xmlns:p14="http://schemas.microsoft.com/office/powerpoint/2010/main" val="19430458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86375B-23D1-4769-AF3E-C77AA3C21FDB}" type="datetimeFigureOut">
              <a:rPr lang="en-US" smtClean="0"/>
              <a:t>10/26/2023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044E03-B685-42BD-AF7C-4087A3B347A9}" type="slidenum">
              <a:rPr lang="en-US" smtClean="0"/>
              <a:t>‹#›</a:t>
            </a:fld>
            <a:endParaRPr lang="en-US" dirty="0"/>
          </a:p>
        </p:txBody>
      </p:sp>
    </p:spTree>
    <p:extLst>
      <p:ext uri="{BB962C8B-B14F-4D97-AF65-F5344CB8AC3E}">
        <p14:creationId xmlns:p14="http://schemas.microsoft.com/office/powerpoint/2010/main" val="40951126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86375B-23D1-4769-AF3E-C77AA3C21FDB}" type="datetimeFigureOut">
              <a:rPr lang="en-US" smtClean="0"/>
              <a:t>10/26/2023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044E03-B685-42BD-AF7C-4087A3B347A9}" type="slidenum">
              <a:rPr lang="en-US" smtClean="0"/>
              <a:t>‹#›</a:t>
            </a:fld>
            <a:endParaRPr lang="en-US" dirty="0"/>
          </a:p>
        </p:txBody>
      </p:sp>
    </p:spTree>
    <p:extLst>
      <p:ext uri="{BB962C8B-B14F-4D97-AF65-F5344CB8AC3E}">
        <p14:creationId xmlns:p14="http://schemas.microsoft.com/office/powerpoint/2010/main" val="322637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86375B-23D1-4769-AF3E-C77AA3C21FDB}" type="datetimeFigureOut">
              <a:rPr lang="en-US" smtClean="0"/>
              <a:t>10/26/2023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4044E03-B685-42BD-AF7C-4087A3B347A9}" type="slidenum">
              <a:rPr lang="en-US" smtClean="0"/>
              <a:t>‹#›</a:t>
            </a:fld>
            <a:endParaRPr lang="en-US" dirty="0"/>
          </a:p>
        </p:txBody>
      </p:sp>
    </p:spTree>
    <p:extLst>
      <p:ext uri="{BB962C8B-B14F-4D97-AF65-F5344CB8AC3E}">
        <p14:creationId xmlns:p14="http://schemas.microsoft.com/office/powerpoint/2010/main" val="17063763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86375B-23D1-4769-AF3E-C77AA3C21FDB}" type="datetimeFigureOut">
              <a:rPr lang="en-US" smtClean="0"/>
              <a:t>10/26/2023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4044E03-B685-42BD-AF7C-4087A3B347A9}" type="slidenum">
              <a:rPr lang="en-US" smtClean="0"/>
              <a:t>‹#›</a:t>
            </a:fld>
            <a:endParaRPr lang="en-US" dirty="0"/>
          </a:p>
        </p:txBody>
      </p:sp>
    </p:spTree>
    <p:extLst>
      <p:ext uri="{BB962C8B-B14F-4D97-AF65-F5344CB8AC3E}">
        <p14:creationId xmlns:p14="http://schemas.microsoft.com/office/powerpoint/2010/main" val="10423807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86375B-23D1-4769-AF3E-C77AA3C21FDB}" type="datetimeFigureOut">
              <a:rPr lang="en-US" smtClean="0"/>
              <a:t>10/26/2023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4044E03-B685-42BD-AF7C-4087A3B347A9}" type="slidenum">
              <a:rPr lang="en-US" smtClean="0"/>
              <a:t>‹#›</a:t>
            </a:fld>
            <a:endParaRPr lang="en-US" dirty="0"/>
          </a:p>
        </p:txBody>
      </p:sp>
    </p:spTree>
    <p:extLst>
      <p:ext uri="{BB962C8B-B14F-4D97-AF65-F5344CB8AC3E}">
        <p14:creationId xmlns:p14="http://schemas.microsoft.com/office/powerpoint/2010/main" val="11419482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86375B-23D1-4769-AF3E-C77AA3C21FDB}" type="datetimeFigureOut">
              <a:rPr lang="en-US" smtClean="0"/>
              <a:t>10/26/2023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4044E03-B685-42BD-AF7C-4087A3B347A9}" type="slidenum">
              <a:rPr lang="en-US" smtClean="0"/>
              <a:t>‹#›</a:t>
            </a:fld>
            <a:endParaRPr lang="en-US" dirty="0"/>
          </a:p>
        </p:txBody>
      </p:sp>
    </p:spTree>
    <p:extLst>
      <p:ext uri="{BB962C8B-B14F-4D97-AF65-F5344CB8AC3E}">
        <p14:creationId xmlns:p14="http://schemas.microsoft.com/office/powerpoint/2010/main" val="5368351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886375B-23D1-4769-AF3E-C77AA3C21FDB}" type="datetimeFigureOut">
              <a:rPr lang="en-US" smtClean="0"/>
              <a:t>10/26/2023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4044E03-B685-42BD-AF7C-4087A3B347A9}" type="slidenum">
              <a:rPr lang="en-US" smtClean="0"/>
              <a:t>‹#›</a:t>
            </a:fld>
            <a:endParaRPr lang="en-US" dirty="0"/>
          </a:p>
        </p:txBody>
      </p:sp>
    </p:spTree>
    <p:extLst>
      <p:ext uri="{BB962C8B-B14F-4D97-AF65-F5344CB8AC3E}">
        <p14:creationId xmlns:p14="http://schemas.microsoft.com/office/powerpoint/2010/main" val="23143040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886375B-23D1-4769-AF3E-C77AA3C21FDB}" type="datetimeFigureOut">
              <a:rPr lang="en-US" smtClean="0"/>
              <a:t>10/26/2023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4044E03-B685-42BD-AF7C-4087A3B347A9}" type="slidenum">
              <a:rPr lang="en-US" smtClean="0"/>
              <a:t>‹#›</a:t>
            </a:fld>
            <a:endParaRPr lang="en-US" dirty="0"/>
          </a:p>
        </p:txBody>
      </p:sp>
    </p:spTree>
    <p:extLst>
      <p:ext uri="{BB962C8B-B14F-4D97-AF65-F5344CB8AC3E}">
        <p14:creationId xmlns:p14="http://schemas.microsoft.com/office/powerpoint/2010/main" val="2290598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 Contents">
    <p:spTree>
      <p:nvGrpSpPr>
        <p:cNvPr id="1" name=""/>
        <p:cNvGrpSpPr/>
        <p:nvPr/>
      </p:nvGrpSpPr>
      <p:grpSpPr>
        <a:xfrm>
          <a:off x="0" y="0"/>
          <a:ext cx="0" cy="0"/>
          <a:chOff x="0" y="0"/>
          <a:chExt cx="0" cy="0"/>
        </a:xfrm>
      </p:grpSpPr>
      <p:sp>
        <p:nvSpPr>
          <p:cNvPr id="2" name="Rectangle 6">
            <a:extLst>
              <a:ext uri="{51FCAACB-B888-4A19-A59B-3919B32B607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27DE782-5051-4638-B49C-0CDA7B7DA5F2}"/>
              </a:ext>
            </a:extLst>
          </p:cNvPr>
          <p:cNvSpPr/>
          <p:nvPr userDrawn="1"/>
        </p:nvSpPr>
        <p:spPr>
          <a:xfrm>
            <a:off x="431373" y="409086"/>
            <a:ext cx="7530140" cy="3447702"/>
          </a:xfrm>
          <a:prstGeom prst="rect">
            <a:avLst/>
          </a:prstGeom>
          <a:gradFill rotWithShape="1">
            <a:gsLst>
              <a:gs pos="0">
                <a:schemeClr val="accent3">
                  <a:alpha val="54000"/>
                  <a:lumMod val="20000"/>
                  <a:lumOff val="80000"/>
                </a:schemeClr>
              </a:gs>
              <a:gs pos="58000">
                <a:schemeClr val="accent6">
                  <a:alpha val="0"/>
                  <a:lumMod val="0"/>
                  <a:lumOff val="100000"/>
                </a:schemeClr>
              </a:gs>
            </a:gsLst>
            <a:lin ang="4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noAutofit/>
          </a:bodyPr>
          <a:lstStyle/>
          <a:p>
            <a:pPr algn="ctr"/>
            <a:endParaRPr lang="en-US" dirty="0"/>
          </a:p>
        </p:txBody>
      </p:sp>
      <p:sp>
        <p:nvSpPr>
          <p:cNvPr id="3" name="Title 1">
            <a:extLst>
              <a:ext uri="{DC109266-791B-4E9A-8A54-2A278669ED2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0312A4F-6C67-481D-A438-E0EDCA469777}"/>
              </a:ext>
            </a:extLst>
          </p:cNvPr>
          <p:cNvSpPr>
            <a:spLocks noGrp="1"/>
          </p:cNvSpPr>
          <p:nvPr>
            <p:ph type="title" idx="10"/>
          </p:nvPr>
        </p:nvSpPr>
        <p:spPr>
          <a:xfrm>
            <a:off x="921673" y="409086"/>
            <a:ext cx="7593676" cy="858929"/>
          </a:xfrm>
        </p:spPr>
        <p:txBody>
          <a:bodyPr vert="horz" rtlCol="0" anchor="b">
            <a:noAutofit/>
          </a:bodyPr>
          <a:lstStyle>
            <a:lvl1pPr lvl="0">
              <a:defRPr lang="en-US" sz="3200" dirty="0">
                <a:solidFill>
                  <a:schemeClr val="accent3"/>
                </a:solidFill>
              </a:defRPr>
            </a:lvl1pPr>
          </a:lstStyle>
          <a:p>
            <a:r>
              <a:rPr lang="en-US" dirty="0"/>
              <a:t>Add Title</a:t>
            </a:r>
          </a:p>
        </p:txBody>
      </p:sp>
      <p:sp>
        <p:nvSpPr>
          <p:cNvPr id="4" name="Content Placeholder 2">
            <a:extLst>
              <a:ext uri="{79BE68BB-CB69-41F9-8AB0-0D80B455D44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D6A674C-A764-485F-B6C0-0382D3A5FF66}"/>
              </a:ext>
            </a:extLst>
          </p:cNvPr>
          <p:cNvSpPr>
            <a:spLocks noGrp="1"/>
          </p:cNvSpPr>
          <p:nvPr>
            <p:ph idx="11"/>
          </p:nvPr>
        </p:nvSpPr>
        <p:spPr>
          <a:xfrm>
            <a:off x="921672" y="1650380"/>
            <a:ext cx="3581545" cy="2834630"/>
          </a:xfrm>
        </p:spPr>
        <p:txBody>
          <a:bodyPr vert="horz" rtlCol="0">
            <a:noAutofit/>
          </a:bodyPr>
          <a:lstStyle>
            <a:lvl1pPr marL="0" lvl="0" indent="0">
              <a:lnSpc>
                <a:spcPct val="125000"/>
              </a:lnSpc>
              <a:buNone/>
              <a:defRPr lang="en-US" sz="1400" dirty="0">
                <a:solidFill>
                  <a:schemeClr val="tx2"/>
                </a:solidFill>
              </a:defRPr>
            </a:lvl1pPr>
            <a:lvl2pPr marL="457200" lvl="1" indent="0">
              <a:lnSpc>
                <a:spcPct val="125000"/>
              </a:lnSpc>
              <a:buNone/>
              <a:defRPr lang="en-US" sz="1400" dirty="0">
                <a:solidFill>
                  <a:schemeClr val="tx2"/>
                </a:solidFill>
              </a:defRPr>
            </a:lvl2pPr>
            <a:lvl3pPr marL="914400" lvl="2" indent="0">
              <a:lnSpc>
                <a:spcPct val="125000"/>
              </a:lnSpc>
              <a:buNone/>
              <a:defRPr lang="en-US" sz="1400" dirty="0">
                <a:solidFill>
                  <a:schemeClr val="tx2"/>
                </a:solidFill>
              </a:defRPr>
            </a:lvl3pPr>
            <a:lvl4pPr marL="1371600" lvl="3" indent="0">
              <a:lnSpc>
                <a:spcPct val="125000"/>
              </a:lnSpc>
              <a:buNone/>
              <a:defRPr lang="en-US" sz="1400" dirty="0">
                <a:solidFill>
                  <a:schemeClr val="tx2"/>
                </a:solidFill>
              </a:defRPr>
            </a:lvl4pPr>
            <a:lvl5pPr marL="1828800" lvl="4" indent="0">
              <a:lnSpc>
                <a:spcPct val="125000"/>
              </a:lnSpc>
              <a:buNone/>
              <a:defRPr lang="en-US" sz="1400" dirty="0">
                <a:solidFill>
                  <a:schemeClr val="tx2"/>
                </a:solidFill>
              </a:defRPr>
            </a:lvl5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0BA27D2C-FAF5-4FFE-B63B-DE9A084052D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FFC1A0A-E0C4-4918-A100-02AF1F1BF2BC}"/>
              </a:ext>
            </a:extLst>
          </p:cNvPr>
          <p:cNvSpPr>
            <a:spLocks noGrp="1"/>
          </p:cNvSpPr>
          <p:nvPr>
            <p:ph type="sldNum" sz="quarter" idx="12"/>
          </p:nvPr>
        </p:nvSpPr>
        <p:spPr>
          <a:xfrm>
            <a:off x="431373" y="4867275"/>
            <a:ext cx="2057400" cy="273843"/>
          </a:xfrm>
        </p:spPr>
        <p:txBody>
          <a:bodyPr vert="horz" lIns="0" rtlCol="0">
            <a:noAutofit/>
          </a:bodyPr>
          <a:lstStyle>
            <a:lvl1pPr lvl="0" algn="l"/>
          </a:lstStyle>
          <a:p>
            <a:fld id="{57E54B9A-0706-4F92-81AB-2A40A37D4443}" type="slidenum">
              <a:t>‹#›</a:t>
            </a:fld>
            <a:endParaRPr lang="en-US" dirty="0"/>
          </a:p>
        </p:txBody>
      </p:sp>
      <p:sp>
        <p:nvSpPr>
          <p:cNvPr id="6" name="Content Placeholder 2">
            <a:extLst>
              <a:ext uri="{1D4C9602-5D46-430E-82D5-1A28B892FFB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5886130-0B2B-4F62-95EB-C3255F79433B}"/>
              </a:ext>
            </a:extLst>
          </p:cNvPr>
          <p:cNvSpPr>
            <a:spLocks noGrp="1"/>
          </p:cNvSpPr>
          <p:nvPr>
            <p:ph idx="13"/>
          </p:nvPr>
        </p:nvSpPr>
        <p:spPr>
          <a:xfrm>
            <a:off x="4933803" y="1650380"/>
            <a:ext cx="3581545" cy="2834630"/>
          </a:xfrm>
        </p:spPr>
        <p:txBody>
          <a:bodyPr vert="horz" rtlCol="0">
            <a:noAutofit/>
          </a:bodyPr>
          <a:lstStyle>
            <a:lvl1pPr lvl="0">
              <a:lnSpc>
                <a:spcPct val="125000"/>
              </a:lnSpc>
              <a:defRPr lang="en-US" sz="1200" dirty="0">
                <a:solidFill>
                  <a:schemeClr val="tx2"/>
                </a:solidFill>
              </a:defRPr>
            </a:lvl1pPr>
            <a:lvl2pPr lvl="1">
              <a:lnSpc>
                <a:spcPct val="125000"/>
              </a:lnSpc>
              <a:defRPr lang="en-US" sz="1200" dirty="0">
                <a:solidFill>
                  <a:schemeClr val="tx2"/>
                </a:solidFill>
              </a:defRPr>
            </a:lvl2pPr>
            <a:lvl3pPr lvl="2">
              <a:lnSpc>
                <a:spcPct val="125000"/>
              </a:lnSpc>
              <a:defRPr lang="en-US" sz="1200" dirty="0">
                <a:solidFill>
                  <a:schemeClr val="tx2"/>
                </a:solidFill>
              </a:defRPr>
            </a:lvl3pPr>
            <a:lvl4pPr lvl="3">
              <a:lnSpc>
                <a:spcPct val="125000"/>
              </a:lnSpc>
              <a:defRPr lang="en-US" sz="1200" dirty="0">
                <a:solidFill>
                  <a:schemeClr val="tx2"/>
                </a:solidFill>
              </a:defRPr>
            </a:lvl4pPr>
            <a:lvl5pPr lvl="4">
              <a:lnSpc>
                <a:spcPct val="125000"/>
              </a:lnSpc>
              <a:defRPr lang="en-US" sz="1200" dirty="0">
                <a:solidFill>
                  <a:schemeClr val="tx2"/>
                </a:solidFill>
              </a:defRPr>
            </a:lvl5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2FF0EE99-3AAD-4073-8551-1A36DCCC063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D139829-9899-40B3-9DC6-16D1310138B8}"/>
              </a:ext>
            </a:extLst>
          </p:cNvPr>
          <p:cNvSpPr>
            <a:spLocks noGrp="1"/>
          </p:cNvSpPr>
          <p:nvPr>
            <p:ph type="pic" idx="14"/>
          </p:nvPr>
        </p:nvSpPr>
        <p:spPr>
          <a:xfrm>
            <a:off x="6610350" y="4600575"/>
            <a:ext cx="1905000" cy="476250"/>
          </a:xfrm>
          <a:prstGeom prst="rect">
            <a:avLst/>
          </a:prstGeom>
          <a:solidFill>
            <a:schemeClr val="bg1"/>
          </a:solidFill>
          <a:ln>
            <a:noFill/>
          </a:ln>
        </p:spPr>
        <p:txBody>
          <a:bodyPr vert="horz" lIns="0" tIns="0" rIns="0" bIns="0" rtlCol="0">
            <a:noAutofit/>
          </a:bodyPr>
          <a:lstStyle/>
          <a:p>
            <a:pPr lvl="0"/>
            <a:r>
              <a:rPr lang="en-US" dirty="0"/>
              <a:t>Click to edit Master text styles</a:t>
            </a:r>
          </a:p>
        </p:txBody>
      </p:sp>
      <p:sp>
        <p:nvSpPr>
          <p:cNvPr id="8" name="Footer Placeholder 1">
            <a:extLst>
              <a:ext uri="{A37FDEDA-BB9D-46C9-AFBB-84647368F54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E469FCC-2A26-4984-9F8C-2062D5CCFBA9}"/>
              </a:ext>
            </a:extLst>
          </p:cNvPr>
          <p:cNvSpPr>
            <a:spLocks noGrp="1"/>
          </p:cNvSpPr>
          <p:nvPr>
            <p:ph type="ftr" sz="quarter" idx="15"/>
          </p:nvPr>
        </p:nvSpPr>
        <p:spPr>
          <a:xfrm>
            <a:off x="2495550" y="4857750"/>
            <a:ext cx="5181600" cy="285750"/>
          </a:xfrm>
          <a:prstGeom prst="rect">
            <a:avLst/>
          </a:prstGeom>
        </p:spPr>
        <p:txBody>
          <a:bodyPr vert="horz" lIns="91440" tIns="45720" rIns="91440" bIns="45720" rtlCol="0" anchor="ctr"/>
          <a:lstStyle>
            <a:lvl1pPr lvl="0" algn="ctr">
              <a:defRPr lang="en-US" sz="600" b="0" i="0" dirty="0">
                <a:solidFill>
                  <a:schemeClr val="bg1">
                    <a:lumMod val="50000"/>
                  </a:schemeClr>
                </a:solidFill>
                <a:latin typeface="+mn-lt"/>
              </a:defRPr>
            </a:lvl1pPr>
          </a:lstStyle>
          <a:p>
            <a:r>
              <a:rPr lang="en-US" dirty="0"/>
              <a:t>Footer</a:t>
            </a:r>
          </a:p>
        </p:txBody>
      </p:sp>
      <p:sp>
        <p:nvSpPr>
          <p:cNvPr id="9" name="Date Placeholder 1">
            <a:extLst>
              <a:ext uri="{AF4BC540-F47C-42F7-9814-599C02A14A2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51D57A4-3F1A-4B5E-A65B-983CE89CB9FB}"/>
              </a:ext>
            </a:extLst>
          </p:cNvPr>
          <p:cNvSpPr>
            <a:spLocks noGrp="1"/>
          </p:cNvSpPr>
          <p:nvPr>
            <p:ph type="dt" sz="half" idx="16"/>
          </p:nvPr>
        </p:nvSpPr>
        <p:spPr>
          <a:xfrm>
            <a:off x="762000" y="4857750"/>
            <a:ext cx="1639570" cy="285750"/>
          </a:xfrm>
          <a:prstGeom prst="rect">
            <a:avLst/>
          </a:prstGeom>
        </p:spPr>
        <p:txBody>
          <a:bodyPr vert="horz" lIns="91440" tIns="45720" rIns="91440" bIns="45720" rtlCol="0" anchor="ctr"/>
          <a:lstStyle>
            <a:lvl1pPr lvl="0" algn="l">
              <a:defRPr lang="en-US" sz="600" b="0" i="0" dirty="0">
                <a:solidFill>
                  <a:schemeClr val="bg1">
                    <a:lumMod val="50000"/>
                  </a:schemeClr>
                </a:solidFill>
                <a:latin typeface="+mn-lt"/>
              </a:defRPr>
            </a:lvl1pPr>
          </a:lstStyle>
          <a:p>
            <a:fld id="{C83744C3-43C1-4725-95A7-FCFFD2F36FB6}" type="datetime4">
              <a:t>October 26, 2023</a:t>
            </a:fld>
            <a:endParaRPr lang="en-US" dirty="0"/>
          </a:p>
        </p:txBody>
      </p:sp>
    </p:spTree>
    <p:extLst>
      <p:ext uri="{79E74609-CDF9-44C9-9E32-56632DFEF641}">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714237120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86375B-23D1-4769-AF3E-C77AA3C21FDB}" type="datetimeFigureOut">
              <a:rPr lang="en-US" smtClean="0"/>
              <a:t>10/26/2023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044E03-B685-42BD-AF7C-4087A3B347A9}" type="slidenum">
              <a:rPr lang="en-US" smtClean="0"/>
              <a:t>‹#›</a:t>
            </a:fld>
            <a:endParaRPr lang="en-US" dirty="0"/>
          </a:p>
        </p:txBody>
      </p:sp>
    </p:spTree>
    <p:extLst>
      <p:ext uri="{BB962C8B-B14F-4D97-AF65-F5344CB8AC3E}">
        <p14:creationId xmlns:p14="http://schemas.microsoft.com/office/powerpoint/2010/main" val="2294310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86375B-23D1-4769-AF3E-C77AA3C21FDB}" type="datetimeFigureOut">
              <a:rPr lang="en-US" smtClean="0"/>
              <a:t>10/26/2023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044E03-B685-42BD-AF7C-4087A3B347A9}" type="slidenum">
              <a:rPr lang="en-US" smtClean="0"/>
              <a:t>‹#›</a:t>
            </a:fld>
            <a:endParaRPr lang="en-US" dirty="0"/>
          </a:p>
        </p:txBody>
      </p:sp>
    </p:spTree>
    <p:extLst>
      <p:ext uri="{BB962C8B-B14F-4D97-AF65-F5344CB8AC3E}">
        <p14:creationId xmlns:p14="http://schemas.microsoft.com/office/powerpoint/2010/main" val="27731074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61950" y="579836"/>
            <a:ext cx="8401050" cy="506015"/>
          </a:xfrm>
        </p:spPr>
        <p:txBody>
          <a:bodyPr/>
          <a:lstStyle/>
          <a:p>
            <a:r>
              <a:rPr lang="en-US"/>
              <a:t>Click to edit Master title style</a:t>
            </a:r>
          </a:p>
        </p:txBody>
      </p:sp>
      <p:sp>
        <p:nvSpPr>
          <p:cNvPr id="3" name="Chart Placeholder 2"/>
          <p:cNvSpPr>
            <a:spLocks noGrp="1"/>
          </p:cNvSpPr>
          <p:nvPr>
            <p:ph type="chart" idx="1"/>
          </p:nvPr>
        </p:nvSpPr>
        <p:spPr>
          <a:xfrm>
            <a:off x="350839" y="1200151"/>
            <a:ext cx="8437562" cy="3565922"/>
          </a:xfrm>
        </p:spPr>
        <p:txBody>
          <a:bodyPr/>
          <a:lstStyle/>
          <a:p>
            <a:r>
              <a:rPr lang="en-US" dirty="0"/>
              <a:t>Click icon to add chart</a:t>
            </a:r>
          </a:p>
        </p:txBody>
      </p:sp>
      <p:sp>
        <p:nvSpPr>
          <p:cNvPr id="4" name="Date Placeholder 3"/>
          <p:cNvSpPr>
            <a:spLocks noGrp="1"/>
          </p:cNvSpPr>
          <p:nvPr>
            <p:ph type="dt" sz="half" idx="10"/>
          </p:nvPr>
        </p:nvSpPr>
        <p:spPr>
          <a:xfrm>
            <a:off x="457200" y="4972051"/>
            <a:ext cx="2133600" cy="126206"/>
          </a:xfrm>
        </p:spPr>
        <p:txBody>
          <a:bodyPr/>
          <a:lstStyle>
            <a:lvl1pPr>
              <a:defRPr/>
            </a:lvl1pPr>
          </a:lstStyle>
          <a:p>
            <a:endParaRPr lang="en-US" dirty="0"/>
          </a:p>
        </p:txBody>
      </p:sp>
      <p:sp>
        <p:nvSpPr>
          <p:cNvPr id="5" name="Footer Placeholder 4"/>
          <p:cNvSpPr>
            <a:spLocks noGrp="1"/>
          </p:cNvSpPr>
          <p:nvPr>
            <p:ph type="ftr" sz="quarter" idx="11"/>
          </p:nvPr>
        </p:nvSpPr>
        <p:spPr>
          <a:xfrm>
            <a:off x="3124200" y="4972051"/>
            <a:ext cx="2895600" cy="126206"/>
          </a:xfrm>
        </p:spPr>
        <p:txBody>
          <a:bodyPr/>
          <a:lstStyle>
            <a:lvl1pPr>
              <a:defRPr/>
            </a:lvl1pPr>
          </a:lstStyle>
          <a:p>
            <a:endParaRPr lang="en-US" dirty="0"/>
          </a:p>
        </p:txBody>
      </p:sp>
      <p:sp>
        <p:nvSpPr>
          <p:cNvPr id="6" name="Slide Number Placeholder 5"/>
          <p:cNvSpPr>
            <a:spLocks noGrp="1"/>
          </p:cNvSpPr>
          <p:nvPr>
            <p:ph type="sldNum" sz="quarter" idx="12"/>
          </p:nvPr>
        </p:nvSpPr>
        <p:spPr>
          <a:xfrm>
            <a:off x="6553200" y="4972051"/>
            <a:ext cx="2133600" cy="126206"/>
          </a:xfrm>
        </p:spPr>
        <p:txBody>
          <a:bodyPr/>
          <a:lstStyle>
            <a:lvl1pPr>
              <a:defRPr/>
            </a:lvl1pPr>
          </a:lstStyle>
          <a:p>
            <a:fld id="{A974BEF6-A041-401F-9321-35A540FE8F0B}" type="slidenum">
              <a:rPr lang="en-US"/>
              <a:pPr/>
              <a:t>‹#›</a:t>
            </a:fld>
            <a:endParaRPr lang="en-US" dirty="0"/>
          </a:p>
        </p:txBody>
      </p:sp>
    </p:spTree>
    <p:extLst>
      <p:ext uri="{BB962C8B-B14F-4D97-AF65-F5344CB8AC3E}">
        <p14:creationId xmlns:p14="http://schemas.microsoft.com/office/powerpoint/2010/main" val="38029121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886375B-23D1-4769-AF3E-C77AA3C21FDB}" type="datetimeFigureOut">
              <a:rPr lang="en-US" smtClean="0"/>
              <a:t>10/26/2023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044E03-B685-42BD-AF7C-4087A3B347A9}" type="slidenum">
              <a:rPr lang="en-US" smtClean="0"/>
              <a:t>‹#›</a:t>
            </a:fld>
            <a:endParaRPr lang="en-US" dirty="0"/>
          </a:p>
        </p:txBody>
      </p:sp>
    </p:spTree>
    <p:extLst>
      <p:ext uri="{BB962C8B-B14F-4D97-AF65-F5344CB8AC3E}">
        <p14:creationId xmlns:p14="http://schemas.microsoft.com/office/powerpoint/2010/main" val="5024293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86375B-23D1-4769-AF3E-C77AA3C21FDB}" type="datetimeFigureOut">
              <a:rPr lang="en-US" smtClean="0"/>
              <a:t>10/26/2023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044E03-B685-42BD-AF7C-4087A3B347A9}" type="slidenum">
              <a:rPr lang="en-US" smtClean="0"/>
              <a:t>‹#›</a:t>
            </a:fld>
            <a:endParaRPr lang="en-US" dirty="0"/>
          </a:p>
        </p:txBody>
      </p:sp>
    </p:spTree>
    <p:extLst>
      <p:ext uri="{BB962C8B-B14F-4D97-AF65-F5344CB8AC3E}">
        <p14:creationId xmlns:p14="http://schemas.microsoft.com/office/powerpoint/2010/main" val="4367335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86375B-23D1-4769-AF3E-C77AA3C21FDB}" type="datetimeFigureOut">
              <a:rPr lang="en-US" smtClean="0"/>
              <a:t>10/26/2023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044E03-B685-42BD-AF7C-4087A3B347A9}" type="slidenum">
              <a:rPr lang="en-US" smtClean="0"/>
              <a:t>‹#›</a:t>
            </a:fld>
            <a:endParaRPr lang="en-US" dirty="0"/>
          </a:p>
        </p:txBody>
      </p:sp>
    </p:spTree>
    <p:extLst>
      <p:ext uri="{BB962C8B-B14F-4D97-AF65-F5344CB8AC3E}">
        <p14:creationId xmlns:p14="http://schemas.microsoft.com/office/powerpoint/2010/main" val="12980274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86375B-23D1-4769-AF3E-C77AA3C21FDB}" type="datetimeFigureOut">
              <a:rPr lang="en-US" smtClean="0"/>
              <a:t>10/26/2023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4044E03-B685-42BD-AF7C-4087A3B347A9}" type="slidenum">
              <a:rPr lang="en-US" smtClean="0"/>
              <a:t>‹#›</a:t>
            </a:fld>
            <a:endParaRPr lang="en-US" dirty="0"/>
          </a:p>
        </p:txBody>
      </p:sp>
    </p:spTree>
    <p:extLst>
      <p:ext uri="{BB962C8B-B14F-4D97-AF65-F5344CB8AC3E}">
        <p14:creationId xmlns:p14="http://schemas.microsoft.com/office/powerpoint/2010/main" val="8832222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86375B-23D1-4769-AF3E-C77AA3C21FDB}" type="datetimeFigureOut">
              <a:rPr lang="en-US" smtClean="0"/>
              <a:t>10/26/2023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4044E03-B685-42BD-AF7C-4087A3B347A9}" type="slidenum">
              <a:rPr lang="en-US" smtClean="0"/>
              <a:t>‹#›</a:t>
            </a:fld>
            <a:endParaRPr lang="en-US" dirty="0"/>
          </a:p>
        </p:txBody>
      </p:sp>
    </p:spTree>
    <p:extLst>
      <p:ext uri="{BB962C8B-B14F-4D97-AF65-F5344CB8AC3E}">
        <p14:creationId xmlns:p14="http://schemas.microsoft.com/office/powerpoint/2010/main" val="16201219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86375B-23D1-4769-AF3E-C77AA3C21FDB}" type="datetimeFigureOut">
              <a:rPr lang="en-US" smtClean="0"/>
              <a:t>10/26/2023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4044E03-B685-42BD-AF7C-4087A3B347A9}" type="slidenum">
              <a:rPr lang="en-US" smtClean="0"/>
              <a:t>‹#›</a:t>
            </a:fld>
            <a:endParaRPr lang="en-US" dirty="0"/>
          </a:p>
        </p:txBody>
      </p:sp>
    </p:spTree>
    <p:extLst>
      <p:ext uri="{BB962C8B-B14F-4D97-AF65-F5344CB8AC3E}">
        <p14:creationId xmlns:p14="http://schemas.microsoft.com/office/powerpoint/2010/main" val="22222174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86375B-23D1-4769-AF3E-C77AA3C21FDB}" type="datetimeFigureOut">
              <a:rPr lang="en-US" smtClean="0"/>
              <a:t>10/26/2023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4044E03-B685-42BD-AF7C-4087A3B347A9}" type="slidenum">
              <a:rPr lang="en-US" smtClean="0"/>
              <a:t>‹#›</a:t>
            </a:fld>
            <a:endParaRPr lang="en-US" dirty="0"/>
          </a:p>
        </p:txBody>
      </p:sp>
    </p:spTree>
    <p:extLst>
      <p:ext uri="{BB962C8B-B14F-4D97-AF65-F5344CB8AC3E}">
        <p14:creationId xmlns:p14="http://schemas.microsoft.com/office/powerpoint/2010/main" val="330863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nsights">
    <p:spTree>
      <p:nvGrpSpPr>
        <p:cNvPr id="1" name=""/>
        <p:cNvGrpSpPr/>
        <p:nvPr/>
      </p:nvGrpSpPr>
      <p:grpSpPr>
        <a:xfrm>
          <a:off x="0" y="0"/>
          <a:ext cx="0" cy="0"/>
          <a:chOff x="0" y="0"/>
          <a:chExt cx="0" cy="0"/>
        </a:xfrm>
      </p:grpSpPr>
      <p:sp>
        <p:nvSpPr>
          <p:cNvPr id="2" name="Rectangle 6">
            <a:extLst>
              <a:ext uri="{A6EA37A3-976F-4415-BA79-B3AE89C6975D}">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DD10D15-C8C5-429C-82EC-1DC64AD929A8}"/>
              </a:ext>
            </a:extLst>
          </p:cNvPr>
          <p:cNvSpPr/>
          <p:nvPr userDrawn="1"/>
        </p:nvSpPr>
        <p:spPr>
          <a:xfrm>
            <a:off x="431373" y="409086"/>
            <a:ext cx="7530140" cy="3447702"/>
          </a:xfrm>
          <a:prstGeom prst="rect">
            <a:avLst/>
          </a:prstGeom>
          <a:gradFill rotWithShape="1">
            <a:gsLst>
              <a:gs pos="0">
                <a:schemeClr val="accent3">
                  <a:alpha val="54000"/>
                  <a:lumMod val="20000"/>
                  <a:lumOff val="80000"/>
                </a:schemeClr>
              </a:gs>
              <a:gs pos="58000">
                <a:schemeClr val="accent6">
                  <a:alpha val="0"/>
                  <a:lumMod val="0"/>
                  <a:lumOff val="100000"/>
                </a:schemeClr>
              </a:gs>
            </a:gsLst>
            <a:lin ang="4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noAutofit/>
          </a:bodyPr>
          <a:lstStyle/>
          <a:p>
            <a:pPr algn="ctr"/>
            <a:endParaRPr lang="en-US" dirty="0"/>
          </a:p>
        </p:txBody>
      </p:sp>
      <p:sp>
        <p:nvSpPr>
          <p:cNvPr id="3" name="Title 1">
            <a:extLst>
              <a:ext uri="{2A391CB8-B8E5-4A6D-B3EE-12416143CAA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D089D28-DE1E-4432-AF6B-297438AF0CE2}"/>
              </a:ext>
            </a:extLst>
          </p:cNvPr>
          <p:cNvSpPr>
            <a:spLocks noGrp="1"/>
          </p:cNvSpPr>
          <p:nvPr>
            <p:ph type="title" idx="10"/>
          </p:nvPr>
        </p:nvSpPr>
        <p:spPr>
          <a:xfrm>
            <a:off x="921673" y="409086"/>
            <a:ext cx="7593676" cy="858929"/>
          </a:xfrm>
        </p:spPr>
        <p:txBody>
          <a:bodyPr vert="horz" rtlCol="0" anchor="b">
            <a:noAutofit/>
          </a:bodyPr>
          <a:lstStyle>
            <a:lvl1pPr lvl="0">
              <a:lnSpc>
                <a:spcPct val="100000"/>
              </a:lnSpc>
              <a:defRPr lang="en-US" sz="3200" dirty="0">
                <a:solidFill>
                  <a:schemeClr val="accent3"/>
                </a:solidFill>
              </a:defRPr>
            </a:lvl1pPr>
          </a:lstStyle>
          <a:p>
            <a:r>
              <a:rPr lang="en-US" dirty="0"/>
              <a:t>Add Title</a:t>
            </a:r>
          </a:p>
        </p:txBody>
      </p:sp>
      <p:sp>
        <p:nvSpPr>
          <p:cNvPr id="4" name="Content Placeholder 2">
            <a:extLst>
              <a:ext uri="{03B96362-7200-48B6-816E-19452DC81AF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04E0477-F268-4F48-BC87-0BB6F8871291}"/>
              </a:ext>
            </a:extLst>
          </p:cNvPr>
          <p:cNvSpPr>
            <a:spLocks noGrp="1"/>
          </p:cNvSpPr>
          <p:nvPr>
            <p:ph idx="11"/>
          </p:nvPr>
        </p:nvSpPr>
        <p:spPr>
          <a:xfrm>
            <a:off x="921672" y="1787063"/>
            <a:ext cx="7593675" cy="784306"/>
          </a:xfrm>
        </p:spPr>
        <p:txBody>
          <a:bodyPr vert="horz" rtlCol="0">
            <a:noAutofit/>
          </a:bodyPr>
          <a:lstStyle>
            <a:lvl1pPr marL="0" lvl="0" indent="0">
              <a:lnSpc>
                <a:spcPct val="125000"/>
              </a:lnSpc>
              <a:buNone/>
              <a:defRPr lang="en-US" sz="1400" dirty="0">
                <a:solidFill>
                  <a:schemeClr val="tx2"/>
                </a:solidFill>
              </a:defRPr>
            </a:lvl1pPr>
            <a:lvl2pPr marL="457200" lvl="1" indent="0">
              <a:buNone/>
              <a:defRPr lang="en-US" sz="2000" dirty="0">
                <a:solidFill>
                  <a:schemeClr val="tx2"/>
                </a:solidFill>
              </a:defRPr>
            </a:lvl2pPr>
            <a:lvl3pPr marL="914400" lvl="2" indent="0">
              <a:buNone/>
              <a:defRPr lang="en-US" sz="1800" dirty="0">
                <a:solidFill>
                  <a:schemeClr val="tx2"/>
                </a:solidFill>
              </a:defRPr>
            </a:lvl3pPr>
            <a:lvl4pPr marL="1371600" lvl="3" indent="0">
              <a:buNone/>
              <a:defRPr lang="en-US" sz="1600" dirty="0">
                <a:solidFill>
                  <a:schemeClr val="tx2"/>
                </a:solidFill>
              </a:defRPr>
            </a:lvl4pPr>
            <a:lvl5pPr marL="1828800" lvl="4" indent="0">
              <a:buNone/>
              <a:defRPr lang="en-US" sz="1600" dirty="0">
                <a:solidFill>
                  <a:schemeClr val="tx2"/>
                </a:solidFill>
              </a:defRPr>
            </a:lvl5pPr>
          </a:lstStyle>
          <a:p>
            <a:pPr lvl="0"/>
            <a:r>
              <a:rPr lang="en-US" dirty="0"/>
              <a:t>Add Text</a:t>
            </a:r>
          </a:p>
        </p:txBody>
      </p:sp>
      <p:sp>
        <p:nvSpPr>
          <p:cNvPr id="5" name="Slide Number Placeholder 5">
            <a:extLst>
              <a:ext uri="{685E2849-D6A8-4402-8AC3-5E62AD54B03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FF78897-66DB-4CEB-8B8A-0F2CFBC82AA3}"/>
              </a:ext>
            </a:extLst>
          </p:cNvPr>
          <p:cNvSpPr>
            <a:spLocks noGrp="1"/>
          </p:cNvSpPr>
          <p:nvPr>
            <p:ph type="sldNum" sz="quarter" idx="12"/>
          </p:nvPr>
        </p:nvSpPr>
        <p:spPr>
          <a:xfrm>
            <a:off x="431373" y="4867275"/>
            <a:ext cx="2057400" cy="273843"/>
          </a:xfrm>
        </p:spPr>
        <p:txBody>
          <a:bodyPr vert="horz" lIns="0" rtlCol="0">
            <a:noAutofit/>
          </a:bodyPr>
          <a:lstStyle>
            <a:lvl1pPr lvl="0" algn="l"/>
          </a:lstStyle>
          <a:p>
            <a:fld id="{80A1D958-0373-4BCC-9458-7B8A7F49A5FA}" type="slidenum">
              <a:t>‹#›</a:t>
            </a:fld>
            <a:endParaRPr lang="en-US" dirty="0"/>
          </a:p>
        </p:txBody>
      </p:sp>
      <p:sp>
        <p:nvSpPr>
          <p:cNvPr id="6" name="Rectangle 3">
            <a:extLst>
              <a:ext uri="{06F8C595-B2CE-4D99-904E-76DF6ADBCFA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5BF6D71-A72D-4253-B8B6-4A757BC149F0}"/>
              </a:ext>
            </a:extLst>
          </p:cNvPr>
          <p:cNvSpPr/>
          <p:nvPr userDrawn="1"/>
        </p:nvSpPr>
        <p:spPr>
          <a:xfrm>
            <a:off x="921671" y="2697536"/>
            <a:ext cx="2434092" cy="1347774"/>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spcCol="0" rtlCol="0" anchor="ctr">
            <a:noAutofit/>
          </a:bodyPr>
          <a:lstStyle/>
          <a:p>
            <a:pPr algn="ctr">
              <a:lnSpc>
                <a:spcPct val="100000"/>
              </a:lnSpc>
            </a:pPr>
            <a:endParaRPr lang="en-US" sz="1600" dirty="0"/>
          </a:p>
        </p:txBody>
      </p:sp>
      <p:sp>
        <p:nvSpPr>
          <p:cNvPr id="7" name="Rectangle 10">
            <a:extLst>
              <a:ext uri="{9B5D3F00-FBBC-4DCB-90CB-C747723CD82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F880D2E-3550-43E7-AEDF-E1EB1AA6F36E}"/>
              </a:ext>
            </a:extLst>
          </p:cNvPr>
          <p:cNvSpPr/>
          <p:nvPr userDrawn="1"/>
        </p:nvSpPr>
        <p:spPr>
          <a:xfrm>
            <a:off x="3501463" y="2697536"/>
            <a:ext cx="2434092" cy="1347774"/>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spcCol="0" rtlCol="0" anchor="ctr">
            <a:noAutofit/>
          </a:bodyPr>
          <a:lstStyle/>
          <a:p>
            <a:pPr algn="ctr"/>
            <a:endParaRPr lang="en-US" dirty="0"/>
          </a:p>
        </p:txBody>
      </p:sp>
      <p:sp>
        <p:nvSpPr>
          <p:cNvPr id="8" name="Rectangle 11">
            <a:extLst>
              <a:ext uri="{0C815902-8465-49E4-BA20-706A77B0ABE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7C64FC5-1F98-4973-9F95-84934776744A}"/>
              </a:ext>
            </a:extLst>
          </p:cNvPr>
          <p:cNvSpPr/>
          <p:nvPr userDrawn="1"/>
        </p:nvSpPr>
        <p:spPr>
          <a:xfrm>
            <a:off x="6081254" y="2697536"/>
            <a:ext cx="2434092" cy="1347774"/>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spcCol="0" rtlCol="0" anchor="ctr">
            <a:noAutofit/>
          </a:bodyPr>
          <a:lstStyle/>
          <a:p>
            <a:pPr algn="ctr"/>
            <a:endParaRPr lang="en-US" dirty="0"/>
          </a:p>
        </p:txBody>
      </p:sp>
      <p:sp>
        <p:nvSpPr>
          <p:cNvPr id="9" name="Text Placeholder 13">
            <a:extLst>
              <a:ext uri="{1091CA2C-65C8-4896-B7D5-361DA3FB575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B439353-CEFD-4366-B9C6-DC9C0D9D7FF9}"/>
              </a:ext>
            </a:extLst>
          </p:cNvPr>
          <p:cNvSpPr>
            <a:spLocks noGrp="1"/>
          </p:cNvSpPr>
          <p:nvPr>
            <p:ph type="body" idx="13"/>
          </p:nvPr>
        </p:nvSpPr>
        <p:spPr>
          <a:xfrm>
            <a:off x="1074617" y="2877098"/>
            <a:ext cx="2105552" cy="940593"/>
          </a:xfrm>
        </p:spPr>
        <p:txBody>
          <a:bodyPr vert="horz" rtlCol="0">
            <a:noAutofit/>
          </a:bodyPr>
          <a:lstStyle>
            <a:lvl1pPr marL="0" lvl="0" indent="0">
              <a:buNone/>
              <a:defRPr lang="en-US" sz="1400" dirty="0">
                <a:solidFill>
                  <a:schemeClr val="bg1"/>
                </a:solidFill>
              </a:defRPr>
            </a:lvl1pPr>
            <a:lvl2pPr marL="457200" lvl="1" indent="0">
              <a:buNone/>
              <a:defRPr lang="en-US" sz="1800" dirty="0">
                <a:solidFill>
                  <a:schemeClr val="bg1"/>
                </a:solidFill>
              </a:defRPr>
            </a:lvl2pPr>
            <a:lvl3pPr marL="914400" lvl="2" indent="0">
              <a:buNone/>
              <a:defRPr lang="en-US" sz="1800" dirty="0">
                <a:solidFill>
                  <a:schemeClr val="bg1"/>
                </a:solidFill>
              </a:defRPr>
            </a:lvl3pPr>
            <a:lvl4pPr marL="1371600" lvl="3" indent="0">
              <a:buNone/>
              <a:defRPr lang="en-US" sz="1800" dirty="0">
                <a:solidFill>
                  <a:schemeClr val="bg1"/>
                </a:solidFill>
              </a:defRPr>
            </a:lvl4pPr>
            <a:lvl5pPr marL="1828800" lvl="4" indent="0">
              <a:buNone/>
              <a:defRPr lang="en-US" sz="1800" dirty="0">
                <a:solidFill>
                  <a:schemeClr val="bg1"/>
                </a:solidFill>
              </a:defRPr>
            </a:lvl5pPr>
          </a:lstStyle>
          <a:p>
            <a:pPr lvl="0"/>
            <a:r>
              <a:rPr lang="en-US" dirty="0"/>
              <a:t>Add Text</a:t>
            </a:r>
          </a:p>
        </p:txBody>
      </p:sp>
      <p:sp>
        <p:nvSpPr>
          <p:cNvPr id="10" name="Text Placeholder 13">
            <a:extLst>
              <a:ext uri="{46FDEA98-CD6F-4A8C-8A1D-25B3372B8F7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24E8FA8-C1CA-4A9C-A6B3-599A656E3CAC}"/>
              </a:ext>
            </a:extLst>
          </p:cNvPr>
          <p:cNvSpPr>
            <a:spLocks noGrp="1"/>
          </p:cNvSpPr>
          <p:nvPr>
            <p:ph type="body" idx="14"/>
          </p:nvPr>
        </p:nvSpPr>
        <p:spPr>
          <a:xfrm>
            <a:off x="3666092" y="2877098"/>
            <a:ext cx="2105552" cy="940593"/>
          </a:xfrm>
        </p:spPr>
        <p:txBody>
          <a:bodyPr vert="horz" rtlCol="0">
            <a:noAutofit/>
          </a:bodyPr>
          <a:lstStyle>
            <a:lvl1pPr marL="0" lvl="0" indent="0">
              <a:lnSpc>
                <a:spcPct val="100000"/>
              </a:lnSpc>
              <a:buNone/>
              <a:defRPr lang="en-US" sz="1400" dirty="0">
                <a:solidFill>
                  <a:schemeClr val="bg1"/>
                </a:solidFill>
              </a:defRPr>
            </a:lvl1pPr>
            <a:lvl2pPr marL="457200" lvl="1" indent="0">
              <a:buNone/>
              <a:defRPr lang="en-US" sz="1800" dirty="0">
                <a:solidFill>
                  <a:schemeClr val="bg1"/>
                </a:solidFill>
              </a:defRPr>
            </a:lvl2pPr>
            <a:lvl3pPr marL="914400" lvl="2" indent="0">
              <a:buNone/>
              <a:defRPr lang="en-US" sz="1800" dirty="0">
                <a:solidFill>
                  <a:schemeClr val="bg1"/>
                </a:solidFill>
              </a:defRPr>
            </a:lvl3pPr>
            <a:lvl4pPr marL="1371600" lvl="3" indent="0">
              <a:buNone/>
              <a:defRPr lang="en-US" sz="1800" dirty="0">
                <a:solidFill>
                  <a:schemeClr val="bg1"/>
                </a:solidFill>
              </a:defRPr>
            </a:lvl4pPr>
            <a:lvl5pPr marL="1828800" lvl="4" indent="0">
              <a:buNone/>
              <a:defRPr lang="en-US" sz="1800" dirty="0">
                <a:solidFill>
                  <a:schemeClr val="bg1"/>
                </a:solidFill>
              </a:defRPr>
            </a:lvl5pPr>
          </a:lstStyle>
          <a:p>
            <a:pPr lvl="0"/>
            <a:r>
              <a:rPr lang="en-US" dirty="0"/>
              <a:t>Add Text</a:t>
            </a:r>
          </a:p>
        </p:txBody>
      </p:sp>
      <p:sp>
        <p:nvSpPr>
          <p:cNvPr id="11" name="Text Placeholder 13">
            <a:extLst>
              <a:ext uri="{886D3B3C-BE52-45C0-9E3B-614CCDBEF19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3955583-BCCB-4E2E-A4D5-2362802E1FB5}"/>
              </a:ext>
            </a:extLst>
          </p:cNvPr>
          <p:cNvSpPr>
            <a:spLocks noGrp="1"/>
          </p:cNvSpPr>
          <p:nvPr>
            <p:ph type="body" idx="15"/>
          </p:nvPr>
        </p:nvSpPr>
        <p:spPr>
          <a:xfrm>
            <a:off x="6245524" y="2877098"/>
            <a:ext cx="2105552" cy="940593"/>
          </a:xfrm>
        </p:spPr>
        <p:txBody>
          <a:bodyPr vert="horz" rtlCol="0">
            <a:noAutofit/>
          </a:bodyPr>
          <a:lstStyle>
            <a:lvl1pPr marL="0" lvl="0" indent="0">
              <a:lnSpc>
                <a:spcPct val="100000"/>
              </a:lnSpc>
              <a:buNone/>
              <a:defRPr lang="en-US" sz="1400" dirty="0">
                <a:solidFill>
                  <a:schemeClr val="bg1"/>
                </a:solidFill>
              </a:defRPr>
            </a:lvl1pPr>
            <a:lvl2pPr marL="457200" lvl="1" indent="0">
              <a:buNone/>
              <a:defRPr lang="en-US" sz="1800" dirty="0">
                <a:solidFill>
                  <a:schemeClr val="bg1"/>
                </a:solidFill>
              </a:defRPr>
            </a:lvl2pPr>
            <a:lvl3pPr marL="914400" lvl="2" indent="0">
              <a:buNone/>
              <a:defRPr lang="en-US" sz="1800" dirty="0">
                <a:solidFill>
                  <a:schemeClr val="bg1"/>
                </a:solidFill>
              </a:defRPr>
            </a:lvl3pPr>
            <a:lvl4pPr marL="1371600" lvl="3" indent="0">
              <a:buNone/>
              <a:defRPr lang="en-US" sz="1800" dirty="0">
                <a:solidFill>
                  <a:schemeClr val="bg1"/>
                </a:solidFill>
              </a:defRPr>
            </a:lvl4pPr>
            <a:lvl5pPr marL="1828800" lvl="4" indent="0">
              <a:buNone/>
              <a:defRPr lang="en-US" sz="1800" dirty="0">
                <a:solidFill>
                  <a:schemeClr val="bg1"/>
                </a:solidFill>
              </a:defRPr>
            </a:lvl5pPr>
          </a:lstStyle>
          <a:p>
            <a:pPr lvl="0"/>
            <a:r>
              <a:rPr lang="en-US" dirty="0"/>
              <a:t>Add Text</a:t>
            </a:r>
          </a:p>
        </p:txBody>
      </p:sp>
      <p:sp>
        <p:nvSpPr>
          <p:cNvPr id="12" name="Picture Placeholder 11">
            <a:extLst>
              <a:ext uri="{D05CBB3A-8132-4FD8-89C7-89496328147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0044B39-0D53-43E8-9E4C-D42CFA28D136}"/>
              </a:ext>
            </a:extLst>
          </p:cNvPr>
          <p:cNvSpPr>
            <a:spLocks noGrp="1"/>
          </p:cNvSpPr>
          <p:nvPr>
            <p:ph type="pic" idx="16"/>
          </p:nvPr>
        </p:nvSpPr>
        <p:spPr>
          <a:xfrm>
            <a:off x="6610350" y="4600575"/>
            <a:ext cx="1905000" cy="476250"/>
          </a:xfrm>
          <a:prstGeom prst="rect">
            <a:avLst/>
          </a:prstGeom>
          <a:solidFill>
            <a:schemeClr val="bg1"/>
          </a:solidFill>
          <a:ln>
            <a:noFill/>
          </a:ln>
        </p:spPr>
        <p:txBody>
          <a:bodyPr vert="horz" lIns="0" tIns="0" rIns="0" bIns="0" rtlCol="0">
            <a:noAutofit/>
          </a:bodyPr>
          <a:lstStyle/>
          <a:p>
            <a:pPr lvl="0"/>
            <a:r>
              <a:rPr lang="en-US" dirty="0"/>
              <a:t>Click to edit Master text styles</a:t>
            </a:r>
          </a:p>
        </p:txBody>
      </p:sp>
      <p:sp>
        <p:nvSpPr>
          <p:cNvPr id="13" name="Footer Placeholder 1">
            <a:extLst>
              <a:ext uri="{6E283D5E-E67A-4CE3-B920-0618E091ED5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B50CB84-28DB-4783-9B72-3DA3F183A4B8}"/>
              </a:ext>
            </a:extLst>
          </p:cNvPr>
          <p:cNvSpPr>
            <a:spLocks noGrp="1"/>
          </p:cNvSpPr>
          <p:nvPr>
            <p:ph type="ftr" sz="quarter" idx="17"/>
          </p:nvPr>
        </p:nvSpPr>
        <p:spPr>
          <a:xfrm>
            <a:off x="2495550" y="4857750"/>
            <a:ext cx="5181600" cy="285750"/>
          </a:xfrm>
          <a:prstGeom prst="rect">
            <a:avLst/>
          </a:prstGeom>
        </p:spPr>
        <p:txBody>
          <a:bodyPr vert="horz" lIns="91440" tIns="45720" rIns="91440" bIns="45720" rtlCol="0" anchor="ctr"/>
          <a:lstStyle>
            <a:lvl1pPr lvl="0" algn="ctr">
              <a:defRPr lang="en-US" sz="600" b="0" i="0" dirty="0">
                <a:solidFill>
                  <a:schemeClr val="bg1">
                    <a:lumMod val="50000"/>
                  </a:schemeClr>
                </a:solidFill>
                <a:latin typeface="+mn-lt"/>
              </a:defRPr>
            </a:lvl1pPr>
          </a:lstStyle>
          <a:p>
            <a:r>
              <a:rPr lang="en-US" dirty="0"/>
              <a:t>Footer</a:t>
            </a:r>
          </a:p>
        </p:txBody>
      </p:sp>
      <p:sp>
        <p:nvSpPr>
          <p:cNvPr id="14" name="Date Placeholder 1">
            <a:extLst>
              <a:ext uri="{ADF5F123-106E-41C6-A24A-2C2D7E19C9F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FC1DBED-69EF-4615-A6CB-5DB56049C1B0}"/>
              </a:ext>
            </a:extLst>
          </p:cNvPr>
          <p:cNvSpPr>
            <a:spLocks noGrp="1"/>
          </p:cNvSpPr>
          <p:nvPr>
            <p:ph type="dt" sz="half" idx="18"/>
          </p:nvPr>
        </p:nvSpPr>
        <p:spPr>
          <a:xfrm>
            <a:off x="762000" y="4857750"/>
            <a:ext cx="1639570" cy="285750"/>
          </a:xfrm>
          <a:prstGeom prst="rect">
            <a:avLst/>
          </a:prstGeom>
        </p:spPr>
        <p:txBody>
          <a:bodyPr vert="horz" lIns="91440" tIns="45720" rIns="91440" bIns="45720" rtlCol="0" anchor="ctr"/>
          <a:lstStyle>
            <a:lvl1pPr lvl="0" algn="l">
              <a:defRPr lang="en-US" sz="600" b="0" i="0" dirty="0">
                <a:solidFill>
                  <a:schemeClr val="bg1">
                    <a:lumMod val="50000"/>
                  </a:schemeClr>
                </a:solidFill>
                <a:latin typeface="+mn-lt"/>
              </a:defRPr>
            </a:lvl1pPr>
          </a:lstStyle>
          <a:p>
            <a:fld id="{928F3F95-11A9-4634-8D89-75EF70BFFEA8}" type="datetime4">
              <a:t>October 26, 2023</a:t>
            </a:fld>
            <a:endParaRPr lang="en-US" dirty="0"/>
          </a:p>
        </p:txBody>
      </p:sp>
    </p:spTree>
    <p:extLst>
      <p:ext uri="{EB1CDA75-B783-471F-B538-2871486ECAA0}">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714237120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886375B-23D1-4769-AF3E-C77AA3C21FDB}" type="datetimeFigureOut">
              <a:rPr lang="en-US" smtClean="0"/>
              <a:t>10/26/2023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4044E03-B685-42BD-AF7C-4087A3B347A9}" type="slidenum">
              <a:rPr lang="en-US" smtClean="0"/>
              <a:t>‹#›</a:t>
            </a:fld>
            <a:endParaRPr lang="en-US" dirty="0"/>
          </a:p>
        </p:txBody>
      </p:sp>
    </p:spTree>
    <p:extLst>
      <p:ext uri="{BB962C8B-B14F-4D97-AF65-F5344CB8AC3E}">
        <p14:creationId xmlns:p14="http://schemas.microsoft.com/office/powerpoint/2010/main" val="16166202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886375B-23D1-4769-AF3E-C77AA3C21FDB}" type="datetimeFigureOut">
              <a:rPr lang="en-US" smtClean="0"/>
              <a:t>10/26/2023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4044E03-B685-42BD-AF7C-4087A3B347A9}" type="slidenum">
              <a:rPr lang="en-US" smtClean="0"/>
              <a:t>‹#›</a:t>
            </a:fld>
            <a:endParaRPr lang="en-US" dirty="0"/>
          </a:p>
        </p:txBody>
      </p:sp>
    </p:spTree>
    <p:extLst>
      <p:ext uri="{BB962C8B-B14F-4D97-AF65-F5344CB8AC3E}">
        <p14:creationId xmlns:p14="http://schemas.microsoft.com/office/powerpoint/2010/main" val="4414427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86375B-23D1-4769-AF3E-C77AA3C21FDB}" type="datetimeFigureOut">
              <a:rPr lang="en-US" smtClean="0"/>
              <a:t>10/26/2023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044E03-B685-42BD-AF7C-4087A3B347A9}" type="slidenum">
              <a:rPr lang="en-US" smtClean="0"/>
              <a:t>‹#›</a:t>
            </a:fld>
            <a:endParaRPr lang="en-US" dirty="0"/>
          </a:p>
        </p:txBody>
      </p:sp>
    </p:spTree>
    <p:extLst>
      <p:ext uri="{BB962C8B-B14F-4D97-AF65-F5344CB8AC3E}">
        <p14:creationId xmlns:p14="http://schemas.microsoft.com/office/powerpoint/2010/main" val="3703263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86375B-23D1-4769-AF3E-C77AA3C21FDB}" type="datetimeFigureOut">
              <a:rPr lang="en-US" smtClean="0"/>
              <a:t>10/26/2023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044E03-B685-42BD-AF7C-4087A3B347A9}" type="slidenum">
              <a:rPr lang="en-US" smtClean="0"/>
              <a:t>‹#›</a:t>
            </a:fld>
            <a:endParaRPr lang="en-US" dirty="0"/>
          </a:p>
        </p:txBody>
      </p:sp>
    </p:spTree>
    <p:extLst>
      <p:ext uri="{BB962C8B-B14F-4D97-AF65-F5344CB8AC3E}">
        <p14:creationId xmlns:p14="http://schemas.microsoft.com/office/powerpoint/2010/main" val="2621361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Right Picture  and Content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8514160" y="4685181"/>
            <a:ext cx="629840" cy="150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9" name="Text Placeholder 2">
            <a:extLst>
              <a:ext uri="{FF2B5EF4-FFF2-40B4-BE49-F238E27FC236}">
                <a16:creationId xmlns:a16="http://schemas.microsoft.com/office/drawing/2014/main" id="{F947FF51-80C5-433A-A515-4334E29588D0}"/>
              </a:ext>
            </a:extLst>
          </p:cNvPr>
          <p:cNvSpPr>
            <a:spLocks noGrp="1"/>
          </p:cNvSpPr>
          <p:nvPr>
            <p:ph type="body" idx="1"/>
          </p:nvPr>
        </p:nvSpPr>
        <p:spPr>
          <a:xfrm>
            <a:off x="646694" y="2321995"/>
            <a:ext cx="3931620" cy="404622"/>
          </a:xfrm>
        </p:spPr>
        <p:txBody>
          <a:bodyPr lIns="0" tIns="0" rIns="0" bIns="0" anchor="b">
            <a:normAutofit/>
          </a:bodyPr>
          <a:lstStyle>
            <a:lvl1pPr marL="0" indent="0">
              <a:buNone/>
              <a:defRPr sz="1350" b="1" i="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0" name="Text Placeholder 2">
            <a:extLst>
              <a:ext uri="{FF2B5EF4-FFF2-40B4-BE49-F238E27FC236}">
                <a16:creationId xmlns:a16="http://schemas.microsoft.com/office/drawing/2014/main" id="{1F5FB13D-D6DC-4762-A443-A1E33781FA69}"/>
              </a:ext>
            </a:extLst>
          </p:cNvPr>
          <p:cNvSpPr>
            <a:spLocks noGrp="1"/>
          </p:cNvSpPr>
          <p:nvPr>
            <p:ph type="body" idx="13"/>
          </p:nvPr>
        </p:nvSpPr>
        <p:spPr>
          <a:xfrm>
            <a:off x="646693" y="2871000"/>
            <a:ext cx="3925307" cy="1631544"/>
          </a:xfrm>
        </p:spPr>
        <p:txBody>
          <a:bodyPr lIns="0" tIns="0" rIns="0" bIns="0" anchor="t" anchorCtr="0">
            <a:normAutofit/>
          </a:bodyPr>
          <a:lstStyle>
            <a:lvl1pPr marL="162000" indent="-162000">
              <a:spcBef>
                <a:spcPts val="450"/>
              </a:spcBef>
              <a:buClr>
                <a:schemeClr val="bg2"/>
              </a:buClr>
              <a:buFont typeface="Wingdings" panose="05000000000000000000" pitchFamily="2" charset="2"/>
              <a:buChar char="§"/>
              <a:defRPr sz="1050" b="0" i="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628651" y="1043866"/>
            <a:ext cx="3946745" cy="994172"/>
          </a:xfrm>
        </p:spPr>
        <p:txBody>
          <a:bodyPr lIns="0" tIns="0" rIns="0" bIns="0" anchor="b" anchorCtr="0">
            <a:normAutofit/>
          </a:bodyPr>
          <a:lstStyle>
            <a:lvl1pPr marL="0" algn="l" defTabSz="685800" rtl="0" eaLnBrk="1" latinLnBrk="0" hangingPunct="1">
              <a:lnSpc>
                <a:spcPct val="90000"/>
              </a:lnSpc>
              <a:spcBef>
                <a:spcPct val="0"/>
              </a:spcBef>
              <a:buNone/>
              <a:defRPr lang="ru-RU" sz="2700" b="1" kern="1200" dirty="0">
                <a:solidFill>
                  <a:schemeClr val="tx1"/>
                </a:solidFill>
                <a:latin typeface="+mj-lt"/>
                <a:ea typeface="+mj-ea"/>
                <a:cs typeface="+mj-cs"/>
              </a:defRPr>
            </a:lvl1pPr>
          </a:lstStyle>
          <a:p>
            <a:r>
              <a:rPr lang="en-US" noProof="0"/>
              <a:t>CLICK TO EDIT MASTER TITLE</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629841" y="580798"/>
            <a:ext cx="1748790" cy="404622"/>
          </a:xfrm>
          <a:ln>
            <a:noFill/>
          </a:ln>
        </p:spPr>
        <p:txBody>
          <a:bodyPr anchor="ctr" anchorCtr="0">
            <a:noAutofit/>
          </a:bodyPr>
          <a:lstStyle>
            <a:lvl1pPr marL="0" indent="0" algn="ctr">
              <a:buNone/>
              <a:defRPr sz="1050">
                <a:solidFill>
                  <a:schemeClr val="tx1"/>
                </a:solidFill>
              </a:defRPr>
            </a:lvl1pPr>
          </a:lstStyle>
          <a:p>
            <a:r>
              <a:rPr lang="en-US" noProof="0" dirty="0"/>
              <a:t>Click icon to add picture</a:t>
            </a:r>
          </a:p>
        </p:txBody>
      </p:sp>
      <p:sp>
        <p:nvSpPr>
          <p:cNvPr id="13" name="Picture Placeholder 7">
            <a:extLst>
              <a:ext uri="{FF2B5EF4-FFF2-40B4-BE49-F238E27FC236}">
                <a16:creationId xmlns:a16="http://schemas.microsoft.com/office/drawing/2014/main" id="{BDF13B40-70E6-4C5A-858B-DC39631DE0F6}"/>
              </a:ext>
            </a:extLst>
          </p:cNvPr>
          <p:cNvSpPr>
            <a:spLocks noGrp="1"/>
          </p:cNvSpPr>
          <p:nvPr>
            <p:ph type="pic" sz="quarter" idx="17"/>
          </p:nvPr>
        </p:nvSpPr>
        <p:spPr>
          <a:xfrm>
            <a:off x="5219700" y="0"/>
            <a:ext cx="3277791" cy="4543425"/>
          </a:xfrm>
        </p:spPr>
        <p:txBody>
          <a:bodyPr tIns="756000" rIns="72000" anchor="ctr" anchorCtr="0">
            <a:normAutofit/>
          </a:bodyPr>
          <a:lstStyle>
            <a:lvl1pPr marL="0" indent="0" algn="ctr">
              <a:buNone/>
              <a:defRPr sz="1350"/>
            </a:lvl1pPr>
          </a:lstStyle>
          <a:p>
            <a:r>
              <a:rPr lang="en-US" noProof="0" dirty="0"/>
              <a:t>Click icon to add picture</a:t>
            </a:r>
          </a:p>
        </p:txBody>
      </p:sp>
      <p:sp>
        <p:nvSpPr>
          <p:cNvPr id="14" name="Rectangle 9" descr="Rectangle shape">
            <a:extLst>
              <a:ext uri="{FF2B5EF4-FFF2-40B4-BE49-F238E27FC236}">
                <a16:creationId xmlns:a16="http://schemas.microsoft.com/office/drawing/2014/main" id="{A7050B34-5735-49CB-A564-B50456B9E4D8}"/>
              </a:ext>
            </a:extLst>
          </p:cNvPr>
          <p:cNvSpPr/>
          <p:nvPr userDrawn="1"/>
        </p:nvSpPr>
        <p:spPr>
          <a:xfrm>
            <a:off x="0" y="2112433"/>
            <a:ext cx="2298357" cy="150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Tree>
    <p:extLst>
      <p:ext uri="{BB962C8B-B14F-4D97-AF65-F5344CB8AC3E}">
        <p14:creationId xmlns:p14="http://schemas.microsoft.com/office/powerpoint/2010/main" val="18623333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61950" y="579836"/>
            <a:ext cx="8401050" cy="506015"/>
          </a:xfrm>
        </p:spPr>
        <p:txBody>
          <a:bodyPr/>
          <a:lstStyle/>
          <a:p>
            <a:r>
              <a:rPr lang="en-US"/>
              <a:t>Click to edit Master title style</a:t>
            </a:r>
          </a:p>
        </p:txBody>
      </p:sp>
      <p:sp>
        <p:nvSpPr>
          <p:cNvPr id="3" name="Chart Placeholder 2"/>
          <p:cNvSpPr>
            <a:spLocks noGrp="1"/>
          </p:cNvSpPr>
          <p:nvPr>
            <p:ph type="chart" idx="1"/>
          </p:nvPr>
        </p:nvSpPr>
        <p:spPr>
          <a:xfrm>
            <a:off x="350839" y="1200151"/>
            <a:ext cx="8437562" cy="3565922"/>
          </a:xfrm>
        </p:spPr>
        <p:txBody>
          <a:bodyPr/>
          <a:lstStyle/>
          <a:p>
            <a:r>
              <a:rPr lang="en-US" dirty="0"/>
              <a:t>Click icon to add chart</a:t>
            </a:r>
          </a:p>
        </p:txBody>
      </p:sp>
      <p:sp>
        <p:nvSpPr>
          <p:cNvPr id="4" name="Date Placeholder 3"/>
          <p:cNvSpPr>
            <a:spLocks noGrp="1"/>
          </p:cNvSpPr>
          <p:nvPr>
            <p:ph type="dt" sz="half" idx="10"/>
          </p:nvPr>
        </p:nvSpPr>
        <p:spPr>
          <a:xfrm>
            <a:off x="457200" y="4972051"/>
            <a:ext cx="2133600" cy="126206"/>
          </a:xfrm>
        </p:spPr>
        <p:txBody>
          <a:bodyPr/>
          <a:lstStyle>
            <a:lvl1pPr>
              <a:defRPr/>
            </a:lvl1pPr>
          </a:lstStyle>
          <a:p>
            <a:endParaRPr lang="en-US" dirty="0"/>
          </a:p>
        </p:txBody>
      </p:sp>
      <p:sp>
        <p:nvSpPr>
          <p:cNvPr id="5" name="Footer Placeholder 4"/>
          <p:cNvSpPr>
            <a:spLocks noGrp="1"/>
          </p:cNvSpPr>
          <p:nvPr>
            <p:ph type="ftr" sz="quarter" idx="11"/>
          </p:nvPr>
        </p:nvSpPr>
        <p:spPr>
          <a:xfrm>
            <a:off x="3124200" y="4972051"/>
            <a:ext cx="2895600" cy="126206"/>
          </a:xfrm>
        </p:spPr>
        <p:txBody>
          <a:bodyPr/>
          <a:lstStyle>
            <a:lvl1pPr>
              <a:defRPr/>
            </a:lvl1pPr>
          </a:lstStyle>
          <a:p>
            <a:endParaRPr lang="en-US" dirty="0"/>
          </a:p>
        </p:txBody>
      </p:sp>
      <p:sp>
        <p:nvSpPr>
          <p:cNvPr id="6" name="Slide Number Placeholder 5"/>
          <p:cNvSpPr>
            <a:spLocks noGrp="1"/>
          </p:cNvSpPr>
          <p:nvPr>
            <p:ph type="sldNum" sz="quarter" idx="12"/>
          </p:nvPr>
        </p:nvSpPr>
        <p:spPr>
          <a:xfrm>
            <a:off x="6553200" y="4972051"/>
            <a:ext cx="2133600" cy="126206"/>
          </a:xfrm>
        </p:spPr>
        <p:txBody>
          <a:bodyPr/>
          <a:lstStyle>
            <a:lvl1pPr>
              <a:defRPr/>
            </a:lvl1pPr>
          </a:lstStyle>
          <a:p>
            <a:fld id="{A974BEF6-A041-401F-9321-35A540FE8F0B}" type="slidenum">
              <a:rPr lang="en-US"/>
              <a:pPr/>
              <a:t>‹#›</a:t>
            </a:fld>
            <a:endParaRPr lang="en-US" dirty="0"/>
          </a:p>
        </p:txBody>
      </p:sp>
    </p:spTree>
    <p:extLst>
      <p:ext uri="{BB962C8B-B14F-4D97-AF65-F5344CB8AC3E}">
        <p14:creationId xmlns:p14="http://schemas.microsoft.com/office/powerpoint/2010/main" val="5659512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Right Picture  and Content Layout">
  <p:cSld name="1_Right Picture  and Content Layout">
    <p:spTree>
      <p:nvGrpSpPr>
        <p:cNvPr id="1" name="Shape 27"/>
        <p:cNvGrpSpPr/>
        <p:nvPr/>
      </p:nvGrpSpPr>
      <p:grpSpPr>
        <a:xfrm>
          <a:off x="0" y="0"/>
          <a:ext cx="0" cy="0"/>
          <a:chOff x="0" y="0"/>
          <a:chExt cx="0" cy="0"/>
        </a:xfrm>
      </p:grpSpPr>
      <p:sp>
        <p:nvSpPr>
          <p:cNvPr id="28" name="Google Shape;28;p20"/>
          <p:cNvSpPr/>
          <p:nvPr/>
        </p:nvSpPr>
        <p:spPr>
          <a:xfrm>
            <a:off x="8513764" y="4684713"/>
            <a:ext cx="630237" cy="152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Times New Roman"/>
              <a:ea typeface="Times New Roman"/>
              <a:cs typeface="Times New Roman"/>
              <a:sym typeface="Times New Roman"/>
            </a:endParaRPr>
          </a:p>
        </p:txBody>
      </p:sp>
      <p:sp>
        <p:nvSpPr>
          <p:cNvPr id="29" name="Google Shape;29;p20" descr="Rectangle shape"/>
          <p:cNvSpPr/>
          <p:nvPr/>
        </p:nvSpPr>
        <p:spPr>
          <a:xfrm>
            <a:off x="0" y="2112964"/>
            <a:ext cx="2298700" cy="1508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Times New Roman"/>
              <a:ea typeface="Times New Roman"/>
              <a:cs typeface="Times New Roman"/>
              <a:sym typeface="Times New Roman"/>
            </a:endParaRPr>
          </a:p>
        </p:txBody>
      </p:sp>
      <p:sp>
        <p:nvSpPr>
          <p:cNvPr id="30" name="Google Shape;30;p20"/>
          <p:cNvSpPr txBox="1">
            <a:spLocks noGrp="1"/>
          </p:cNvSpPr>
          <p:nvPr>
            <p:ph type="body" idx="1"/>
          </p:nvPr>
        </p:nvSpPr>
        <p:spPr>
          <a:xfrm>
            <a:off x="646694" y="2321995"/>
            <a:ext cx="3931620" cy="404622"/>
          </a:xfrm>
          <a:prstGeom prst="rect">
            <a:avLst/>
          </a:prstGeom>
          <a:noFill/>
          <a:ln>
            <a:noFill/>
          </a:ln>
        </p:spPr>
        <p:txBody>
          <a:bodyPr spcFirstLastPara="1" wrap="square" lIns="0" tIns="0" rIns="0" bIns="0" anchor="b" anchorCtr="0">
            <a:normAutofit/>
          </a:bodyPr>
          <a:lstStyle>
            <a:lvl1pPr marL="457189" lvl="0" indent="-228594" algn="l">
              <a:lnSpc>
                <a:spcPct val="100000"/>
              </a:lnSpc>
              <a:spcBef>
                <a:spcPts val="270"/>
              </a:spcBef>
              <a:spcAft>
                <a:spcPts val="0"/>
              </a:spcAft>
              <a:buClr>
                <a:schemeClr val="dk1"/>
              </a:buClr>
              <a:buSzPts val="1350"/>
              <a:buNone/>
              <a:defRPr sz="1350" b="1" i="1">
                <a:solidFill>
                  <a:schemeClr val="dk1"/>
                </a:solidFill>
              </a:defRPr>
            </a:lvl1pPr>
            <a:lvl2pPr marL="914378" lvl="1" indent="-228594" algn="l">
              <a:lnSpc>
                <a:spcPct val="100000"/>
              </a:lnSpc>
              <a:spcBef>
                <a:spcPts val="300"/>
              </a:spcBef>
              <a:spcAft>
                <a:spcPts val="0"/>
              </a:spcAft>
              <a:buClr>
                <a:schemeClr val="dk1"/>
              </a:buClr>
              <a:buSzPts val="1500"/>
              <a:buNone/>
              <a:defRPr sz="1500" b="1"/>
            </a:lvl2pPr>
            <a:lvl3pPr marL="1371566" lvl="2" indent="-228594" algn="l">
              <a:lnSpc>
                <a:spcPct val="100000"/>
              </a:lnSpc>
              <a:spcBef>
                <a:spcPts val="270"/>
              </a:spcBef>
              <a:spcAft>
                <a:spcPts val="0"/>
              </a:spcAft>
              <a:buClr>
                <a:schemeClr val="dk1"/>
              </a:buClr>
              <a:buSzPts val="1350"/>
              <a:buNone/>
              <a:defRPr sz="1350" b="1"/>
            </a:lvl3pPr>
            <a:lvl4pPr marL="1828754" lvl="3" indent="-228594" algn="l">
              <a:lnSpc>
                <a:spcPct val="100000"/>
              </a:lnSpc>
              <a:spcBef>
                <a:spcPts val="240"/>
              </a:spcBef>
              <a:spcAft>
                <a:spcPts val="0"/>
              </a:spcAft>
              <a:buClr>
                <a:schemeClr val="dk1"/>
              </a:buClr>
              <a:buSzPts val="1200"/>
              <a:buNone/>
              <a:defRPr sz="1200" b="1"/>
            </a:lvl4pPr>
            <a:lvl5pPr marL="2285943" lvl="4" indent="-228594" algn="l">
              <a:lnSpc>
                <a:spcPct val="100000"/>
              </a:lnSpc>
              <a:spcBef>
                <a:spcPts val="240"/>
              </a:spcBef>
              <a:spcAft>
                <a:spcPts val="0"/>
              </a:spcAft>
              <a:buClr>
                <a:schemeClr val="dk1"/>
              </a:buClr>
              <a:buSzPts val="1200"/>
              <a:buNone/>
              <a:defRPr sz="1200" b="1"/>
            </a:lvl5pPr>
            <a:lvl6pPr marL="2743132" lvl="5" indent="-228594" algn="l">
              <a:lnSpc>
                <a:spcPct val="100000"/>
              </a:lnSpc>
              <a:spcBef>
                <a:spcPts val="240"/>
              </a:spcBef>
              <a:spcAft>
                <a:spcPts val="0"/>
              </a:spcAft>
              <a:buClr>
                <a:schemeClr val="dk1"/>
              </a:buClr>
              <a:buSzPts val="1200"/>
              <a:buNone/>
              <a:defRPr sz="1200" b="1"/>
            </a:lvl6pPr>
            <a:lvl7pPr marL="3200320" lvl="6" indent="-228594" algn="l">
              <a:lnSpc>
                <a:spcPct val="100000"/>
              </a:lnSpc>
              <a:spcBef>
                <a:spcPts val="240"/>
              </a:spcBef>
              <a:spcAft>
                <a:spcPts val="0"/>
              </a:spcAft>
              <a:buClr>
                <a:schemeClr val="dk1"/>
              </a:buClr>
              <a:buSzPts val="1200"/>
              <a:buNone/>
              <a:defRPr sz="1200" b="1"/>
            </a:lvl7pPr>
            <a:lvl8pPr marL="3657509" lvl="7" indent="-228594" algn="l">
              <a:lnSpc>
                <a:spcPct val="100000"/>
              </a:lnSpc>
              <a:spcBef>
                <a:spcPts val="240"/>
              </a:spcBef>
              <a:spcAft>
                <a:spcPts val="0"/>
              </a:spcAft>
              <a:buClr>
                <a:schemeClr val="dk1"/>
              </a:buClr>
              <a:buSzPts val="1200"/>
              <a:buNone/>
              <a:defRPr sz="1200" b="1"/>
            </a:lvl8pPr>
            <a:lvl9pPr marL="4114697" lvl="8" indent="-228594" algn="l">
              <a:lnSpc>
                <a:spcPct val="100000"/>
              </a:lnSpc>
              <a:spcBef>
                <a:spcPts val="240"/>
              </a:spcBef>
              <a:spcAft>
                <a:spcPts val="0"/>
              </a:spcAft>
              <a:buClr>
                <a:schemeClr val="dk1"/>
              </a:buClr>
              <a:buSzPts val="1200"/>
              <a:buNone/>
              <a:defRPr sz="1200" b="1"/>
            </a:lvl9pPr>
          </a:lstStyle>
          <a:p>
            <a:endParaRPr/>
          </a:p>
        </p:txBody>
      </p:sp>
      <p:sp>
        <p:nvSpPr>
          <p:cNvPr id="31" name="Google Shape;31;p20"/>
          <p:cNvSpPr txBox="1">
            <a:spLocks noGrp="1"/>
          </p:cNvSpPr>
          <p:nvPr>
            <p:ph type="body" idx="2"/>
          </p:nvPr>
        </p:nvSpPr>
        <p:spPr>
          <a:xfrm>
            <a:off x="646695" y="2871000"/>
            <a:ext cx="3925307" cy="1631544"/>
          </a:xfrm>
          <a:prstGeom prst="rect">
            <a:avLst/>
          </a:prstGeom>
          <a:noFill/>
          <a:ln>
            <a:noFill/>
          </a:ln>
        </p:spPr>
        <p:txBody>
          <a:bodyPr spcFirstLastPara="1" wrap="square" lIns="0" tIns="0" rIns="0" bIns="0" anchor="t" anchorCtr="0">
            <a:normAutofit/>
          </a:bodyPr>
          <a:lstStyle>
            <a:lvl1pPr marL="457189" lvl="0" indent="-295268" algn="l">
              <a:lnSpc>
                <a:spcPct val="100000"/>
              </a:lnSpc>
              <a:spcBef>
                <a:spcPts val="450"/>
              </a:spcBef>
              <a:spcAft>
                <a:spcPts val="0"/>
              </a:spcAft>
              <a:buClr>
                <a:schemeClr val="lt2"/>
              </a:buClr>
              <a:buSzPts val="1050"/>
              <a:buFont typeface="Noto Sans Symbols"/>
              <a:buChar char="▪"/>
              <a:defRPr sz="1050" b="0" i="0">
                <a:solidFill>
                  <a:schemeClr val="dk2"/>
                </a:solidFill>
              </a:defRPr>
            </a:lvl1pPr>
            <a:lvl2pPr marL="914378" lvl="1" indent="-228594" algn="l">
              <a:lnSpc>
                <a:spcPct val="100000"/>
              </a:lnSpc>
              <a:spcBef>
                <a:spcPts val="300"/>
              </a:spcBef>
              <a:spcAft>
                <a:spcPts val="0"/>
              </a:spcAft>
              <a:buClr>
                <a:schemeClr val="dk1"/>
              </a:buClr>
              <a:buSzPts val="1500"/>
              <a:buNone/>
              <a:defRPr sz="1500" b="1"/>
            </a:lvl2pPr>
            <a:lvl3pPr marL="1371566" lvl="2" indent="-228594" algn="l">
              <a:lnSpc>
                <a:spcPct val="100000"/>
              </a:lnSpc>
              <a:spcBef>
                <a:spcPts val="270"/>
              </a:spcBef>
              <a:spcAft>
                <a:spcPts val="0"/>
              </a:spcAft>
              <a:buClr>
                <a:schemeClr val="dk1"/>
              </a:buClr>
              <a:buSzPts val="1350"/>
              <a:buNone/>
              <a:defRPr sz="1350" b="1"/>
            </a:lvl3pPr>
            <a:lvl4pPr marL="1828754" lvl="3" indent="-228594" algn="l">
              <a:lnSpc>
                <a:spcPct val="100000"/>
              </a:lnSpc>
              <a:spcBef>
                <a:spcPts val="240"/>
              </a:spcBef>
              <a:spcAft>
                <a:spcPts val="0"/>
              </a:spcAft>
              <a:buClr>
                <a:schemeClr val="dk1"/>
              </a:buClr>
              <a:buSzPts val="1200"/>
              <a:buNone/>
              <a:defRPr sz="1200" b="1"/>
            </a:lvl4pPr>
            <a:lvl5pPr marL="2285943" lvl="4" indent="-228594" algn="l">
              <a:lnSpc>
                <a:spcPct val="100000"/>
              </a:lnSpc>
              <a:spcBef>
                <a:spcPts val="240"/>
              </a:spcBef>
              <a:spcAft>
                <a:spcPts val="0"/>
              </a:spcAft>
              <a:buClr>
                <a:schemeClr val="dk1"/>
              </a:buClr>
              <a:buSzPts val="1200"/>
              <a:buNone/>
              <a:defRPr sz="1200" b="1"/>
            </a:lvl5pPr>
            <a:lvl6pPr marL="2743132" lvl="5" indent="-228594" algn="l">
              <a:lnSpc>
                <a:spcPct val="100000"/>
              </a:lnSpc>
              <a:spcBef>
                <a:spcPts val="240"/>
              </a:spcBef>
              <a:spcAft>
                <a:spcPts val="0"/>
              </a:spcAft>
              <a:buClr>
                <a:schemeClr val="dk1"/>
              </a:buClr>
              <a:buSzPts val="1200"/>
              <a:buNone/>
              <a:defRPr sz="1200" b="1"/>
            </a:lvl6pPr>
            <a:lvl7pPr marL="3200320" lvl="6" indent="-228594" algn="l">
              <a:lnSpc>
                <a:spcPct val="100000"/>
              </a:lnSpc>
              <a:spcBef>
                <a:spcPts val="240"/>
              </a:spcBef>
              <a:spcAft>
                <a:spcPts val="0"/>
              </a:spcAft>
              <a:buClr>
                <a:schemeClr val="dk1"/>
              </a:buClr>
              <a:buSzPts val="1200"/>
              <a:buNone/>
              <a:defRPr sz="1200" b="1"/>
            </a:lvl7pPr>
            <a:lvl8pPr marL="3657509" lvl="7" indent="-228594" algn="l">
              <a:lnSpc>
                <a:spcPct val="100000"/>
              </a:lnSpc>
              <a:spcBef>
                <a:spcPts val="240"/>
              </a:spcBef>
              <a:spcAft>
                <a:spcPts val="0"/>
              </a:spcAft>
              <a:buClr>
                <a:schemeClr val="dk1"/>
              </a:buClr>
              <a:buSzPts val="1200"/>
              <a:buNone/>
              <a:defRPr sz="1200" b="1"/>
            </a:lvl8pPr>
            <a:lvl9pPr marL="4114697" lvl="8" indent="-228594" algn="l">
              <a:lnSpc>
                <a:spcPct val="100000"/>
              </a:lnSpc>
              <a:spcBef>
                <a:spcPts val="240"/>
              </a:spcBef>
              <a:spcAft>
                <a:spcPts val="0"/>
              </a:spcAft>
              <a:buClr>
                <a:schemeClr val="dk1"/>
              </a:buClr>
              <a:buSzPts val="1200"/>
              <a:buNone/>
              <a:defRPr sz="1200" b="1"/>
            </a:lvl9pPr>
          </a:lstStyle>
          <a:p>
            <a:endParaRPr/>
          </a:p>
        </p:txBody>
      </p:sp>
      <p:sp>
        <p:nvSpPr>
          <p:cNvPr id="32" name="Google Shape;32;p20"/>
          <p:cNvSpPr txBox="1">
            <a:spLocks noGrp="1"/>
          </p:cNvSpPr>
          <p:nvPr>
            <p:ph type="title"/>
          </p:nvPr>
        </p:nvSpPr>
        <p:spPr>
          <a:xfrm>
            <a:off x="628653" y="1043868"/>
            <a:ext cx="3946745" cy="994172"/>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2700"/>
              <a:buFont typeface="Arial"/>
              <a:buNone/>
              <a:defRPr sz="2700" b="1">
                <a:solidFill>
                  <a:schemeClr val="dk1"/>
                </a:solidFill>
                <a:latin typeface="Arial"/>
                <a:ea typeface="Arial"/>
                <a:cs typeface="Arial"/>
                <a:sym typeface="Aria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 name="Google Shape;33;p20"/>
          <p:cNvSpPr>
            <a:spLocks noGrp="1"/>
          </p:cNvSpPr>
          <p:nvPr>
            <p:ph type="pic" idx="3"/>
          </p:nvPr>
        </p:nvSpPr>
        <p:spPr>
          <a:xfrm>
            <a:off x="629841" y="580798"/>
            <a:ext cx="1748790" cy="404622"/>
          </a:xfrm>
          <a:prstGeom prst="rect">
            <a:avLst/>
          </a:prstGeom>
          <a:noFill/>
          <a:ln>
            <a:noFill/>
          </a:ln>
        </p:spPr>
      </p:sp>
      <p:sp>
        <p:nvSpPr>
          <p:cNvPr id="34" name="Google Shape;34;p20"/>
          <p:cNvSpPr>
            <a:spLocks noGrp="1"/>
          </p:cNvSpPr>
          <p:nvPr>
            <p:ph type="pic" idx="4"/>
          </p:nvPr>
        </p:nvSpPr>
        <p:spPr>
          <a:xfrm>
            <a:off x="5219702" y="1"/>
            <a:ext cx="3277791" cy="4543425"/>
          </a:xfrm>
          <a:prstGeom prst="rect">
            <a:avLst/>
          </a:prstGeom>
          <a:noFill/>
          <a:ln>
            <a:noFill/>
          </a:ln>
        </p:spPr>
      </p:sp>
      <p:sp>
        <p:nvSpPr>
          <p:cNvPr id="35" name="Google Shape;35;p20"/>
          <p:cNvSpPr txBox="1">
            <a:spLocks noGrp="1"/>
          </p:cNvSpPr>
          <p:nvPr>
            <p:ph type="dt" idx="10"/>
          </p:nvPr>
        </p:nvSpPr>
        <p:spPr>
          <a:xfrm>
            <a:off x="457200" y="4767264"/>
            <a:ext cx="21336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6" name="Google Shape;36;p20"/>
          <p:cNvSpPr txBox="1">
            <a:spLocks noGrp="1"/>
          </p:cNvSpPr>
          <p:nvPr>
            <p:ph type="ftr" idx="11"/>
          </p:nvPr>
        </p:nvSpPr>
        <p:spPr>
          <a:xfrm>
            <a:off x="3124200" y="4767264"/>
            <a:ext cx="2895600" cy="27463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7" name="Google Shape;37;p20"/>
          <p:cNvSpPr txBox="1">
            <a:spLocks noGrp="1"/>
          </p:cNvSpPr>
          <p:nvPr>
            <p:ph type="sldNum" idx="12"/>
          </p:nvPr>
        </p:nvSpPr>
        <p:spPr>
          <a:xfrm>
            <a:off x="6553200" y="4767264"/>
            <a:ext cx="21336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9pPr>
          </a:lstStyle>
          <a:p>
            <a:fld id="{00000000-1234-1234-1234-123412341234}" type="slidenum">
              <a:rPr lang="mn-MN" smtClean="0"/>
              <a:pPr/>
              <a:t>‹#›</a:t>
            </a:fld>
            <a:endParaRPr lang="mn-MN"/>
          </a:p>
        </p:txBody>
      </p:sp>
    </p:spTree>
    <p:extLst>
      <p:ext uri="{BB962C8B-B14F-4D97-AF65-F5344CB8AC3E}">
        <p14:creationId xmlns:p14="http://schemas.microsoft.com/office/powerpoint/2010/main" val="3012599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Goals">
    <p:spTree>
      <p:nvGrpSpPr>
        <p:cNvPr id="1" name=""/>
        <p:cNvGrpSpPr/>
        <p:nvPr/>
      </p:nvGrpSpPr>
      <p:grpSpPr>
        <a:xfrm>
          <a:off x="0" y="0"/>
          <a:ext cx="0" cy="0"/>
          <a:chOff x="0" y="0"/>
          <a:chExt cx="0" cy="0"/>
        </a:xfrm>
      </p:grpSpPr>
      <p:sp>
        <p:nvSpPr>
          <p:cNvPr id="2" name="Rectangle 6">
            <a:extLst>
              <a:ext uri="{5E6B7CF7-D68D-40A2-B623-2AF33C21341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A771FE0-DC14-4BEB-9DF6-5F30CCE00655}"/>
              </a:ext>
            </a:extLst>
          </p:cNvPr>
          <p:cNvSpPr/>
          <p:nvPr userDrawn="1"/>
        </p:nvSpPr>
        <p:spPr>
          <a:xfrm>
            <a:off x="431373" y="409086"/>
            <a:ext cx="7530140" cy="3447702"/>
          </a:xfrm>
          <a:prstGeom prst="rect">
            <a:avLst/>
          </a:prstGeom>
          <a:gradFill rotWithShape="1">
            <a:gsLst>
              <a:gs pos="0">
                <a:schemeClr val="accent3">
                  <a:alpha val="54000"/>
                  <a:lumMod val="20000"/>
                  <a:lumOff val="80000"/>
                </a:schemeClr>
              </a:gs>
              <a:gs pos="58000">
                <a:schemeClr val="accent6">
                  <a:alpha val="0"/>
                  <a:lumMod val="0"/>
                  <a:lumOff val="100000"/>
                </a:schemeClr>
              </a:gs>
            </a:gsLst>
            <a:lin ang="4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noAutofit/>
          </a:bodyPr>
          <a:lstStyle/>
          <a:p>
            <a:pPr algn="ctr"/>
            <a:endParaRPr lang="en-US" dirty="0"/>
          </a:p>
        </p:txBody>
      </p:sp>
      <p:sp>
        <p:nvSpPr>
          <p:cNvPr id="3" name="Title 1">
            <a:extLst>
              <a:ext uri="{1C29012A-CE28-4390-A884-0F685868F04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AFFFB82-4FBC-447F-B35B-C2760EF0FF7B}"/>
              </a:ext>
            </a:extLst>
          </p:cNvPr>
          <p:cNvSpPr>
            <a:spLocks noGrp="1"/>
          </p:cNvSpPr>
          <p:nvPr>
            <p:ph type="title" idx="10"/>
          </p:nvPr>
        </p:nvSpPr>
        <p:spPr>
          <a:xfrm>
            <a:off x="921673" y="409086"/>
            <a:ext cx="7593676" cy="858929"/>
          </a:xfrm>
        </p:spPr>
        <p:txBody>
          <a:bodyPr vert="horz" rtlCol="0" anchor="b">
            <a:noAutofit/>
          </a:bodyPr>
          <a:lstStyle>
            <a:lvl1pPr lvl="0">
              <a:lnSpc>
                <a:spcPct val="100000"/>
              </a:lnSpc>
              <a:defRPr lang="en-US" sz="3200" dirty="0">
                <a:solidFill>
                  <a:schemeClr val="accent3"/>
                </a:solidFill>
              </a:defRPr>
            </a:lvl1pPr>
          </a:lstStyle>
          <a:p>
            <a:r>
              <a:rPr lang="en-US" dirty="0"/>
              <a:t>Add Title</a:t>
            </a:r>
          </a:p>
        </p:txBody>
      </p:sp>
      <p:sp>
        <p:nvSpPr>
          <p:cNvPr id="4" name="Content Placeholder 2">
            <a:extLst>
              <a:ext uri="{791AFD1E-ED9A-4195-A7B8-7603E0D7117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2F891A6-73EA-4310-82FE-F3EE42B4BFD2}"/>
              </a:ext>
            </a:extLst>
          </p:cNvPr>
          <p:cNvSpPr>
            <a:spLocks noGrp="1"/>
          </p:cNvSpPr>
          <p:nvPr>
            <p:ph idx="11"/>
          </p:nvPr>
        </p:nvSpPr>
        <p:spPr>
          <a:xfrm>
            <a:off x="939326" y="1738569"/>
            <a:ext cx="2717877" cy="2558132"/>
          </a:xfrm>
        </p:spPr>
        <p:txBody>
          <a:bodyPr vert="horz" rtlCol="0">
            <a:noAutofit/>
          </a:bodyPr>
          <a:lstStyle>
            <a:lvl1pPr marL="0" lvl="0" indent="0">
              <a:lnSpc>
                <a:spcPct val="125000"/>
              </a:lnSpc>
              <a:buNone/>
              <a:defRPr lang="en-US" sz="1400" dirty="0">
                <a:solidFill>
                  <a:schemeClr val="tx2"/>
                </a:solidFill>
              </a:defRPr>
            </a:lvl1pPr>
            <a:lvl2pPr marL="457200" lvl="1" indent="0">
              <a:buNone/>
              <a:defRPr lang="en-US" sz="2000" dirty="0">
                <a:solidFill>
                  <a:schemeClr val="tx2"/>
                </a:solidFill>
              </a:defRPr>
            </a:lvl2pPr>
            <a:lvl3pPr marL="914400" lvl="2" indent="0">
              <a:buNone/>
              <a:defRPr lang="en-US" sz="1800" dirty="0">
                <a:solidFill>
                  <a:schemeClr val="tx2"/>
                </a:solidFill>
              </a:defRPr>
            </a:lvl3pPr>
            <a:lvl4pPr marL="1371600" lvl="3" indent="0">
              <a:buNone/>
              <a:defRPr lang="en-US" sz="1600" dirty="0">
                <a:solidFill>
                  <a:schemeClr val="tx2"/>
                </a:solidFill>
              </a:defRPr>
            </a:lvl4pPr>
            <a:lvl5pPr marL="1828800" lvl="4" indent="0">
              <a:buNone/>
              <a:defRPr lang="en-US" sz="1600" dirty="0">
                <a:solidFill>
                  <a:schemeClr val="tx2"/>
                </a:solidFill>
              </a:defRPr>
            </a:lvl5pPr>
          </a:lstStyle>
          <a:p>
            <a:pPr lvl="0"/>
            <a:r>
              <a:rPr lang="en-US" dirty="0"/>
              <a:t>Add Text</a:t>
            </a:r>
          </a:p>
        </p:txBody>
      </p:sp>
      <p:sp>
        <p:nvSpPr>
          <p:cNvPr id="5" name="Slide Number Placeholder 5">
            <a:extLst>
              <a:ext uri="{5CE8C316-6AB2-48D9-8DDE-6BFE1C17CDFD}">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1BB6D62-65CD-49B3-8701-904A3E443D20}"/>
              </a:ext>
            </a:extLst>
          </p:cNvPr>
          <p:cNvSpPr>
            <a:spLocks noGrp="1"/>
          </p:cNvSpPr>
          <p:nvPr>
            <p:ph type="sldNum" sz="quarter" idx="12"/>
          </p:nvPr>
        </p:nvSpPr>
        <p:spPr>
          <a:xfrm>
            <a:off x="431373" y="4867275"/>
            <a:ext cx="2057400" cy="273843"/>
          </a:xfrm>
        </p:spPr>
        <p:txBody>
          <a:bodyPr vert="horz" lIns="0" rtlCol="0">
            <a:noAutofit/>
          </a:bodyPr>
          <a:lstStyle>
            <a:lvl1pPr lvl="0" algn="l"/>
          </a:lstStyle>
          <a:p>
            <a:fld id="{505298BA-873F-457C-8ED2-7B66FE97FAC7}" type="slidenum">
              <a:t>‹#›</a:t>
            </a:fld>
            <a:endParaRPr lang="en-US" dirty="0"/>
          </a:p>
        </p:txBody>
      </p:sp>
      <p:sp>
        <p:nvSpPr>
          <p:cNvPr id="6" name="Rectangle 3">
            <a:extLst>
              <a:ext uri="{9634D414-12C1-4C01-9BDA-32C7AF84DC0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8920446-D934-4E4F-B020-48E7BD8C7C04}"/>
              </a:ext>
            </a:extLst>
          </p:cNvPr>
          <p:cNvSpPr/>
          <p:nvPr userDrawn="1"/>
        </p:nvSpPr>
        <p:spPr>
          <a:xfrm>
            <a:off x="3832088" y="1633470"/>
            <a:ext cx="4685794" cy="858929"/>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spcCol="0" rtlCol="0" anchor="ctr">
            <a:noAutofit/>
          </a:bodyPr>
          <a:lstStyle/>
          <a:p>
            <a:pPr algn="ctr"/>
            <a:endParaRPr lang="en-US" dirty="0"/>
          </a:p>
        </p:txBody>
      </p:sp>
      <p:sp>
        <p:nvSpPr>
          <p:cNvPr id="7" name="Rectangle 10">
            <a:extLst>
              <a:ext uri="{54A6895F-666E-4602-95B9-1800C63E725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6537B5E-2E78-4077-9CDF-C00AF43F2DB5}"/>
              </a:ext>
            </a:extLst>
          </p:cNvPr>
          <p:cNvSpPr/>
          <p:nvPr userDrawn="1"/>
        </p:nvSpPr>
        <p:spPr>
          <a:xfrm>
            <a:off x="3832088" y="2567159"/>
            <a:ext cx="4685794" cy="858929"/>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spcCol="0" rtlCol="0" anchor="ctr">
            <a:noAutofit/>
          </a:bodyPr>
          <a:lstStyle/>
          <a:p>
            <a:pPr algn="ctr"/>
            <a:endParaRPr lang="en-US" dirty="0"/>
          </a:p>
        </p:txBody>
      </p:sp>
      <p:sp>
        <p:nvSpPr>
          <p:cNvPr id="8" name="Rectangle 11">
            <a:extLst>
              <a:ext uri="{0F8BDEF6-2663-4AB9-8B80-552C6586A1D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C455D28-6A5C-4FE6-9C5F-E700F47B1FAA}"/>
              </a:ext>
            </a:extLst>
          </p:cNvPr>
          <p:cNvSpPr/>
          <p:nvPr userDrawn="1"/>
        </p:nvSpPr>
        <p:spPr>
          <a:xfrm>
            <a:off x="3821125" y="3512239"/>
            <a:ext cx="4685794" cy="858929"/>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spcCol="0" rtlCol="0" anchor="ctr">
            <a:noAutofit/>
          </a:bodyPr>
          <a:lstStyle/>
          <a:p>
            <a:pPr algn="ctr"/>
            <a:endParaRPr lang="en-US" dirty="0"/>
          </a:p>
        </p:txBody>
      </p:sp>
      <p:sp>
        <p:nvSpPr>
          <p:cNvPr id="9" name="Text Placeholder 13">
            <a:extLst>
              <a:ext uri="{3AB46709-D6B4-46CF-8CE5-B4E50CE29FA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08D04E8-1BA1-4C50-A65D-C9F264704425}"/>
              </a:ext>
            </a:extLst>
          </p:cNvPr>
          <p:cNvSpPr>
            <a:spLocks noGrp="1"/>
          </p:cNvSpPr>
          <p:nvPr>
            <p:ph type="body" idx="13"/>
          </p:nvPr>
        </p:nvSpPr>
        <p:spPr>
          <a:xfrm>
            <a:off x="4032008" y="1813036"/>
            <a:ext cx="4310279" cy="476250"/>
          </a:xfrm>
        </p:spPr>
        <p:txBody>
          <a:bodyPr vert="horz" rtlCol="0" anchor="ctr">
            <a:noAutofit/>
          </a:bodyPr>
          <a:lstStyle>
            <a:lvl1pPr marL="0" lvl="0" indent="0">
              <a:lnSpc>
                <a:spcPct val="100000"/>
              </a:lnSpc>
              <a:buNone/>
              <a:defRPr lang="en-US" sz="1400" dirty="0">
                <a:solidFill>
                  <a:schemeClr val="bg1"/>
                </a:solidFill>
              </a:defRPr>
            </a:lvl1pPr>
            <a:lvl2pPr marL="457200" lvl="1" indent="0">
              <a:buNone/>
              <a:defRPr lang="en-US" sz="1800" dirty="0">
                <a:solidFill>
                  <a:schemeClr val="bg1"/>
                </a:solidFill>
              </a:defRPr>
            </a:lvl2pPr>
            <a:lvl3pPr marL="914400" lvl="2" indent="0">
              <a:buNone/>
              <a:defRPr lang="en-US" sz="1800" dirty="0">
                <a:solidFill>
                  <a:schemeClr val="bg1"/>
                </a:solidFill>
              </a:defRPr>
            </a:lvl3pPr>
            <a:lvl4pPr marL="1371600" lvl="3" indent="0">
              <a:buNone/>
              <a:defRPr lang="en-US" sz="1800" dirty="0">
                <a:solidFill>
                  <a:schemeClr val="bg1"/>
                </a:solidFill>
              </a:defRPr>
            </a:lvl4pPr>
            <a:lvl5pPr marL="1828800" lvl="4" indent="0">
              <a:buNone/>
              <a:defRPr lang="en-US" sz="1800" dirty="0">
                <a:solidFill>
                  <a:schemeClr val="bg1"/>
                </a:solidFill>
              </a:defRPr>
            </a:lvl5pPr>
          </a:lstStyle>
          <a:p>
            <a:pPr lvl="0"/>
            <a:r>
              <a:rPr lang="en-US" dirty="0"/>
              <a:t>Add Text</a:t>
            </a:r>
          </a:p>
        </p:txBody>
      </p:sp>
      <p:sp>
        <p:nvSpPr>
          <p:cNvPr id="10" name="Text Placeholder 13">
            <a:extLst>
              <a:ext uri="{E257143F-C1DB-43D0-92F5-FFF49BA2E48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BA86F62-9B25-4DDA-95D4-763569C30865}"/>
              </a:ext>
            </a:extLst>
          </p:cNvPr>
          <p:cNvSpPr>
            <a:spLocks noGrp="1"/>
          </p:cNvSpPr>
          <p:nvPr>
            <p:ph type="body" idx="14"/>
          </p:nvPr>
        </p:nvSpPr>
        <p:spPr>
          <a:xfrm>
            <a:off x="4043686" y="2746724"/>
            <a:ext cx="4310279" cy="476250"/>
          </a:xfrm>
        </p:spPr>
        <p:txBody>
          <a:bodyPr vert="horz" rtlCol="0" anchor="ctr">
            <a:noAutofit/>
          </a:bodyPr>
          <a:lstStyle>
            <a:lvl1pPr marL="0" lvl="0" indent="0">
              <a:lnSpc>
                <a:spcPct val="100000"/>
              </a:lnSpc>
              <a:buNone/>
              <a:defRPr lang="en-US" sz="1400" dirty="0">
                <a:solidFill>
                  <a:schemeClr val="bg1"/>
                </a:solidFill>
              </a:defRPr>
            </a:lvl1pPr>
            <a:lvl2pPr marL="457200" lvl="1" indent="0">
              <a:buNone/>
              <a:defRPr lang="en-US" sz="1800" dirty="0">
                <a:solidFill>
                  <a:schemeClr val="bg1"/>
                </a:solidFill>
              </a:defRPr>
            </a:lvl2pPr>
            <a:lvl3pPr marL="914400" lvl="2" indent="0">
              <a:buNone/>
              <a:defRPr lang="en-US" sz="1800" dirty="0">
                <a:solidFill>
                  <a:schemeClr val="bg1"/>
                </a:solidFill>
              </a:defRPr>
            </a:lvl3pPr>
            <a:lvl4pPr marL="1371600" lvl="3" indent="0">
              <a:buNone/>
              <a:defRPr lang="en-US" sz="1800" dirty="0">
                <a:solidFill>
                  <a:schemeClr val="bg1"/>
                </a:solidFill>
              </a:defRPr>
            </a:lvl4pPr>
            <a:lvl5pPr marL="1828800" lvl="4" indent="0">
              <a:buNone/>
              <a:defRPr lang="en-US" sz="1800" dirty="0">
                <a:solidFill>
                  <a:schemeClr val="bg1"/>
                </a:solidFill>
              </a:defRPr>
            </a:lvl5pPr>
          </a:lstStyle>
          <a:p>
            <a:pPr lvl="0"/>
            <a:r>
              <a:rPr lang="en-US" dirty="0"/>
              <a:t>Add Text</a:t>
            </a:r>
          </a:p>
        </p:txBody>
      </p:sp>
      <p:sp>
        <p:nvSpPr>
          <p:cNvPr id="11" name="Text Placeholder 13">
            <a:extLst>
              <a:ext uri="{73964FA4-F94F-4000-BE06-DA7D639ED33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FAF0509-1904-4359-8F39-4F20C9AF24E2}"/>
              </a:ext>
            </a:extLst>
          </p:cNvPr>
          <p:cNvSpPr>
            <a:spLocks noGrp="1"/>
          </p:cNvSpPr>
          <p:nvPr>
            <p:ph type="body" idx="15"/>
          </p:nvPr>
        </p:nvSpPr>
        <p:spPr>
          <a:xfrm>
            <a:off x="4032370" y="3691804"/>
            <a:ext cx="4310279" cy="476250"/>
          </a:xfrm>
        </p:spPr>
        <p:txBody>
          <a:bodyPr vert="horz" rtlCol="0" anchor="ctr">
            <a:noAutofit/>
          </a:bodyPr>
          <a:lstStyle>
            <a:lvl1pPr marL="0" lvl="0" indent="0">
              <a:lnSpc>
                <a:spcPct val="100000"/>
              </a:lnSpc>
              <a:buNone/>
              <a:defRPr lang="en-US" sz="1400" dirty="0">
                <a:solidFill>
                  <a:schemeClr val="bg1"/>
                </a:solidFill>
              </a:defRPr>
            </a:lvl1pPr>
            <a:lvl2pPr marL="457200" lvl="1" indent="0">
              <a:buNone/>
              <a:defRPr lang="en-US" sz="1800" dirty="0">
                <a:solidFill>
                  <a:schemeClr val="bg1"/>
                </a:solidFill>
              </a:defRPr>
            </a:lvl2pPr>
            <a:lvl3pPr marL="914400" lvl="2" indent="0">
              <a:buNone/>
              <a:defRPr lang="en-US" sz="1800" dirty="0">
                <a:solidFill>
                  <a:schemeClr val="bg1"/>
                </a:solidFill>
              </a:defRPr>
            </a:lvl3pPr>
            <a:lvl4pPr marL="1371600" lvl="3" indent="0">
              <a:buNone/>
              <a:defRPr lang="en-US" sz="1800" dirty="0">
                <a:solidFill>
                  <a:schemeClr val="bg1"/>
                </a:solidFill>
              </a:defRPr>
            </a:lvl4pPr>
            <a:lvl5pPr marL="1828800" lvl="4" indent="0">
              <a:buNone/>
              <a:defRPr lang="en-US" sz="1800" dirty="0">
                <a:solidFill>
                  <a:schemeClr val="bg1"/>
                </a:solidFill>
              </a:defRPr>
            </a:lvl5pPr>
          </a:lstStyle>
          <a:p>
            <a:pPr lvl="0"/>
            <a:r>
              <a:rPr lang="en-US" dirty="0"/>
              <a:t>Add Text</a:t>
            </a:r>
          </a:p>
        </p:txBody>
      </p:sp>
      <p:sp>
        <p:nvSpPr>
          <p:cNvPr id="12" name="Picture Placeholder 11">
            <a:extLst>
              <a:ext uri="{D3249E40-081A-4B5A-9D71-ABDE5474B81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114F282-7F93-49FE-80DC-4E5CA3A2C7F2}"/>
              </a:ext>
            </a:extLst>
          </p:cNvPr>
          <p:cNvSpPr>
            <a:spLocks noGrp="1"/>
          </p:cNvSpPr>
          <p:nvPr>
            <p:ph type="pic" idx="16"/>
          </p:nvPr>
        </p:nvSpPr>
        <p:spPr>
          <a:xfrm>
            <a:off x="6610350" y="4600575"/>
            <a:ext cx="1905000" cy="476250"/>
          </a:xfrm>
          <a:prstGeom prst="rect">
            <a:avLst/>
          </a:prstGeom>
          <a:solidFill>
            <a:schemeClr val="bg1"/>
          </a:solidFill>
          <a:ln>
            <a:noFill/>
          </a:ln>
        </p:spPr>
        <p:txBody>
          <a:bodyPr vert="horz" lIns="0" tIns="0" rIns="0" bIns="0" rtlCol="0">
            <a:noAutofit/>
          </a:bodyPr>
          <a:lstStyle/>
          <a:p>
            <a:pPr lvl="0"/>
            <a:r>
              <a:rPr lang="en-US" dirty="0"/>
              <a:t>Click to edit Master text styles</a:t>
            </a:r>
          </a:p>
        </p:txBody>
      </p:sp>
      <p:sp>
        <p:nvSpPr>
          <p:cNvPr id="13" name="Footer Placeholder 1">
            <a:extLst>
              <a:ext uri="{218692D3-6E09-4425-8F9A-145CBDDCB75D}">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AA8F6AC-DE91-4A05-AC0C-D0B63A13F07D}"/>
              </a:ext>
            </a:extLst>
          </p:cNvPr>
          <p:cNvSpPr>
            <a:spLocks noGrp="1"/>
          </p:cNvSpPr>
          <p:nvPr>
            <p:ph type="ftr" sz="quarter" idx="17"/>
          </p:nvPr>
        </p:nvSpPr>
        <p:spPr>
          <a:xfrm>
            <a:off x="2495550" y="4857750"/>
            <a:ext cx="5181600" cy="285750"/>
          </a:xfrm>
          <a:prstGeom prst="rect">
            <a:avLst/>
          </a:prstGeom>
        </p:spPr>
        <p:txBody>
          <a:bodyPr vert="horz" lIns="91440" tIns="45720" rIns="91440" bIns="45720" rtlCol="0" anchor="ctr"/>
          <a:lstStyle>
            <a:lvl1pPr lvl="0" algn="ctr">
              <a:defRPr lang="en-US" sz="600" b="0" i="0" dirty="0">
                <a:solidFill>
                  <a:schemeClr val="bg1">
                    <a:lumMod val="50000"/>
                  </a:schemeClr>
                </a:solidFill>
                <a:latin typeface="+mn-lt"/>
              </a:defRPr>
            </a:lvl1pPr>
          </a:lstStyle>
          <a:p>
            <a:r>
              <a:rPr lang="en-US" dirty="0"/>
              <a:t>Footer</a:t>
            </a:r>
          </a:p>
        </p:txBody>
      </p:sp>
      <p:sp>
        <p:nvSpPr>
          <p:cNvPr id="14" name="Date Placeholder 1">
            <a:extLst>
              <a:ext uri="{91694A17-10C6-48E3-BAC4-00FF89D6CEB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B1058BA-B9BA-49F9-8BE2-15ECDFF45C32}"/>
              </a:ext>
            </a:extLst>
          </p:cNvPr>
          <p:cNvSpPr>
            <a:spLocks noGrp="1"/>
          </p:cNvSpPr>
          <p:nvPr>
            <p:ph type="dt" sz="half" idx="18"/>
          </p:nvPr>
        </p:nvSpPr>
        <p:spPr>
          <a:xfrm>
            <a:off x="762000" y="4857750"/>
            <a:ext cx="1639570" cy="285750"/>
          </a:xfrm>
          <a:prstGeom prst="rect">
            <a:avLst/>
          </a:prstGeom>
        </p:spPr>
        <p:txBody>
          <a:bodyPr vert="horz" lIns="91440" tIns="45720" rIns="91440" bIns="45720" rtlCol="0" anchor="ctr"/>
          <a:lstStyle>
            <a:lvl1pPr lvl="0" algn="l">
              <a:defRPr lang="en-US" sz="600" b="0" i="0" dirty="0">
                <a:solidFill>
                  <a:schemeClr val="bg1">
                    <a:lumMod val="50000"/>
                  </a:schemeClr>
                </a:solidFill>
                <a:latin typeface="+mn-lt"/>
              </a:defRPr>
            </a:lvl1pPr>
          </a:lstStyle>
          <a:p>
            <a:fld id="{0B6CE73E-3B07-45D5-B205-09B3C4431ABE}" type="datetime4">
              <a:t>October 26, 2023</a:t>
            </a:fld>
            <a:endParaRPr lang="en-US" dirty="0"/>
          </a:p>
        </p:txBody>
      </p:sp>
    </p:spTree>
    <p:extLst>
      <p:ext uri="{CE3D0D7C-ED68-4125-BAA5-26F01E8B5E5E}">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71423712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theme" Target="../theme/theme2.xml"/><Relationship Id="rId8"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3.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4.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theme" Target="../theme/theme5.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ideMaster1">
    <p:bg>
      <p:bgRef idx="1001">
        <a:schemeClr val="bg1"/>
      </p:bgRef>
    </p:bg>
    <p:spTree>
      <p:nvGrpSpPr>
        <p:cNvPr id="1" name=""/>
        <p:cNvGrpSpPr/>
        <p:nvPr/>
      </p:nvGrpSpPr>
      <p:grpSpPr>
        <a:xfrm>
          <a:off x="0" y="0"/>
          <a:ext cx="0" cy="0"/>
          <a:chOff x="0" y="0"/>
          <a:chExt cx="0" cy="0"/>
        </a:xfrm>
      </p:grpSpPr>
      <p:sp>
        <p:nvSpPr>
          <p:cNvPr id="2" name="Title Placeholder 1">
            <a:extLst>
              <a:ext uri="{C125F2B0-3114-4817-A255-C6D8CDBA82D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7F2303F-4958-4FB4-BB55-7A2915892D33}"/>
              </a:ext>
            </a:extLst>
          </p:cNvPr>
          <p:cNvSpPr>
            <a:spLocks noGrp="1"/>
          </p:cNvSpPr>
          <p:nvPr>
            <p:ph type="title"/>
          </p:nvPr>
        </p:nvSpPr>
        <p:spPr>
          <a:xfrm>
            <a:off x="628650" y="273843"/>
            <a:ext cx="7886700" cy="994172"/>
          </a:xfrm>
          <a:prstGeom prst="rect">
            <a:avLst/>
          </a:prstGeom>
        </p:spPr>
        <p:txBody>
          <a:bodyPr vert="horz" lIns="0" tIns="0" rIns="0" bIns="0" rtlCol="0" anchor="ctr">
            <a:noAutofit/>
          </a:bodyPr>
          <a:lstStyle/>
          <a:p>
            <a:r>
              <a:rPr lang="en-US" dirty="0"/>
              <a:t>Click to edit Master title style</a:t>
            </a:r>
          </a:p>
        </p:txBody>
      </p:sp>
      <p:sp>
        <p:nvSpPr>
          <p:cNvPr id="3" name="Text Placeholder 2">
            <a:extLst>
              <a:ext uri="{802019EE-1DFB-43A1-B073-F62CEF8E825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06CFAAF-3615-46EC-961D-6E0E0C88C2E2}"/>
              </a:ext>
            </a:extLst>
          </p:cNvPr>
          <p:cNvSpPr>
            <a:spLocks noGrp="1"/>
          </p:cNvSpPr>
          <p:nvPr>
            <p:ph type="body" idx="1"/>
          </p:nvPr>
        </p:nvSpPr>
        <p:spPr>
          <a:xfrm>
            <a:off x="628650" y="1369218"/>
            <a:ext cx="7886700" cy="326350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7D9827DD-A61D-4917-BF0B-C4A1225B9DB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00D437F-6982-47E9-B5AF-B4B0BDD1A7ED}"/>
              </a:ext>
            </a:extLst>
          </p:cNvPr>
          <p:cNvSpPr>
            <a:spLocks noGrp="1"/>
          </p:cNvSpPr>
          <p:nvPr>
            <p:ph type="sldNum" sz="quarter" idx="4"/>
          </p:nvPr>
        </p:nvSpPr>
        <p:spPr>
          <a:xfrm>
            <a:off x="6909573" y="4867275"/>
            <a:ext cx="2057400" cy="273843"/>
          </a:xfrm>
          <a:prstGeom prst="rect">
            <a:avLst/>
          </a:prstGeom>
        </p:spPr>
        <p:txBody>
          <a:bodyPr vert="horz" lIns="91440" tIns="45720" rIns="91440" bIns="45720" rtlCol="0" anchor="ctr">
            <a:noAutofit/>
          </a:bodyPr>
          <a:lstStyle>
            <a:lvl1pPr lvl="0" algn="r">
              <a:defRPr lang="en-US" sz="900" b="0" i="0" dirty="0">
                <a:solidFill>
                  <a:schemeClr val="tx1">
                    <a:tint val="75000"/>
                  </a:schemeClr>
                </a:solidFill>
                <a:latin typeface="Montserrat Light"/>
              </a:defRPr>
            </a:lvl1pPr>
          </a:lstStyle>
          <a:p>
            <a:fld id="{E7E8EFF3-75A9-4A17-A6CA-DAFB63170C9F}" type="slidenum">
              <a:t>‹#›</a:t>
            </a:fld>
            <a:endParaRPr lang="en-US" dirty="0"/>
          </a:p>
        </p:txBody>
      </p:sp>
      <p:sp>
        <p:nvSpPr>
          <p:cNvPr id="5" name="Footer Placeholder 1">
            <a:extLst>
              <a:ext uri="{A446F4C6-6EE3-42DE-B484-D4827AC68A0D}">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1A9198B-2F5C-45AD-8FB7-4DDDD42AAE9E}"/>
              </a:ext>
            </a:extLst>
          </p:cNvPr>
          <p:cNvSpPr>
            <a:spLocks noGrp="1"/>
          </p:cNvSpPr>
          <p:nvPr>
            <p:ph type="ftr" sz="quarter" idx="3"/>
          </p:nvPr>
        </p:nvSpPr>
        <p:spPr>
          <a:xfrm>
            <a:off x="2495550" y="4857750"/>
            <a:ext cx="5181600" cy="285750"/>
          </a:xfrm>
          <a:prstGeom prst="rect">
            <a:avLst/>
          </a:prstGeom>
        </p:spPr>
        <p:txBody>
          <a:bodyPr vert="horz" lIns="91440" tIns="45720" rIns="91440" bIns="45720" rtlCol="0" anchor="ctr"/>
          <a:lstStyle>
            <a:lvl1pPr lvl="0" algn="ctr">
              <a:defRPr lang="en-US" sz="600" b="0" i="0" dirty="0">
                <a:solidFill>
                  <a:schemeClr val="bg1">
                    <a:lumMod val="50000"/>
                  </a:schemeClr>
                </a:solidFill>
                <a:latin typeface="+mn-lt"/>
              </a:defRPr>
            </a:lvl1pPr>
          </a:lstStyle>
          <a:p>
            <a:r>
              <a:rPr lang="en-US" dirty="0"/>
              <a:t>Footer Message</a:t>
            </a:r>
          </a:p>
        </p:txBody>
      </p:sp>
      <p:sp>
        <p:nvSpPr>
          <p:cNvPr id="6" name="Date Placeholder 1">
            <a:extLst>
              <a:ext uri="{7247B8B1-45FD-43DA-A7C3-2779D49B7B0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50CBAAF-EC4E-4B13-9BA6-F608075DA8B4}"/>
              </a:ext>
            </a:extLst>
          </p:cNvPr>
          <p:cNvSpPr>
            <a:spLocks noGrp="1"/>
          </p:cNvSpPr>
          <p:nvPr>
            <p:ph type="dt" sz="half" idx="2"/>
          </p:nvPr>
        </p:nvSpPr>
        <p:spPr>
          <a:xfrm>
            <a:off x="762000" y="4857750"/>
            <a:ext cx="1639570" cy="285750"/>
          </a:xfrm>
          <a:prstGeom prst="rect">
            <a:avLst/>
          </a:prstGeom>
        </p:spPr>
        <p:txBody>
          <a:bodyPr vert="horz" lIns="91440" tIns="45720" rIns="91440" bIns="45720" rtlCol="0" anchor="ctr"/>
          <a:lstStyle>
            <a:lvl1pPr lvl="0" algn="l">
              <a:defRPr lang="en-US" sz="600" b="0" i="0" dirty="0">
                <a:solidFill>
                  <a:schemeClr val="bg1">
                    <a:lumMod val="50000"/>
                  </a:schemeClr>
                </a:solidFill>
                <a:latin typeface="+mn-lt"/>
              </a:defRPr>
            </a:lvl1pPr>
          </a:lstStyle>
          <a:p>
            <a:fld id="{88438544-B8C6-40F5-8CC2-FAAC6491D9F0}" type="datetime4">
              <a:t>October 26, 2023</a:t>
            </a:fld>
            <a:endParaRPr 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p:txStyles>
    <p:titleStyle>
      <a:lvl1pPr lvl="0" algn="l" rtl="0">
        <a:lnSpc>
          <a:spcPct val="90000"/>
        </a:lnSpc>
        <a:spcBef>
          <a:spcPct val="0"/>
        </a:spcBef>
        <a:buNone/>
        <a:defRPr lang="en-US" sz="4000" b="0" dirty="0">
          <a:solidFill>
            <a:schemeClr val="tx1"/>
          </a:solidFill>
          <a:latin typeface="Playfair Display"/>
        </a:defRPr>
      </a:lvl1pPr>
    </p:titleStyle>
    <p:bodyStyle>
      <a:lvl1pPr marL="228600" lvl="0" indent="-228600" algn="l" rtl="0">
        <a:lnSpc>
          <a:spcPct val="90000"/>
        </a:lnSpc>
        <a:spcBef>
          <a:spcPts val="1000"/>
        </a:spcBef>
        <a:buFont typeface="Arial"/>
        <a:buChar char="•"/>
        <a:defRPr lang="en-US" sz="2000" i="0" dirty="0">
          <a:solidFill>
            <a:schemeClr val="tx1"/>
          </a:solidFill>
          <a:latin typeface="Montserrat-light"/>
        </a:defRPr>
      </a:lvl1pPr>
      <a:lvl2pPr marL="685800" lvl="1" indent="-228600" algn="l" rtl="0">
        <a:lnSpc>
          <a:spcPct val="90000"/>
        </a:lnSpc>
        <a:spcBef>
          <a:spcPts val="500"/>
        </a:spcBef>
        <a:buFont typeface="Arial"/>
        <a:buChar char="•"/>
        <a:defRPr lang="en-US" sz="2400" i="0" dirty="0">
          <a:solidFill>
            <a:schemeClr val="tx1"/>
          </a:solidFill>
          <a:latin typeface="Montserrat-light"/>
        </a:defRPr>
      </a:lvl2pPr>
      <a:lvl3pPr marL="1143000" lvl="2" indent="-228600" algn="l" rtl="0">
        <a:lnSpc>
          <a:spcPct val="90000"/>
        </a:lnSpc>
        <a:spcBef>
          <a:spcPts val="500"/>
        </a:spcBef>
        <a:buFont typeface="Arial"/>
        <a:buChar char="•"/>
        <a:defRPr lang="en-US" sz="2000" i="0" dirty="0">
          <a:solidFill>
            <a:schemeClr val="tx1"/>
          </a:solidFill>
          <a:latin typeface="Montserrat-light"/>
        </a:defRPr>
      </a:lvl3pPr>
      <a:lvl4pPr marL="1600200" lvl="3" indent="-228600" algn="l" rtl="0">
        <a:lnSpc>
          <a:spcPct val="90000"/>
        </a:lnSpc>
        <a:spcBef>
          <a:spcPts val="500"/>
        </a:spcBef>
        <a:buFont typeface="Arial"/>
        <a:buChar char="•"/>
        <a:defRPr lang="en-US" sz="1800" i="0" dirty="0">
          <a:solidFill>
            <a:schemeClr val="tx1"/>
          </a:solidFill>
          <a:latin typeface="Montserrat-light"/>
        </a:defRPr>
      </a:lvl4pPr>
      <a:lvl5pPr marL="2057400" lvl="4" indent="-228600" algn="l" rtl="0">
        <a:lnSpc>
          <a:spcPct val="90000"/>
        </a:lnSpc>
        <a:spcBef>
          <a:spcPts val="500"/>
        </a:spcBef>
        <a:buFont typeface="Arial"/>
        <a:buChar char="•"/>
        <a:defRPr lang="en-US" sz="1800" i="0" dirty="0">
          <a:solidFill>
            <a:schemeClr val="tx1"/>
          </a:solidFill>
          <a:latin typeface="Montserrat-light"/>
        </a:defRPr>
      </a:lvl5pPr>
      <a:lvl6pPr marL="2514600" lvl="5" indent="-228600" algn="l" rtl="0">
        <a:lnSpc>
          <a:spcPct val="90000"/>
        </a:lnSpc>
        <a:spcBef>
          <a:spcPts val="500"/>
        </a:spcBef>
        <a:buFont typeface="Arial"/>
        <a:buChar char="•"/>
        <a:defRPr lang="en-US" sz="1800" dirty="0">
          <a:solidFill>
            <a:schemeClr val="tx1"/>
          </a:solidFill>
          <a:latin typeface="+mn-lt"/>
        </a:defRPr>
      </a:lvl6pPr>
      <a:lvl7pPr marL="2971800" lvl="6" indent="-228600" algn="l" rtl="0">
        <a:lnSpc>
          <a:spcPct val="90000"/>
        </a:lnSpc>
        <a:spcBef>
          <a:spcPts val="500"/>
        </a:spcBef>
        <a:buFont typeface="Arial"/>
        <a:buChar char="•"/>
        <a:defRPr lang="en-US" sz="1800" dirty="0">
          <a:solidFill>
            <a:schemeClr val="tx1"/>
          </a:solidFill>
          <a:latin typeface="+mn-lt"/>
        </a:defRPr>
      </a:lvl7pPr>
      <a:lvl8pPr marL="3429000" lvl="7" indent="-228600" algn="l" rtl="0">
        <a:lnSpc>
          <a:spcPct val="90000"/>
        </a:lnSpc>
        <a:spcBef>
          <a:spcPts val="500"/>
        </a:spcBef>
        <a:buFont typeface="Arial"/>
        <a:buChar char="•"/>
        <a:defRPr lang="en-US" sz="1800" dirty="0">
          <a:solidFill>
            <a:schemeClr val="tx1"/>
          </a:solidFill>
          <a:latin typeface="+mn-lt"/>
        </a:defRPr>
      </a:lvl8pPr>
      <a:lvl9pPr marL="3886200" lvl="8" indent="-228600" algn="l" rtl="0">
        <a:lnSpc>
          <a:spcPct val="90000"/>
        </a:lnSpc>
        <a:spcBef>
          <a:spcPts val="500"/>
        </a:spcBef>
        <a:buFont typeface="Arial"/>
        <a:buChar char="•"/>
        <a:defRPr lang="en-US" sz="1800" dirty="0">
          <a:solidFill>
            <a:schemeClr val="tx1"/>
          </a:solidFill>
          <a:latin typeface="+mn-lt"/>
        </a:defRPr>
      </a:lvl9pPr>
    </p:bodyStyle>
    <p:otherStyle>
      <a:lvl1pPr marL="0" lvl="0" algn="l" rtl="0">
        <a:defRPr lang="en-US" sz="1800" dirty="0">
          <a:solidFill>
            <a:schemeClr val="tx1"/>
          </a:solidFill>
          <a:latin typeface="+mn-lt"/>
        </a:defRPr>
      </a:lvl1pPr>
      <a:lvl2pPr marL="457200" lvl="1" algn="l" rtl="0">
        <a:defRPr lang="en-US" sz="1800" dirty="0">
          <a:solidFill>
            <a:schemeClr val="tx1"/>
          </a:solidFill>
          <a:latin typeface="+mn-lt"/>
        </a:defRPr>
      </a:lvl2pPr>
      <a:lvl3pPr marL="914400" lvl="2" algn="l" rtl="0">
        <a:defRPr lang="en-US" sz="1800" dirty="0">
          <a:solidFill>
            <a:schemeClr val="tx1"/>
          </a:solidFill>
          <a:latin typeface="+mn-lt"/>
        </a:defRPr>
      </a:lvl3pPr>
      <a:lvl4pPr marL="1371600" lvl="3" algn="l" rtl="0">
        <a:defRPr lang="en-US" sz="1800" dirty="0">
          <a:solidFill>
            <a:schemeClr val="tx1"/>
          </a:solidFill>
          <a:latin typeface="+mn-lt"/>
        </a:defRPr>
      </a:lvl4pPr>
      <a:lvl5pPr marL="1828800" lvl="4" algn="l" rtl="0">
        <a:defRPr lang="en-US" sz="1800" dirty="0">
          <a:solidFill>
            <a:schemeClr val="tx1"/>
          </a:solidFill>
          <a:latin typeface="+mn-lt"/>
        </a:defRPr>
      </a:lvl5pPr>
      <a:lvl6pPr marL="2286000" lvl="5" algn="l" rtl="0">
        <a:defRPr lang="en-US" sz="1800" dirty="0">
          <a:solidFill>
            <a:schemeClr val="tx1"/>
          </a:solidFill>
          <a:latin typeface="+mn-lt"/>
        </a:defRPr>
      </a:lvl6pPr>
      <a:lvl7pPr marL="2743200" lvl="6" algn="l" rtl="0">
        <a:defRPr lang="en-US" sz="1800" dirty="0">
          <a:solidFill>
            <a:schemeClr val="tx1"/>
          </a:solidFill>
          <a:latin typeface="+mn-lt"/>
        </a:defRPr>
      </a:lvl7pPr>
      <a:lvl8pPr marL="3200400" lvl="7" algn="l" rtl="0">
        <a:defRPr lang="en-US" sz="1800" dirty="0">
          <a:solidFill>
            <a:schemeClr val="tx1"/>
          </a:solidFill>
          <a:latin typeface="+mn-lt"/>
        </a:defRPr>
      </a:lvl8pPr>
      <a:lvl9pPr marL="3657600" lvl="8" algn="l" rtl="0">
        <a:defRPr lang="en-US" sz="1800" dirty="0">
          <a:solidFill>
            <a:schemeClr val="tx1"/>
          </a:solidFill>
          <a:latin typeface="+mn-l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5" hidden="1">
            <a:extLst>
              <a:ext uri="{4C755B71-C59B-4640-87FD-BA6342DC4E9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2A53294-D29E-4566-9E0C-E4790930A9E8}"/>
              </a:ext>
            </a:extLst>
          </p:cNvPr>
          <p:cNvSpPr txBox="1">
            <a:spLocks noGrp="1"/>
          </p:cNvSpPr>
          <p:nvPr/>
        </p:nvSpPr>
        <p:spPr>
          <a:xfrm>
            <a:off x="6123448" y="4771233"/>
            <a:ext cx="2133600" cy="273844"/>
          </a:xfrm>
          <a:prstGeom prst="rect">
            <a:avLst/>
          </a:prstGeom>
          <a:effectLst/>
        </p:spPr>
        <p:txBody>
          <a:bodyPr vert="horz" lIns="91440" tIns="45720" rIns="91440" bIns="45720" numCol="1" spcCol="0" rtlCol="0" anchor="ctr"/>
          <a:lstStyle>
            <a:lvl1pPr marL="0" lvl="0" algn="r" rtl="0">
              <a:lnSpc>
                <a:spcPct val="100000"/>
              </a:lnSpc>
              <a:defRPr lang="en-US" sz="600" b="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r" rtl="0">
              <a:defRPr lang="en-US" sz="600" b="0" i="0" dirty="0">
                <a:solidFill>
                  <a:schemeClr val="bg1">
                    <a:lumMod val="50000"/>
                  </a:schemeClr>
                </a:solidFill>
                <a:latin typeface="+mn-lt"/>
              </a:defRPr>
            </a:pPr>
            <a:r>
              <a:rPr lang="en-US" dirty="0"/>
              <a:t>&lt;#&gt;</a:t>
            </a:r>
          </a:p>
        </p:txBody>
      </p:sp>
      <p:sp>
        <p:nvSpPr>
          <p:cNvPr id="3" name="Footer Placeholder 4" hidden="1">
            <a:extLst>
              <a:ext uri="{D8839D75-EEB3-4CA9-AC2B-E0106576161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1EC5BF2-9F71-4FDF-A975-9EAA77C19166}"/>
              </a:ext>
            </a:extLst>
          </p:cNvPr>
          <p:cNvSpPr txBox="1">
            <a:spLocks noGrp="1"/>
          </p:cNvSpPr>
          <p:nvPr/>
        </p:nvSpPr>
        <p:spPr>
          <a:xfrm>
            <a:off x="3124200" y="4771233"/>
            <a:ext cx="2895600" cy="273844"/>
          </a:xfrm>
          <a:prstGeom prst="rect">
            <a:avLst/>
          </a:prstGeom>
          <a:effectLst/>
        </p:spPr>
        <p:txBody>
          <a:bodyPr vert="horz" lIns="91440" tIns="45720" rIns="91440" bIns="45720" numCol="1" spcCol="0" rtlCol="0" anchor="ctr"/>
          <a:lstStyle>
            <a:lvl1pPr marL="0" lvl="0" algn="ctr" rtl="0">
              <a:lnSpc>
                <a:spcPct val="100000"/>
              </a:lnSpc>
              <a:defRPr lang="en-US" sz="600" b="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ctr" rtl="0">
              <a:defRPr lang="en-US" sz="600" b="0" i="0" dirty="0">
                <a:solidFill>
                  <a:schemeClr val="bg1">
                    <a:lumMod val="50000"/>
                  </a:schemeClr>
                </a:solidFill>
                <a:latin typeface="+mn-lt"/>
              </a:defRPr>
            </a:pPr>
            <a:r>
              <a:rPr lang="en-US" dirty="0"/>
              <a:t>Footer</a:t>
            </a:r>
          </a:p>
        </p:txBody>
      </p:sp>
      <p:sp>
        <p:nvSpPr>
          <p:cNvPr id="4" name="Date Placeholder 3" hidden="1">
            <a:extLst>
              <a:ext uri="{AFD07837-AE06-400C-A26F-74107DAFC38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316273C-8553-4DF8-A5BF-29B32767B126}"/>
              </a:ext>
            </a:extLst>
          </p:cNvPr>
          <p:cNvSpPr txBox="1">
            <a:spLocks noGrp="1"/>
          </p:cNvSpPr>
          <p:nvPr/>
        </p:nvSpPr>
        <p:spPr>
          <a:xfrm>
            <a:off x="894633" y="4771233"/>
            <a:ext cx="2133600" cy="273844"/>
          </a:xfrm>
          <a:prstGeom prst="rect">
            <a:avLst/>
          </a:prstGeom>
          <a:effectLst/>
        </p:spPr>
        <p:txBody>
          <a:bodyPr vert="horz" lIns="91440" tIns="45720" rIns="91440" bIns="45720" numCol="1" spcCol="0" rtlCol="0" anchor="ctr"/>
          <a:lstStyle>
            <a:lvl1pPr marL="0" lvl="0" algn="l" rtl="0">
              <a:lnSpc>
                <a:spcPct val="100000"/>
              </a:lnSpc>
              <a:defRPr lang="en-US" sz="600" b="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l" rtl="0">
              <a:defRPr lang="en-US" sz="600" b="0" i="0" dirty="0">
                <a:solidFill>
                  <a:schemeClr val="bg1">
                    <a:lumMod val="50000"/>
                  </a:schemeClr>
                </a:solidFill>
                <a:latin typeface="+mn-lt"/>
              </a:defRPr>
            </a:pPr>
            <a:r>
              <a:rPr lang="en-US" dirty="0"/>
              <a:t>Date</a:t>
            </a:r>
          </a:p>
        </p:txBody>
      </p:sp>
      <p:sp>
        <p:nvSpPr>
          <p:cNvPr id="5" name="Slide Number Placeholder 5" hidden="1">
            <a:extLst>
              <a:ext uri="{8A4EB630-EEB8-4044-8122-6B086288654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1DE3DCC-EA7C-4732-A2AB-651FDE0C8194}"/>
              </a:ext>
            </a:extLst>
          </p:cNvPr>
          <p:cNvSpPr txBox="1">
            <a:spLocks noGrp="1"/>
          </p:cNvSpPr>
          <p:nvPr/>
        </p:nvSpPr>
        <p:spPr>
          <a:xfrm>
            <a:off x="6123448" y="4771233"/>
            <a:ext cx="2133600" cy="273844"/>
          </a:xfrm>
          <a:prstGeom prst="rect">
            <a:avLst/>
          </a:prstGeom>
          <a:effectLst/>
        </p:spPr>
        <p:txBody>
          <a:bodyPr vert="horz" lIns="91440" tIns="45720" rIns="91440" bIns="45720" numCol="1" spcCol="0" rtlCol="0" anchor="ctr"/>
          <a:lstStyle>
            <a:lvl1pPr marL="0" lvl="0" algn="r" rtl="0">
              <a:lnSpc>
                <a:spcPct val="100000"/>
              </a:lnSpc>
              <a:defRPr lang="en-US" sz="600" b="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r" rtl="0">
              <a:defRPr lang="en-US" sz="600" b="0" i="0" dirty="0">
                <a:solidFill>
                  <a:schemeClr val="bg1">
                    <a:lumMod val="50000"/>
                  </a:schemeClr>
                </a:solidFill>
                <a:latin typeface="+mn-lt"/>
              </a:defRPr>
            </a:pPr>
            <a:r>
              <a:rPr lang="en-US" dirty="0"/>
              <a:t>&lt;#&gt;</a:t>
            </a:r>
          </a:p>
        </p:txBody>
      </p:sp>
      <p:sp>
        <p:nvSpPr>
          <p:cNvPr id="6" name="Footer Placeholder 4" hidden="1">
            <a:extLst>
              <a:ext uri="{7EFAC15D-2DC4-4CCA-B59E-8EE5C95D498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F815816-B234-4142-99B6-2158D6C30A36}"/>
              </a:ext>
            </a:extLst>
          </p:cNvPr>
          <p:cNvSpPr txBox="1">
            <a:spLocks noGrp="1"/>
          </p:cNvSpPr>
          <p:nvPr/>
        </p:nvSpPr>
        <p:spPr>
          <a:xfrm>
            <a:off x="3124200" y="4771233"/>
            <a:ext cx="2895600" cy="273844"/>
          </a:xfrm>
          <a:prstGeom prst="rect">
            <a:avLst/>
          </a:prstGeom>
          <a:effectLst/>
        </p:spPr>
        <p:txBody>
          <a:bodyPr vert="horz" lIns="91440" tIns="45720" rIns="91440" bIns="45720" numCol="1" spcCol="0" rtlCol="0" anchor="ctr"/>
          <a:lstStyle>
            <a:lvl1pPr marL="0" lvl="0" algn="ctr" rtl="0">
              <a:lnSpc>
                <a:spcPct val="100000"/>
              </a:lnSpc>
              <a:defRPr lang="en-US" sz="600" b="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ctr" rtl="0">
              <a:defRPr lang="en-US" sz="600" b="0" i="0" dirty="0">
                <a:solidFill>
                  <a:schemeClr val="bg1">
                    <a:lumMod val="50000"/>
                  </a:schemeClr>
                </a:solidFill>
                <a:latin typeface="+mn-lt"/>
              </a:defRPr>
            </a:pPr>
            <a:r>
              <a:rPr lang="en-US" dirty="0"/>
              <a:t>Footer</a:t>
            </a:r>
          </a:p>
        </p:txBody>
      </p:sp>
      <p:sp>
        <p:nvSpPr>
          <p:cNvPr id="7" name="Date Placeholder 3" hidden="1">
            <a:extLst>
              <a:ext uri="{BE264867-E253-4C42-B7F3-DDD86383EFF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210B6F7-D88C-4BA2-AE86-F7E4007169BF}"/>
              </a:ext>
            </a:extLst>
          </p:cNvPr>
          <p:cNvSpPr txBox="1">
            <a:spLocks noGrp="1"/>
          </p:cNvSpPr>
          <p:nvPr/>
        </p:nvSpPr>
        <p:spPr>
          <a:xfrm>
            <a:off x="894633" y="4771233"/>
            <a:ext cx="2133600" cy="273844"/>
          </a:xfrm>
          <a:prstGeom prst="rect">
            <a:avLst/>
          </a:prstGeom>
          <a:effectLst/>
        </p:spPr>
        <p:txBody>
          <a:bodyPr vert="horz" lIns="91440" tIns="45720" rIns="91440" bIns="45720" numCol="1" spcCol="0" rtlCol="0" anchor="ctr"/>
          <a:lstStyle>
            <a:lvl1pPr marL="0" lvl="0" algn="l" rtl="0">
              <a:lnSpc>
                <a:spcPct val="100000"/>
              </a:lnSpc>
              <a:defRPr lang="en-US" sz="600" b="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l" rtl="0">
              <a:defRPr lang="en-US" sz="600" b="0" i="0" dirty="0">
                <a:solidFill>
                  <a:schemeClr val="bg1">
                    <a:lumMod val="50000"/>
                  </a:schemeClr>
                </a:solidFill>
                <a:latin typeface="+mn-lt"/>
              </a:defRPr>
            </a:pPr>
            <a:r>
              <a:rPr lang="en-US" dirty="0"/>
              <a:t>Date</a:t>
            </a:r>
          </a:p>
        </p:txBody>
      </p:sp>
      <p:sp>
        <p:nvSpPr>
          <p:cNvPr id="8" name="Slide Number Placeholder 5" hidden="1">
            <a:extLst>
              <a:ext uri="{2D0653E4-26D3-4F8C-945B-B9C275B9DDD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0F7AE1F-28EC-4063-9AD7-9B25F2A914B5}"/>
              </a:ext>
            </a:extLst>
          </p:cNvPr>
          <p:cNvSpPr txBox="1">
            <a:spLocks noGrp="1"/>
          </p:cNvSpPr>
          <p:nvPr/>
        </p:nvSpPr>
        <p:spPr>
          <a:xfrm>
            <a:off x="6123448" y="4771233"/>
            <a:ext cx="2133600" cy="273844"/>
          </a:xfrm>
          <a:prstGeom prst="rect">
            <a:avLst/>
          </a:prstGeom>
          <a:effectLst/>
        </p:spPr>
        <p:txBody>
          <a:bodyPr vert="horz" lIns="91440" tIns="45720" rIns="91440" bIns="45720" numCol="1" spcCol="0" rtlCol="0" anchor="ctr"/>
          <a:lstStyle>
            <a:lvl1pPr marL="0" lvl="0" algn="r" rtl="0">
              <a:lnSpc>
                <a:spcPct val="100000"/>
              </a:lnSpc>
              <a:defRPr lang="en-US" sz="600" b="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r" rtl="0">
              <a:defRPr lang="en-US" sz="600" b="0" i="0" dirty="0">
                <a:solidFill>
                  <a:schemeClr val="bg1">
                    <a:lumMod val="50000"/>
                  </a:schemeClr>
                </a:solidFill>
                <a:latin typeface="+mn-lt"/>
              </a:defRPr>
            </a:pPr>
            <a:r>
              <a:rPr lang="en-US" dirty="0"/>
              <a:t>&lt;#&gt;</a:t>
            </a:r>
          </a:p>
        </p:txBody>
      </p:sp>
      <p:sp>
        <p:nvSpPr>
          <p:cNvPr id="9" name="Footer Placeholder 4" hidden="1">
            <a:extLst>
              <a:ext uri="{14AEC102-F578-424D-B7A8-EFD68C77709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7E0FBF3-2FBB-434E-B578-80279611EBA4}"/>
              </a:ext>
            </a:extLst>
          </p:cNvPr>
          <p:cNvSpPr txBox="1">
            <a:spLocks noGrp="1"/>
          </p:cNvSpPr>
          <p:nvPr/>
        </p:nvSpPr>
        <p:spPr>
          <a:xfrm>
            <a:off x="3124200" y="4771233"/>
            <a:ext cx="2895600" cy="273844"/>
          </a:xfrm>
          <a:prstGeom prst="rect">
            <a:avLst/>
          </a:prstGeom>
          <a:effectLst/>
        </p:spPr>
        <p:txBody>
          <a:bodyPr vert="horz" lIns="91440" tIns="45720" rIns="91440" bIns="45720" numCol="1" spcCol="0" rtlCol="0" anchor="ctr"/>
          <a:lstStyle>
            <a:lvl1pPr marL="0" lvl="0" algn="ctr" rtl="0">
              <a:lnSpc>
                <a:spcPct val="100000"/>
              </a:lnSpc>
              <a:defRPr lang="en-US" sz="600" b="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ctr" rtl="0">
              <a:defRPr lang="en-US" sz="600" b="0" i="0" dirty="0">
                <a:solidFill>
                  <a:schemeClr val="bg1">
                    <a:lumMod val="50000"/>
                  </a:schemeClr>
                </a:solidFill>
                <a:latin typeface="+mn-lt"/>
              </a:defRPr>
            </a:pPr>
            <a:r>
              <a:rPr lang="en-US" dirty="0"/>
              <a:t>Footer</a:t>
            </a:r>
          </a:p>
        </p:txBody>
      </p:sp>
      <p:sp>
        <p:nvSpPr>
          <p:cNvPr id="10" name="Date Placeholder 3" hidden="1">
            <a:extLst>
              <a:ext uri="{D77FD0BF-19C7-48D7-9F1A-3165E9B16C2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AA9EE84-7CB3-4B32-BFAC-8BC1C1CE5C2C}"/>
              </a:ext>
            </a:extLst>
          </p:cNvPr>
          <p:cNvSpPr txBox="1">
            <a:spLocks noGrp="1"/>
          </p:cNvSpPr>
          <p:nvPr/>
        </p:nvSpPr>
        <p:spPr>
          <a:xfrm>
            <a:off x="894633" y="4771233"/>
            <a:ext cx="2133600" cy="273844"/>
          </a:xfrm>
          <a:prstGeom prst="rect">
            <a:avLst/>
          </a:prstGeom>
          <a:effectLst/>
        </p:spPr>
        <p:txBody>
          <a:bodyPr vert="horz" lIns="91440" tIns="45720" rIns="91440" bIns="45720" numCol="1" spcCol="0" rtlCol="0" anchor="ctr"/>
          <a:lstStyle>
            <a:lvl1pPr marL="0" lvl="0" algn="l" rtl="0">
              <a:lnSpc>
                <a:spcPct val="100000"/>
              </a:lnSpc>
              <a:defRPr lang="en-US" sz="600" b="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l" rtl="0">
              <a:defRPr lang="en-US" sz="600" b="0" i="0" dirty="0">
                <a:solidFill>
                  <a:schemeClr val="bg1">
                    <a:lumMod val="50000"/>
                  </a:schemeClr>
                </a:solidFill>
                <a:latin typeface="+mn-lt"/>
              </a:defRPr>
            </a:pPr>
            <a:r>
              <a:rPr lang="en-US" dirty="0"/>
              <a:t>Date</a:t>
            </a:r>
          </a:p>
        </p:txBody>
      </p:sp>
      <p:sp>
        <p:nvSpPr>
          <p:cNvPr id="11" name="Title Placeholder 1">
            <a:extLst>
              <a:ext uri="{C5B471E4-6C5B-4307-A1C6-D487C7EF9BA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5D437BE-0C2C-494D-AF51-854E933D23E3}"/>
              </a:ext>
            </a:extLst>
          </p:cNvPr>
          <p:cNvSpPr>
            <a:spLocks noGrp="1"/>
          </p:cNvSpPr>
          <p:nvPr>
            <p:ph type="title"/>
          </p:nvPr>
        </p:nvSpPr>
        <p:spPr>
          <a:xfrm>
            <a:off x="762000" y="349045"/>
            <a:ext cx="7620000" cy="857250"/>
          </a:xfrm>
          <a:prstGeom prst="rect">
            <a:avLst/>
          </a:prstGeom>
        </p:spPr>
        <p:txBody>
          <a:bodyPr vert="horz" lIns="91440" tIns="45720" rIns="91440" bIns="45720" rtlCol="0" anchor="b">
            <a:noAutofit/>
          </a:bodyPr>
          <a:lstStyle/>
          <a:p>
            <a:r>
              <a:rPr lang="en-US" dirty="0"/>
              <a:t>Click to edit Master title style</a:t>
            </a:r>
          </a:p>
        </p:txBody>
      </p:sp>
      <p:sp>
        <p:nvSpPr>
          <p:cNvPr id="12" name="Text Placeholder 2">
            <a:extLst>
              <a:ext uri="{C1D75A17-DC30-4AB4-B025-15FA7BA266C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7669110-20C1-496B-87B4-27C6B3337802}"/>
              </a:ext>
            </a:extLst>
          </p:cNvPr>
          <p:cNvSpPr>
            <a:spLocks noGrp="1"/>
          </p:cNvSpPr>
          <p:nvPr>
            <p:ph type="body" idx="1"/>
          </p:nvPr>
        </p:nvSpPr>
        <p:spPr>
          <a:xfrm>
            <a:off x="762000" y="1428750"/>
            <a:ext cx="7620000" cy="3048000"/>
          </a:xfrm>
          <a:prstGeom prst="rect">
            <a:avLst/>
          </a:prstGeom>
        </p:spPr>
        <p:txBody>
          <a:bodyPr vert="horz" lIns="91440" tIns="9360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a:extLst>
              <a:ext uri="{15D0C7D4-266A-42B8-809B-0DDFA1AEE39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93E427A-A870-4F17-8802-19895F0309D0}"/>
              </a:ext>
            </a:extLst>
          </p:cNvPr>
          <p:cNvSpPr>
            <a:spLocks noGrp="1"/>
          </p:cNvSpPr>
          <p:nvPr>
            <p:ph type="sldNum" sz="quarter" idx="4"/>
          </p:nvPr>
        </p:nvSpPr>
        <p:spPr>
          <a:xfrm>
            <a:off x="7767815" y="4695033"/>
            <a:ext cx="613018" cy="285750"/>
          </a:xfrm>
          <a:prstGeom prst="rect">
            <a:avLst/>
          </a:prstGeom>
        </p:spPr>
        <p:txBody>
          <a:bodyPr vert="horz" lIns="91440" tIns="45720" rIns="91440" bIns="45720" rtlCol="0" anchor="ctr"/>
          <a:lstStyle>
            <a:lvl1pPr lvl="0" algn="r">
              <a:defRPr lang="en-US" sz="600" b="0" i="0" dirty="0">
                <a:solidFill>
                  <a:schemeClr val="bg1">
                    <a:lumMod val="50000"/>
                  </a:schemeClr>
                </a:solidFill>
                <a:latin typeface="+mn-lt"/>
              </a:defRPr>
            </a:lvl1pPr>
          </a:lstStyle>
          <a:p>
            <a:r>
              <a:rPr lang="en-US" dirty="0"/>
              <a:t>&lt;#&gt;</a:t>
            </a:r>
          </a:p>
        </p:txBody>
      </p:sp>
      <p:sp>
        <p:nvSpPr>
          <p:cNvPr id="14" name="Footer Placeholder 4">
            <a:extLst>
              <a:ext uri="{637832EC-6ABD-4D75-BD9B-26F82C7DCB2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8DC1667-AFAD-49C8-926F-BBED0C76A13B}"/>
              </a:ext>
            </a:extLst>
          </p:cNvPr>
          <p:cNvSpPr>
            <a:spLocks noGrp="1"/>
          </p:cNvSpPr>
          <p:nvPr>
            <p:ph type="ftr" sz="quarter" idx="3"/>
          </p:nvPr>
        </p:nvSpPr>
        <p:spPr>
          <a:xfrm>
            <a:off x="2495550" y="4686300"/>
            <a:ext cx="5181600" cy="285750"/>
          </a:xfrm>
          <a:prstGeom prst="rect">
            <a:avLst/>
          </a:prstGeom>
        </p:spPr>
        <p:txBody>
          <a:bodyPr vert="horz" lIns="91440" tIns="45720" rIns="91440" bIns="45720" rtlCol="0" anchor="ctr"/>
          <a:lstStyle>
            <a:lvl1pPr lvl="0" algn="ctr">
              <a:defRPr lang="en-US" sz="600" b="0" i="0" dirty="0">
                <a:solidFill>
                  <a:schemeClr val="bg1">
                    <a:lumMod val="50000"/>
                  </a:schemeClr>
                </a:solidFill>
                <a:latin typeface="+mn-lt"/>
              </a:defRPr>
            </a:lvl1pPr>
          </a:lstStyle>
          <a:p>
            <a:r>
              <a:rPr lang="en-US" dirty="0"/>
              <a:t>Footer</a:t>
            </a:r>
          </a:p>
        </p:txBody>
      </p:sp>
      <p:sp>
        <p:nvSpPr>
          <p:cNvPr id="15" name="Date Placeholder 3">
            <a:extLst>
              <a:ext uri="{23D533F1-2998-48EC-BCB6-745131703CF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0D796B4-FA79-45BD-ACD3-C0695B8B515D}"/>
              </a:ext>
            </a:extLst>
          </p:cNvPr>
          <p:cNvSpPr>
            <a:spLocks noGrp="1"/>
          </p:cNvSpPr>
          <p:nvPr>
            <p:ph type="dt" sz="half" idx="2"/>
          </p:nvPr>
        </p:nvSpPr>
        <p:spPr>
          <a:xfrm>
            <a:off x="762000" y="4695033"/>
            <a:ext cx="1639570" cy="285750"/>
          </a:xfrm>
          <a:prstGeom prst="rect">
            <a:avLst/>
          </a:prstGeom>
        </p:spPr>
        <p:txBody>
          <a:bodyPr vert="horz" lIns="91440" tIns="45720" rIns="91440" bIns="45720" rtlCol="0" anchor="ctr"/>
          <a:lstStyle>
            <a:lvl1pPr lvl="0" algn="l">
              <a:defRPr lang="en-US" sz="600" b="0" i="0" dirty="0">
                <a:solidFill>
                  <a:schemeClr val="bg1">
                    <a:lumMod val="50000"/>
                  </a:schemeClr>
                </a:solidFill>
                <a:latin typeface="+mn-lt"/>
              </a:defRPr>
            </a:lvl1pPr>
          </a:lstStyle>
          <a:p>
            <a:r>
              <a:rPr lang="en-US" dirty="0"/>
              <a:t>Date</a:t>
            </a:r>
          </a:p>
        </p:txBody>
      </p:sp>
    </p:spTree>
    <p:extLst>
      <p:ext uri="{BB962C8B-B14F-4D97-AF65-F5344CB8AC3E}">
        <p14:creationId xmlns:p14="http://schemas.microsoft.com/office/powerpoint/2010/main" val="149202660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697" r:id="rId33"/>
    <p:sldLayoutId id="2147483698" r:id="rId34"/>
  </p:sldLayoutIdLst>
  <p:hf sldNum="0" ftr="0" dt="0"/>
  <p:txStyles>
    <p:titleStyle>
      <a:lvl1pPr lvl="0" algn="l" rtl="0">
        <a:lnSpc>
          <a:spcPct val="100000"/>
        </a:lnSpc>
        <a:spcBef>
          <a:spcPct val="0"/>
        </a:spcBef>
        <a:buNone/>
        <a:defRPr lang="en-US" sz="3200" b="1" i="0" dirty="0">
          <a:solidFill>
            <a:schemeClr val="tx1"/>
          </a:solidFill>
          <a:latin typeface="+mj-lt"/>
        </a:defRPr>
      </a:lvl1pPr>
    </p:titleStyle>
    <p:bodyStyle>
      <a:lvl1pPr marL="342900" lvl="0" indent="-342900" algn="l" rtl="0">
        <a:spcBef>
          <a:spcPts val="1200"/>
        </a:spcBef>
        <a:buClr>
          <a:schemeClr val="accent1"/>
        </a:buClr>
        <a:buFont typeface="Arial"/>
        <a:buChar char="•"/>
        <a:defRPr lang="en-US" sz="1600" b="0" i="0" dirty="0">
          <a:solidFill>
            <a:schemeClr val="tx1"/>
          </a:solidFill>
          <a:latin typeface="+mn-lt"/>
        </a:defRPr>
      </a:lvl1pPr>
      <a:lvl2pPr marL="742950" lvl="1" indent="-285750" algn="l" rtl="0">
        <a:spcBef>
          <a:spcPts val="300"/>
        </a:spcBef>
        <a:buClr>
          <a:schemeClr val="tx1">
            <a:lumMod val="50000"/>
            <a:lumOff val="50000"/>
          </a:schemeClr>
        </a:buClr>
        <a:buFont typeface="Arial"/>
        <a:buChar char="-"/>
        <a:defRPr lang="en-US" sz="1400" b="0" i="0" dirty="0">
          <a:solidFill>
            <a:schemeClr val="bg1">
              <a:lumMod val="50000"/>
            </a:schemeClr>
          </a:solidFill>
          <a:latin typeface="+mn-lt"/>
        </a:defRPr>
      </a:lvl2pPr>
      <a:lvl3pPr marL="1143000" lvl="2" indent="-228600" algn="l" rtl="0">
        <a:spcBef>
          <a:spcPts val="300"/>
        </a:spcBef>
        <a:buClr>
          <a:schemeClr val="tx1">
            <a:lumMod val="50000"/>
            <a:lumOff val="50000"/>
          </a:schemeClr>
        </a:buClr>
        <a:buFont typeface="Arial"/>
        <a:buChar char="-"/>
        <a:defRPr lang="en-US" sz="1200" b="0" i="0" dirty="0">
          <a:solidFill>
            <a:schemeClr val="bg1">
              <a:lumMod val="50000"/>
            </a:schemeClr>
          </a:solidFill>
          <a:latin typeface="+mn-lt"/>
        </a:defRPr>
      </a:lvl3pPr>
      <a:lvl4pPr marL="1600200" lvl="3" indent="-228600" algn="l" rtl="0">
        <a:spcBef>
          <a:spcPts val="300"/>
        </a:spcBef>
        <a:buClr>
          <a:schemeClr val="tx1">
            <a:lumMod val="50000"/>
            <a:lumOff val="50000"/>
          </a:schemeClr>
        </a:buClr>
        <a:buFont typeface="Arial"/>
        <a:buChar char="-"/>
        <a:defRPr lang="en-US" sz="1000" b="0" i="0" dirty="0">
          <a:solidFill>
            <a:schemeClr val="bg1">
              <a:lumMod val="50000"/>
            </a:schemeClr>
          </a:solidFill>
          <a:latin typeface="+mn-lt"/>
        </a:defRPr>
      </a:lvl4pPr>
      <a:lvl5pPr marL="2057400" lvl="4" indent="-228600" algn="l" rtl="0">
        <a:spcBef>
          <a:spcPts val="300"/>
        </a:spcBef>
        <a:buClr>
          <a:schemeClr val="tx1">
            <a:lumMod val="50000"/>
            <a:lumOff val="50000"/>
          </a:schemeClr>
        </a:buClr>
        <a:buFont typeface="Arial"/>
        <a:buChar char="-"/>
        <a:defRPr lang="en-US" sz="900" b="0" i="0" dirty="0">
          <a:solidFill>
            <a:schemeClr val="bg1">
              <a:lumMod val="50000"/>
            </a:schemeClr>
          </a:solidFill>
          <a:latin typeface="+mn-lt"/>
        </a:defRPr>
      </a:lvl5pPr>
      <a:lvl6pPr marL="2514600" lvl="5" indent="-228600" algn="l" rtl="0">
        <a:spcBef>
          <a:spcPct val="20000"/>
        </a:spcBef>
        <a:buFont typeface="Arial"/>
        <a:buChar char="-"/>
        <a:defRPr lang="en-US" sz="900" b="0" i="0" dirty="0">
          <a:solidFill>
            <a:schemeClr val="bg1">
              <a:lumMod val="50000"/>
            </a:schemeClr>
          </a:solidFill>
          <a:latin typeface="+mn-lt"/>
        </a:defRPr>
      </a:lvl6pPr>
      <a:lvl7pPr marL="2971800" lvl="6" indent="-228600" algn="l" rtl="0">
        <a:spcBef>
          <a:spcPct val="20000"/>
        </a:spcBef>
        <a:buFont typeface="Arial"/>
        <a:buChar char="-"/>
        <a:defRPr lang="en-US" sz="900" b="0" i="0" dirty="0">
          <a:solidFill>
            <a:schemeClr val="bg1">
              <a:lumMod val="50000"/>
            </a:schemeClr>
          </a:solidFill>
          <a:latin typeface="+mn-lt"/>
        </a:defRPr>
      </a:lvl7pPr>
      <a:lvl8pPr marL="3429000" lvl="7" indent="-228600" algn="l" rtl="0">
        <a:spcBef>
          <a:spcPct val="20000"/>
        </a:spcBef>
        <a:buFont typeface="Arial"/>
        <a:buChar char="-"/>
        <a:defRPr lang="en-US" sz="900" b="0" i="0" dirty="0">
          <a:solidFill>
            <a:schemeClr val="bg1">
              <a:lumMod val="50000"/>
            </a:schemeClr>
          </a:solidFill>
          <a:latin typeface="+mn-lt"/>
        </a:defRPr>
      </a:lvl8pPr>
      <a:lvl9pPr marL="3886200" lvl="8" indent="-228600" algn="l" rtl="0">
        <a:spcBef>
          <a:spcPct val="20000"/>
        </a:spcBef>
        <a:buFont typeface="Arial"/>
        <a:buChar char="-"/>
        <a:defRPr lang="en-US" sz="900" b="0" i="0" dirty="0">
          <a:solidFill>
            <a:schemeClr val="bg1">
              <a:lumMod val="50000"/>
            </a:schemeClr>
          </a:solidFill>
          <a:latin typeface="+mn-lt"/>
        </a:defRPr>
      </a:lvl9pPr>
    </p:bodyStyle>
    <p:otherStyle>
      <a:lvl1pPr marL="0" lvl="0" algn="l" rtl="0">
        <a:defRPr lang="en-US" sz="1800" dirty="0">
          <a:solidFill>
            <a:schemeClr val="tx1"/>
          </a:solidFill>
          <a:latin typeface="+mn-lt"/>
        </a:defRPr>
      </a:lvl1pPr>
      <a:lvl2pPr marL="457200" lvl="1" algn="l" rtl="0">
        <a:defRPr lang="en-US" sz="1800" dirty="0">
          <a:solidFill>
            <a:schemeClr val="tx1"/>
          </a:solidFill>
          <a:latin typeface="+mn-lt"/>
        </a:defRPr>
      </a:lvl2pPr>
      <a:lvl3pPr marL="914400" lvl="2" algn="l" rtl="0">
        <a:defRPr lang="en-US" sz="1800" dirty="0">
          <a:solidFill>
            <a:schemeClr val="tx1"/>
          </a:solidFill>
          <a:latin typeface="+mn-lt"/>
        </a:defRPr>
      </a:lvl3pPr>
      <a:lvl4pPr marL="1371600" lvl="3" algn="l" rtl="0">
        <a:defRPr lang="en-US" sz="1800" dirty="0">
          <a:solidFill>
            <a:schemeClr val="tx1"/>
          </a:solidFill>
          <a:latin typeface="+mn-lt"/>
        </a:defRPr>
      </a:lvl4pPr>
      <a:lvl5pPr marL="1828800" lvl="4" algn="l" rtl="0">
        <a:defRPr lang="en-US" sz="1800" dirty="0">
          <a:solidFill>
            <a:schemeClr val="tx1"/>
          </a:solidFill>
          <a:latin typeface="+mn-lt"/>
        </a:defRPr>
      </a:lvl5pPr>
      <a:lvl6pPr marL="2286000" lvl="5" algn="l" rtl="0">
        <a:defRPr lang="en-US" sz="1800" dirty="0">
          <a:solidFill>
            <a:schemeClr val="tx1"/>
          </a:solidFill>
          <a:latin typeface="+mn-lt"/>
        </a:defRPr>
      </a:lvl6pPr>
      <a:lvl7pPr marL="2743200" lvl="6" algn="l" rtl="0">
        <a:defRPr lang="en-US" sz="1800" dirty="0">
          <a:solidFill>
            <a:schemeClr val="tx1"/>
          </a:solidFill>
          <a:latin typeface="+mn-lt"/>
        </a:defRPr>
      </a:lvl7pPr>
      <a:lvl8pPr marL="3200400" lvl="7" algn="l" rtl="0">
        <a:defRPr lang="en-US" sz="1800" dirty="0">
          <a:solidFill>
            <a:schemeClr val="tx1"/>
          </a:solidFill>
          <a:latin typeface="+mn-lt"/>
        </a:defRPr>
      </a:lvl8pPr>
      <a:lvl9pPr marL="3657600" lvl="8" algn="l" rtl="0">
        <a:defRPr lang="en-US" sz="1800" dirty="0">
          <a:solidFill>
            <a:schemeClr val="tx1"/>
          </a:solidFill>
          <a:latin typeface="+mn-l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457200" y="206375"/>
            <a:ext cx="8229600" cy="85725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9pPr>
          </a:lstStyle>
          <a:p>
            <a:endParaRPr/>
          </a:p>
        </p:txBody>
      </p:sp>
      <p:sp>
        <p:nvSpPr>
          <p:cNvPr id="11" name="Google Shape;11;p17"/>
          <p:cNvSpPr txBox="1">
            <a:spLocks noGrp="1"/>
          </p:cNvSpPr>
          <p:nvPr>
            <p:ph type="body" idx="1"/>
          </p:nvPr>
        </p:nvSpPr>
        <p:spPr>
          <a:xfrm>
            <a:off x="457200" y="1200150"/>
            <a:ext cx="8229600" cy="339407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7"/>
          <p:cNvSpPr txBox="1">
            <a:spLocks noGrp="1"/>
          </p:cNvSpPr>
          <p:nvPr>
            <p:ph type="dt" idx="10"/>
          </p:nvPr>
        </p:nvSpPr>
        <p:spPr>
          <a:xfrm>
            <a:off x="457200" y="4767263"/>
            <a:ext cx="2133600" cy="274637"/>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9pPr>
          </a:lstStyle>
          <a:p>
            <a:endParaRPr dirty="0"/>
          </a:p>
        </p:txBody>
      </p:sp>
      <p:sp>
        <p:nvSpPr>
          <p:cNvPr id="13" name="Google Shape;13;p17"/>
          <p:cNvSpPr txBox="1">
            <a:spLocks noGrp="1"/>
          </p:cNvSpPr>
          <p:nvPr>
            <p:ph type="ftr" idx="11"/>
          </p:nvPr>
        </p:nvSpPr>
        <p:spPr>
          <a:xfrm>
            <a:off x="3124200" y="4767263"/>
            <a:ext cx="2895600" cy="274637"/>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9pPr>
          </a:lstStyle>
          <a:p>
            <a:endParaRPr dirty="0"/>
          </a:p>
        </p:txBody>
      </p:sp>
      <p:sp>
        <p:nvSpPr>
          <p:cNvPr id="14" name="Google Shape;14;p17"/>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mn-MN"/>
              <a:t>‹#›</a:t>
            </a:fld>
            <a:endParaRPr dirty="0"/>
          </a:p>
        </p:txBody>
      </p:sp>
    </p:spTree>
    <p:extLst>
      <p:ext uri="{BB962C8B-B14F-4D97-AF65-F5344CB8AC3E}">
        <p14:creationId xmlns:p14="http://schemas.microsoft.com/office/powerpoint/2010/main" val="3696629992"/>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3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886375B-23D1-4769-AF3E-C77AA3C21FDB}" type="datetimeFigureOut">
              <a:rPr lang="en-US" smtClean="0"/>
              <a:t>10/26/2023</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4044E03-B685-42BD-AF7C-4087A3B347A9}" type="slidenum">
              <a:rPr lang="en-US" smtClean="0"/>
              <a:t>‹#›</a:t>
            </a:fld>
            <a:endParaRPr lang="en-US" dirty="0"/>
          </a:p>
        </p:txBody>
      </p:sp>
    </p:spTree>
    <p:extLst>
      <p:ext uri="{BB962C8B-B14F-4D97-AF65-F5344CB8AC3E}">
        <p14:creationId xmlns:p14="http://schemas.microsoft.com/office/powerpoint/2010/main" val="376028007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886375B-23D1-4769-AF3E-C77AA3C21FDB}" type="datetimeFigureOut">
              <a:rPr lang="en-US" smtClean="0"/>
              <a:t>10/26/2023</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4044E03-B685-42BD-AF7C-4087A3B347A9}" type="slidenum">
              <a:rPr lang="en-US" smtClean="0"/>
              <a:t>‹#›</a:t>
            </a:fld>
            <a:endParaRPr lang="en-US" dirty="0"/>
          </a:p>
        </p:txBody>
      </p:sp>
    </p:spTree>
    <p:extLst>
      <p:ext uri="{BB962C8B-B14F-4D97-AF65-F5344CB8AC3E}">
        <p14:creationId xmlns:p14="http://schemas.microsoft.com/office/powerpoint/2010/main" val="37091850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0.png"/><Relationship Id="rId1" Type="http://schemas.openxmlformats.org/officeDocument/2006/relationships/slideLayout" Target="../slideLayouts/slideLayout7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png"/><Relationship Id="rId1" Type="http://schemas.openxmlformats.org/officeDocument/2006/relationships/slideLayout" Target="../slideLayouts/slideLayout51.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7.png"/><Relationship Id="rId1" Type="http://schemas.openxmlformats.org/officeDocument/2006/relationships/slideLayout" Target="../slideLayouts/slideLayout2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9.xml"/><Relationship Id="rId5" Type="http://schemas.openxmlformats.org/officeDocument/2006/relationships/image" Target="../media/image12.jpe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hr.hdc.gov.mn/" TargetMode="External"/><Relationship Id="rId1" Type="http://schemas.openxmlformats.org/officeDocument/2006/relationships/slideLayout" Target="../slideLayouts/slideLayout64.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3.png"/><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png"/><Relationship Id="rId1" Type="http://schemas.openxmlformats.org/officeDocument/2006/relationships/slideLayout" Target="../slideLayouts/slideLayout62.xml"/><Relationship Id="rId4" Type="http://schemas.openxmlformats.org/officeDocument/2006/relationships/image" Target="../media/image32.sv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64.xml"/></Relationships>
</file>

<file path=ppt/slides/_rels/slide26.xml.rels><?xml version="1.0" encoding="UTF-8" standalone="yes"?>
<Relationships xmlns="http://schemas.openxmlformats.org/package/2006/relationships"><Relationship Id="rId3" Type="http://schemas.openxmlformats.org/officeDocument/2006/relationships/hyperlink" Target="https://www.facebook.com/hashtag/mns_iso_30400?__eep__=6&amp;__cft__%5b0%5d=AZWzuxjFMhsVVAIgWTo6A4xaDph_n3rMbU-TKTViUrt6As5XbQC03BnmrIHG9keHkm0NlcY1kXXm-dj9tfd4Ls5oK92PL4M3_q5niJdPXAZOHXFurBhe2kqR_pwKRp67NniptuweTIZUqaqNmlUgcVu_uP5oVExZbhF9z-_dTWyUpv35bBYW3HLlFpQtW8nV4xY&amp;__tn__=*NK-y-R" TargetMode="External"/><Relationship Id="rId2" Type="http://schemas.openxmlformats.org/officeDocument/2006/relationships/image" Target="../media/image35.png"/><Relationship Id="rId1" Type="http://schemas.openxmlformats.org/officeDocument/2006/relationships/slideLayout" Target="../slideLayouts/slideLayout51.xml"/><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6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8.png"/><Relationship Id="rId2" Type="http://schemas.openxmlformats.org/officeDocument/2006/relationships/diagramData" Target="../diagrams/data6.xml"/><Relationship Id="rId1" Type="http://schemas.openxmlformats.org/officeDocument/2006/relationships/slideLayout" Target="../slideLayouts/slideLayout6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41.png"/><Relationship Id="rId2" Type="http://schemas.openxmlformats.org/officeDocument/2006/relationships/diagramData" Target="../diagrams/data7.xml"/><Relationship Id="rId1" Type="http://schemas.openxmlformats.org/officeDocument/2006/relationships/slideLayout" Target="../slideLayouts/slideLayout6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2.xml.rels><?xml version="1.0" encoding="UTF-8" standalone="yes"?>
<Relationships xmlns="http://schemas.openxmlformats.org/package/2006/relationships"><Relationship Id="rId3" Type="http://schemas.openxmlformats.org/officeDocument/2006/relationships/hyperlink" Target="http://www.hr.hdc.gov.mn/" TargetMode="External"/><Relationship Id="rId2" Type="http://schemas.openxmlformats.org/officeDocument/2006/relationships/image" Target="../media/image35.png"/><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13.png"/><Relationship Id="rId7" Type="http://schemas.openxmlformats.org/officeDocument/2006/relationships/diagramColors" Target="../diagrams/colors8.xml"/><Relationship Id="rId2" Type="http://schemas.openxmlformats.org/officeDocument/2006/relationships/notesSlide" Target="../notesSlides/notesSlide5.xml"/><Relationship Id="rId1" Type="http://schemas.openxmlformats.org/officeDocument/2006/relationships/slideLayout" Target="../slideLayouts/slideLayout60.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4.png"/><Relationship Id="rId2" Type="http://schemas.openxmlformats.org/officeDocument/2006/relationships/diagramData" Target="../diagrams/data1.xml"/><Relationship Id="rId1" Type="http://schemas.openxmlformats.org/officeDocument/2006/relationships/slideLayout" Target="../slideLayouts/slideLayout6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8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8.png"/><Relationship Id="rId2" Type="http://schemas.openxmlformats.org/officeDocument/2006/relationships/diagramData" Target="../diagrams/data2.xml"/><Relationship Id="rId1" Type="http://schemas.openxmlformats.org/officeDocument/2006/relationships/slideLayout" Target="../slideLayouts/slideLayout6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8.png"/><Relationship Id="rId2" Type="http://schemas.openxmlformats.org/officeDocument/2006/relationships/diagramData" Target="../diagrams/data3.xml"/><Relationship Id="rId1" Type="http://schemas.openxmlformats.org/officeDocument/2006/relationships/slideLayout" Target="../slideLayouts/slideLayout6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2415E464-7FA3-4D4D-AA60-B811C345124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07A5990-CF24-4656-A367-74E8FB4CC837}"/>
              </a:ext>
            </a:extLst>
          </p:cNvPr>
          <p:cNvSpPr>
            <a:spLocks noGrp="1"/>
          </p:cNvSpPr>
          <p:nvPr>
            <p:ph type="title" idx="4"/>
          </p:nvPr>
        </p:nvSpPr>
        <p:spPr>
          <a:xfrm>
            <a:off x="3733800" y="2095500"/>
            <a:ext cx="5219700" cy="494947"/>
          </a:xfrm>
          <a:noFill/>
          <a:ln w="9525" cap="flat">
            <a:noFill/>
            <a:prstDash val="solid"/>
            <a:round/>
          </a:ln>
        </p:spPr>
        <p:txBody>
          <a:bodyPr rtlCol="0"/>
          <a:lstStyle/>
          <a:p>
            <a:pPr algn="ctr"/>
            <a:r>
              <a:rPr lang="mn-MN" sz="2400" i="1" dirty="0">
                <a:latin typeface="Arial" panose="020B0604020202020204" pitchFamily="34" charset="0"/>
                <a:cs typeface="Arial" panose="020B0604020202020204" pitchFamily="34" charset="0"/>
              </a:rPr>
              <a:t>Хүний нөөцийн алба</a:t>
            </a:r>
            <a:endParaRPr lang="en-US" sz="2400" i="1" dirty="0">
              <a:latin typeface="Arial" panose="020B0604020202020204" pitchFamily="34" charset="0"/>
              <a:cs typeface="Arial" panose="020B0604020202020204" pitchFamily="34" charset="0"/>
            </a:endParaRPr>
          </a:p>
        </p:txBody>
      </p:sp>
      <p:sp>
        <p:nvSpPr>
          <p:cNvPr id="4" name="Subtitle 2">
            <a:extLst>
              <a:ext uri="{05218DCD-09F4-4EBB-872B-F7452553BEB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B4B5D03-20CA-4E45-9F0A-35A83BA92CF2}"/>
              </a:ext>
            </a:extLst>
          </p:cNvPr>
          <p:cNvSpPr>
            <a:spLocks noGrp="1"/>
          </p:cNvSpPr>
          <p:nvPr>
            <p:ph type="subTitle" idx="5"/>
          </p:nvPr>
        </p:nvSpPr>
        <p:spPr>
          <a:xfrm>
            <a:off x="4514850" y="2952750"/>
            <a:ext cx="3067050" cy="494947"/>
          </a:xfrm>
          <a:noFill/>
          <a:ln w="9525" cap="flat">
            <a:noFill/>
            <a:prstDash val="solid"/>
            <a:round/>
          </a:ln>
        </p:spPr>
        <p:txBody>
          <a:bodyPr rtlCol="0"/>
          <a:lstStyle/>
          <a:p>
            <a:r>
              <a:rPr lang="mn-MN" dirty="0"/>
              <a:t>2022 он.</a:t>
            </a:r>
            <a:endParaRPr lang="en-US" dirty="0"/>
          </a:p>
        </p:txBody>
      </p:sp>
      <p:sp>
        <p:nvSpPr>
          <p:cNvPr id="5" name="Title 4">
            <a:extLst>
              <a:ext uri="{C4685B3B-FCC1-46AB-8E10-41E90D14CF0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62785FE-2866-494E-8926-1AD53C4D4741}"/>
              </a:ext>
            </a:extLst>
          </p:cNvPr>
          <p:cNvSpPr>
            <a:spLocks noGrp="1"/>
          </p:cNvSpPr>
          <p:nvPr>
            <p:ph type="title" idx="6"/>
          </p:nvPr>
        </p:nvSpPr>
        <p:spPr>
          <a:xfrm>
            <a:off x="2514600" y="209550"/>
            <a:ext cx="5067300" cy="228600"/>
          </a:xfrm>
          <a:noFill/>
          <a:ln w="9525" cap="flat">
            <a:noFill/>
            <a:prstDash val="solid"/>
            <a:round/>
          </a:ln>
        </p:spPr>
        <p:txBody>
          <a:bodyPr vert="horz" rtlCol="0">
            <a:noAutofit/>
          </a:bodyPr>
          <a:lstStyle/>
          <a:p>
            <a:pPr algn="ctr"/>
            <a:r>
              <a:rPr lang="mn-MN" sz="1200" i="1" dirty="0">
                <a:latin typeface="Arial" panose="020B0604020202020204" pitchFamily="34" charset="0"/>
                <a:cs typeface="Arial" panose="020B0604020202020204" pitchFamily="34" charset="0"/>
              </a:rPr>
              <a:t>Ховд аймгийн бүсийн оношилгоо эмчилгээний төв</a:t>
            </a:r>
            <a:endParaRPr lang="en-US" sz="1200" i="1" dirty="0">
              <a:latin typeface="Arial" panose="020B0604020202020204" pitchFamily="34" charset="0"/>
              <a:cs typeface="Arial" panose="020B0604020202020204" pitchFamily="34" charset="0"/>
            </a:endParaRPr>
          </a:p>
        </p:txBody>
      </p:sp>
      <p:sp>
        <p:nvSpPr>
          <p:cNvPr id="6" name="Isosceles Triangle 5">
            <a:extLst>
              <a:ext uri="{1281A74E-63AA-4710-8DC5-725C6F83099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113AA44-8EBA-4B64-A1F9-623DF44D7585}"/>
              </a:ext>
            </a:extLst>
          </p:cNvPr>
          <p:cNvSpPr/>
          <p:nvPr/>
        </p:nvSpPr>
        <p:spPr>
          <a:xfrm rot="5400000">
            <a:off x="-247650" y="2181225"/>
            <a:ext cx="1273473" cy="785021"/>
          </a:xfrm>
          <a:prstGeom prst="triangle">
            <a:avLst/>
          </a:prstGeom>
          <a:solidFill>
            <a:srgbClr val="C01919">
              <a:alpha val="74000"/>
            </a:srgbClr>
          </a:solidFill>
          <a:ln w="9525" cap="flat">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Open Sans"/>
              <a:ea typeface="+mn-ea"/>
              <a:cs typeface="+mn-cs"/>
            </a:endParaRPr>
          </a:p>
        </p:txBody>
      </p:sp>
      <p:pic>
        <p:nvPicPr>
          <p:cNvPr id="10" name="Picture Placeholder 9">
            <a:extLst>
              <a:ext uri="{FF2B5EF4-FFF2-40B4-BE49-F238E27FC236}">
                <a16:creationId xmlns:a16="http://schemas.microsoft.com/office/drawing/2014/main" id="{D558D456-1D78-4694-94CD-ADAEEE3E7B1D}"/>
              </a:ext>
            </a:extLst>
          </p:cNvPr>
          <p:cNvPicPr>
            <a:picLocks noGrp="1" noChangeAspect="1"/>
          </p:cNvPicPr>
          <p:nvPr>
            <p:ph type="pic"/>
          </p:nvPr>
        </p:nvPicPr>
        <p:blipFill>
          <a:blip r:embed="rId2" cstate="print">
            <a:extLst>
              <a:ext uri="{28A0092B-C50C-407E-A947-70E740481C1C}">
                <a14:useLocalDpi xmlns:a14="http://schemas.microsoft.com/office/drawing/2010/main" val="0"/>
              </a:ext>
            </a:extLst>
          </a:blip>
          <a:srcRect l="10321" r="10321"/>
          <a:stretch>
            <a:fillRect/>
          </a:stretch>
        </p:blipFill>
        <p:spPr>
          <a:xfrm>
            <a:off x="33298" y="6667"/>
            <a:ext cx="3057604" cy="5136833"/>
          </a:xfrm>
        </p:spPr>
      </p:pic>
      <p:pic>
        <p:nvPicPr>
          <p:cNvPr id="12" name="Picture 11">
            <a:extLst>
              <a:ext uri="{FF2B5EF4-FFF2-40B4-BE49-F238E27FC236}">
                <a16:creationId xmlns:a16="http://schemas.microsoft.com/office/drawing/2014/main" id="{DEA070BB-0A5C-4731-B187-33E4F82817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0"/>
            <a:ext cx="1104900" cy="964440"/>
          </a:xfrm>
          <a:prstGeom prst="ellipse">
            <a:avLst/>
          </a:prstGeom>
          <a:ln>
            <a:noFill/>
          </a:ln>
          <a:effectLst>
            <a:softEdge rad="112500"/>
          </a:effectLst>
        </p:spPr>
      </p:pic>
    </p:spTree>
    <p:extLst>
      <p:ext uri="{A2AF7203-0CD7-49E0-B139-C51B4C7623EE}">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71008060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FC1D4-D6D7-4546-BB92-01E8B4C7C5F2}"/>
              </a:ext>
            </a:extLst>
          </p:cNvPr>
          <p:cNvSpPr>
            <a:spLocks noGrp="1"/>
          </p:cNvSpPr>
          <p:nvPr>
            <p:ph type="title"/>
          </p:nvPr>
        </p:nvSpPr>
        <p:spPr>
          <a:xfrm>
            <a:off x="2209800" y="273844"/>
            <a:ext cx="6305550" cy="994172"/>
          </a:xfrm>
        </p:spPr>
        <p:txBody>
          <a:bodyPr>
            <a:normAutofit/>
          </a:bodyPr>
          <a:lstStyle/>
          <a:p>
            <a:pPr algn="ctr"/>
            <a:r>
              <a:rPr lang="mn-MN" sz="1600" i="1" dirty="0">
                <a:solidFill>
                  <a:schemeClr val="accent1">
                    <a:lumMod val="50000"/>
                  </a:schemeClr>
                </a:solidFill>
                <a:latin typeface="Times New Roman" panose="02020603050405020304" pitchFamily="18" charset="0"/>
                <a:cs typeface="Times New Roman" panose="02020603050405020304" pitchFamily="18" charset="0"/>
              </a:rPr>
              <a:t>АЛБАН ТУШААЛЫН ТОДОРХОЙЛОЛТ</a:t>
            </a:r>
            <a:endParaRPr lang="en-US" sz="1600" i="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F0BA16C-B04F-437E-A4E4-BC6F40CD5B59}"/>
              </a:ext>
            </a:extLst>
          </p:cNvPr>
          <p:cNvSpPr>
            <a:spLocks noGrp="1"/>
          </p:cNvSpPr>
          <p:nvPr>
            <p:ph idx="1"/>
          </p:nvPr>
        </p:nvSpPr>
        <p:spPr/>
        <p:txBody>
          <a:bodyPr>
            <a:noAutofit/>
          </a:bodyPr>
          <a:lstStyle/>
          <a:p>
            <a:pPr algn="just"/>
            <a:r>
              <a:rPr lang="mn-MN" sz="1400" i="1" dirty="0">
                <a:solidFill>
                  <a:schemeClr val="accent1">
                    <a:lumMod val="50000"/>
                  </a:schemeClr>
                </a:solidFill>
                <a:latin typeface="Times New Roman" panose="02020603050405020304" pitchFamily="18" charset="0"/>
                <a:cs typeface="Times New Roman" panose="02020603050405020304" pitchFamily="18" charset="0"/>
              </a:rPr>
              <a:t>Төрийн албаны зөвлөлийн 2019 оны 01 дүгээр сарын 11-ний өдрийн 03 дугаар тогтоолыг үндэслэж ажлын байрны чиг үүргийн дагуу БОЭТ-ийн захирлын 2022 оны А/66 дугаар тушаалын дагуу АТТ боловсруулан мөрдөн ажиллаж байна.</a:t>
            </a:r>
          </a:p>
          <a:p>
            <a:pPr algn="just"/>
            <a:r>
              <a:rPr lang="mn-MN" sz="1400" i="1" dirty="0">
                <a:solidFill>
                  <a:schemeClr val="accent1">
                    <a:lumMod val="50000"/>
                  </a:schemeClr>
                </a:solidFill>
                <a:latin typeface="Times New Roman" panose="02020603050405020304" pitchFamily="18" charset="0"/>
                <a:cs typeface="Times New Roman" panose="02020603050405020304" pitchFamily="18" charset="0"/>
              </a:rPr>
              <a:t> Үүнд:</a:t>
            </a:r>
          </a:p>
          <a:p>
            <a:pPr marL="0" indent="0" algn="just">
              <a:buNone/>
            </a:pPr>
            <a:r>
              <a:rPr lang="mn-MN" sz="1400" i="1" dirty="0">
                <a:solidFill>
                  <a:schemeClr val="accent1">
                    <a:lumMod val="50000"/>
                  </a:schemeClr>
                </a:solidFill>
                <a:latin typeface="Times New Roman" panose="02020603050405020304" pitchFamily="18" charset="0"/>
                <a:cs typeface="Times New Roman" panose="02020603050405020304" pitchFamily="18" charset="0"/>
              </a:rPr>
              <a:t>1.Эмч, эм зүйч нарт 31 чиглэлээр 133 мэргэжилтэнд</a:t>
            </a:r>
          </a:p>
          <a:p>
            <a:pPr marL="0" indent="0" algn="just">
              <a:buNone/>
            </a:pPr>
            <a:r>
              <a:rPr lang="mn-MN" sz="1400" i="1" dirty="0">
                <a:solidFill>
                  <a:schemeClr val="accent1">
                    <a:lumMod val="50000"/>
                  </a:schemeClr>
                </a:solidFill>
                <a:latin typeface="Times New Roman" panose="02020603050405020304" pitchFamily="18" charset="0"/>
                <a:cs typeface="Times New Roman" panose="02020603050405020304" pitchFamily="18" charset="0"/>
              </a:rPr>
              <a:t>2. Сувилагч, тусгай мэргэжилтэнд 76 чиглэлээр 256 мэргэжилтэнд</a:t>
            </a:r>
          </a:p>
          <a:p>
            <a:pPr marL="0" indent="0" algn="just">
              <a:buNone/>
            </a:pPr>
            <a:r>
              <a:rPr lang="mn-MN" sz="1400" i="1" dirty="0">
                <a:solidFill>
                  <a:schemeClr val="accent1">
                    <a:lumMod val="50000"/>
                  </a:schemeClr>
                </a:solidFill>
                <a:latin typeface="Times New Roman" panose="02020603050405020304" pitchFamily="18" charset="0"/>
                <a:cs typeface="Times New Roman" panose="02020603050405020304" pitchFamily="18" charset="0"/>
              </a:rPr>
              <a:t>3. Бусад ажилтанд 17 чиглэлээр 101 ажилтанд тус тус боловсруулж батлуулан ажиллаж байна. </a:t>
            </a:r>
          </a:p>
          <a:p>
            <a:pPr algn="just"/>
            <a:r>
              <a:rPr lang="mn-MN" sz="1400" i="1" dirty="0">
                <a:solidFill>
                  <a:schemeClr val="accent1">
                    <a:lumMod val="50000"/>
                  </a:schemeClr>
                </a:solidFill>
                <a:latin typeface="Times New Roman" panose="02020603050405020304" pitchFamily="18" charset="0"/>
                <a:cs typeface="Times New Roman" panose="02020603050405020304" pitchFamily="18" charset="0"/>
              </a:rPr>
              <a:t>2. АТТ-ыг шинээр байгуулагдан гарсан үйл ажиллагаа явуулж буй тасаг, нэгж, албадуудын мэргэжилтэн нэг бүрт ажлын байрны  чиг үүргийн дагуу боловсруулан батлуулж мөрдүүлэн ажиллуулж эхлээд байна. Үүнд: Нярай судлалын тасаг, Халдварын сэргийлэлт хяналтын алба, хүчилтөрөгчийн техникч ...г.м.</a:t>
            </a:r>
          </a:p>
          <a:p>
            <a:pPr algn="just"/>
            <a:r>
              <a:rPr lang="mn-MN" sz="1400" i="1" dirty="0">
                <a:solidFill>
                  <a:schemeClr val="accent1">
                    <a:lumMod val="50000"/>
                  </a:schemeClr>
                </a:solidFill>
                <a:latin typeface="Times New Roman" panose="02020603050405020304" pitchFamily="18" charset="0"/>
                <a:cs typeface="Times New Roman" panose="02020603050405020304" pitchFamily="18" charset="0"/>
              </a:rPr>
              <a:t>3. АТТ-д ажлын байрны шаардлагатай тоног төхөөрөмжөөр хангагдах, аюулгүй орчин нөхцөлд ажиллахыг шаардах санал хүсэлтээ илэрхийлэх, тусламж үйлчилгээний чанарыг тогтмол сайжруулах талаар тусгасан.</a:t>
            </a:r>
            <a:endParaRPr lang="en-US" sz="1400" i="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A14D3E77-6808-4279-9660-2C4C44AE99CA}"/>
              </a:ext>
            </a:extLst>
          </p:cNvPr>
          <p:cNvPicPr>
            <a:picLocks noChangeAspect="1"/>
          </p:cNvPicPr>
          <p:nvPr/>
        </p:nvPicPr>
        <p:blipFill>
          <a:blip r:embed="rId2"/>
          <a:stretch>
            <a:fillRect/>
          </a:stretch>
        </p:blipFill>
        <p:spPr>
          <a:xfrm>
            <a:off x="52528" y="0"/>
            <a:ext cx="1152244" cy="1042506"/>
          </a:xfrm>
          <a:prstGeom prst="rect">
            <a:avLst/>
          </a:prstGeom>
        </p:spPr>
      </p:pic>
    </p:spTree>
    <p:extLst>
      <p:ext uri="{BB962C8B-B14F-4D97-AF65-F5344CB8AC3E}">
        <p14:creationId xmlns:p14="http://schemas.microsoft.com/office/powerpoint/2010/main" val="3887640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422400" y="273844"/>
            <a:ext cx="7092950" cy="994172"/>
          </a:xfrm>
        </p:spPr>
        <p:txBody>
          <a:bodyPr>
            <a:normAutofit/>
          </a:bodyPr>
          <a:lstStyle/>
          <a:p>
            <a:pPr algn="ctr"/>
            <a:r>
              <a:rPr lang="mn-MN" sz="1600" b="1" i="1" dirty="0">
                <a:solidFill>
                  <a:schemeClr val="accent1">
                    <a:lumMod val="50000"/>
                  </a:schemeClr>
                </a:solidFill>
                <a:latin typeface="Times New Roman" panose="02020603050405020304" pitchFamily="18" charset="0"/>
                <a:cs typeface="Times New Roman" panose="02020603050405020304" pitchFamily="18" charset="0"/>
              </a:rPr>
              <a:t>Төлөвлөж, баталгаажуулан, хэрэгжүүлсэн </a:t>
            </a:r>
            <a:br>
              <a:rPr lang="mn-MN" sz="1600" b="1" i="1" dirty="0">
                <a:solidFill>
                  <a:schemeClr val="accent1">
                    <a:lumMod val="50000"/>
                  </a:schemeClr>
                </a:solidFill>
                <a:latin typeface="Times New Roman" panose="02020603050405020304" pitchFamily="18" charset="0"/>
                <a:cs typeface="Times New Roman" panose="02020603050405020304" pitchFamily="18" charset="0"/>
              </a:rPr>
            </a:br>
            <a:r>
              <a:rPr lang="mn-MN" sz="1600" b="1" i="1" dirty="0">
                <a:solidFill>
                  <a:schemeClr val="accent1">
                    <a:lumMod val="50000"/>
                  </a:schemeClr>
                </a:solidFill>
                <a:latin typeface="Times New Roman" panose="02020603050405020304" pitchFamily="18" charset="0"/>
                <a:cs typeface="Times New Roman" panose="02020603050405020304" pitchFamily="18" charset="0"/>
              </a:rPr>
              <a:t>БОЭТ-ийн захирлын тушаалууд</a:t>
            </a:r>
            <a:endParaRPr lang="en-US" sz="1600" b="1" i="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2291" name="AutoShape 3"/>
          <p:cNvSpPr>
            <a:spLocks noChangeArrowheads="1"/>
          </p:cNvSpPr>
          <p:nvPr/>
        </p:nvSpPr>
        <p:spPr bwMode="gray">
          <a:xfrm rot="5400000">
            <a:off x="3886200" y="2432447"/>
            <a:ext cx="1314450" cy="514350"/>
          </a:xfrm>
          <a:prstGeom prst="triangle">
            <a:avLst>
              <a:gd name="adj" fmla="val 50000"/>
            </a:avLst>
          </a:prstGeom>
          <a:solidFill>
            <a:schemeClr val="tx2">
              <a:alpha val="39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US" sz="1350" kern="1200">
              <a:solidFill>
                <a:prstClr val="black"/>
              </a:solidFill>
              <a:latin typeface="Calibri" panose="020F0502020204030204"/>
              <a:ea typeface="+mn-ea"/>
              <a:cs typeface="+mn-cs"/>
            </a:endParaRPr>
          </a:p>
        </p:txBody>
      </p:sp>
      <p:sp>
        <p:nvSpPr>
          <p:cNvPr id="12293" name="AutoShape 5"/>
          <p:cNvSpPr>
            <a:spLocks noChangeArrowheads="1"/>
          </p:cNvSpPr>
          <p:nvPr/>
        </p:nvSpPr>
        <p:spPr bwMode="gray">
          <a:xfrm>
            <a:off x="519335" y="1554099"/>
            <a:ext cx="3378626" cy="699059"/>
          </a:xfrm>
          <a:prstGeom prst="roundRect">
            <a:avLst>
              <a:gd name="adj" fmla="val 17509"/>
            </a:avLst>
          </a:prstGeom>
          <a:gradFill rotWithShape="1">
            <a:gsLst>
              <a:gs pos="0">
                <a:schemeClr val="accent2"/>
              </a:gs>
              <a:gs pos="50000">
                <a:schemeClr val="accent2">
                  <a:gamma/>
                  <a:shade val="92157"/>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r>
              <a:rPr lang="mn-MN" sz="1500" b="1" i="1" kern="1200" dirty="0">
                <a:solidFill>
                  <a:prstClr val="white"/>
                </a:solidFill>
                <a:latin typeface="Times New Roman" panose="02020603050405020304" pitchFamily="18" charset="0"/>
                <a:ea typeface="+mn-ea"/>
                <a:cs typeface="Times New Roman" panose="02020603050405020304" pitchFamily="18" charset="0"/>
              </a:rPr>
              <a:t>Сэлгэн ажиллуулах-</a:t>
            </a:r>
            <a:r>
              <a:rPr lang="en-US" sz="1500" b="1" i="1" kern="1200" dirty="0">
                <a:solidFill>
                  <a:prstClr val="white"/>
                </a:solidFill>
                <a:latin typeface="Times New Roman" panose="02020603050405020304" pitchFamily="18" charset="0"/>
                <a:ea typeface="+mn-ea"/>
                <a:cs typeface="Times New Roman" panose="02020603050405020304" pitchFamily="18" charset="0"/>
              </a:rPr>
              <a:t> </a:t>
            </a:r>
            <a:r>
              <a:rPr lang="mn-MN" sz="1500" b="1" i="1" kern="1200" dirty="0">
                <a:solidFill>
                  <a:prstClr val="white"/>
                </a:solidFill>
                <a:latin typeface="Times New Roman" panose="02020603050405020304" pitchFamily="18" charset="0"/>
                <a:ea typeface="+mn-ea"/>
                <a:cs typeface="Times New Roman" panose="02020603050405020304" pitchFamily="18" charset="0"/>
              </a:rPr>
              <a:t>36</a:t>
            </a:r>
            <a:endParaRPr lang="en-US" sz="1500" b="1" i="1" kern="1200" dirty="0">
              <a:solidFill>
                <a:prstClr val="white"/>
              </a:solidFill>
              <a:latin typeface="Times New Roman" panose="02020603050405020304" pitchFamily="18" charset="0"/>
              <a:ea typeface="+mn-ea"/>
              <a:cs typeface="Times New Roman" panose="02020603050405020304" pitchFamily="18" charset="0"/>
            </a:endParaRPr>
          </a:p>
        </p:txBody>
      </p:sp>
      <p:grpSp>
        <p:nvGrpSpPr>
          <p:cNvPr id="12297" name="Group 9"/>
          <p:cNvGrpSpPr>
            <a:grpSpLocks/>
          </p:cNvGrpSpPr>
          <p:nvPr/>
        </p:nvGrpSpPr>
        <p:grpSpPr bwMode="auto">
          <a:xfrm>
            <a:off x="549479" y="2419351"/>
            <a:ext cx="3373882" cy="516731"/>
            <a:chOff x="720" y="1392"/>
            <a:chExt cx="4058" cy="480"/>
          </a:xfrm>
        </p:grpSpPr>
        <p:sp>
          <p:nvSpPr>
            <p:cNvPr id="12298" name="AutoShape 10"/>
            <p:cNvSpPr>
              <a:spLocks noChangeArrowheads="1"/>
            </p:cNvSpPr>
            <p:nvPr/>
          </p:nvSpPr>
          <p:spPr bwMode="gray">
            <a:xfrm>
              <a:off x="720" y="1392"/>
              <a:ext cx="4058" cy="480"/>
            </a:xfrm>
            <a:prstGeom prst="roundRect">
              <a:avLst>
                <a:gd name="adj" fmla="val 17509"/>
              </a:avLst>
            </a:prstGeom>
            <a:gradFill rotWithShape="1">
              <a:gsLst>
                <a:gs pos="0">
                  <a:schemeClr val="hlink"/>
                </a:gs>
                <a:gs pos="50000">
                  <a:schemeClr val="hlink">
                    <a:gamma/>
                    <a:shade val="92157"/>
                    <a:invGamma/>
                  </a:schemeClr>
                </a:gs>
                <a:gs pos="100000">
                  <a:schemeClr val="hlink"/>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US" sz="1350" kern="1200">
                <a:solidFill>
                  <a:prstClr val="black"/>
                </a:solidFill>
                <a:latin typeface="Calibri" panose="020F0502020204030204"/>
                <a:ea typeface="+mn-ea"/>
                <a:cs typeface="+mn-cs"/>
              </a:endParaRPr>
            </a:p>
          </p:txBody>
        </p:sp>
        <p:sp>
          <p:nvSpPr>
            <p:cNvPr id="12301" name="AutoShape 13"/>
            <p:cNvSpPr>
              <a:spLocks noChangeArrowheads="1"/>
            </p:cNvSpPr>
            <p:nvPr/>
          </p:nvSpPr>
          <p:spPr bwMode="gray">
            <a:xfrm>
              <a:off x="730" y="1407"/>
              <a:ext cx="4043" cy="115"/>
            </a:xfrm>
            <a:prstGeom prst="roundRect">
              <a:avLst>
                <a:gd name="adj" fmla="val 50000"/>
              </a:avLst>
            </a:prstGeom>
            <a:gradFill rotWithShape="1">
              <a:gsLst>
                <a:gs pos="0">
                  <a:schemeClr val="hlink">
                    <a:gamma/>
                    <a:tint val="25490"/>
                    <a:invGamma/>
                  </a:schemeClr>
                </a:gs>
                <a:gs pos="100000">
                  <a:schemeClr val="hlink">
                    <a:alpha val="0"/>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US" sz="1350" kern="1200">
                <a:solidFill>
                  <a:prstClr val="black"/>
                </a:solidFill>
                <a:latin typeface="Calibri" panose="020F0502020204030204"/>
                <a:ea typeface="+mn-ea"/>
                <a:cs typeface="+mn-cs"/>
              </a:endParaRPr>
            </a:p>
          </p:txBody>
        </p:sp>
      </p:grpSp>
      <p:grpSp>
        <p:nvGrpSpPr>
          <p:cNvPr id="12302" name="Group 14"/>
          <p:cNvGrpSpPr>
            <a:grpSpLocks/>
          </p:cNvGrpSpPr>
          <p:nvPr/>
        </p:nvGrpSpPr>
        <p:grpSpPr bwMode="auto">
          <a:xfrm>
            <a:off x="549479" y="3053265"/>
            <a:ext cx="3373882" cy="644128"/>
            <a:chOff x="720" y="1392"/>
            <a:chExt cx="4058" cy="480"/>
          </a:xfrm>
        </p:grpSpPr>
        <p:sp>
          <p:nvSpPr>
            <p:cNvPr id="12303" name="AutoShape 15"/>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US" sz="1350" i="1" kern="1200">
                <a:solidFill>
                  <a:prstClr val="black"/>
                </a:solidFill>
                <a:latin typeface="Calibri" panose="020F0502020204030204"/>
                <a:ea typeface="+mn-ea"/>
                <a:cs typeface="+mn-cs"/>
              </a:endParaRPr>
            </a:p>
          </p:txBody>
        </p:sp>
        <p:grpSp>
          <p:nvGrpSpPr>
            <p:cNvPr id="12304" name="Group 16"/>
            <p:cNvGrpSpPr>
              <a:grpSpLocks/>
            </p:cNvGrpSpPr>
            <p:nvPr/>
          </p:nvGrpSpPr>
          <p:grpSpPr bwMode="auto">
            <a:xfrm>
              <a:off x="730" y="1407"/>
              <a:ext cx="4043" cy="444"/>
              <a:chOff x="744" y="1407"/>
              <a:chExt cx="3988" cy="444"/>
            </a:xfrm>
          </p:grpSpPr>
          <p:sp>
            <p:nvSpPr>
              <p:cNvPr id="12305" name="AutoShape 17"/>
              <p:cNvSpPr>
                <a:spLocks noChangeArrowheads="1"/>
              </p:cNvSpPr>
              <p:nvPr/>
            </p:nvSpPr>
            <p:spPr bwMode="gray">
              <a:xfrm>
                <a:off x="744" y="1736"/>
                <a:ext cx="3988" cy="115"/>
              </a:xfrm>
              <a:prstGeom prst="roundRect">
                <a:avLst>
                  <a:gd name="adj" fmla="val 50000"/>
                </a:avLst>
              </a:prstGeom>
              <a:gradFill rotWithShape="1">
                <a:gsLst>
                  <a:gs pos="0">
                    <a:schemeClr val="folHlink">
                      <a:alpha val="0"/>
                    </a:schemeClr>
                  </a:gs>
                  <a:gs pos="100000">
                    <a:schemeClr val="folHlink">
                      <a:gamma/>
                      <a:tint val="0"/>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US" sz="1350" i="1" kern="1200">
                  <a:solidFill>
                    <a:prstClr val="black"/>
                  </a:solidFill>
                  <a:latin typeface="Calibri" panose="020F0502020204030204"/>
                  <a:ea typeface="+mn-ea"/>
                  <a:cs typeface="+mn-cs"/>
                </a:endParaRPr>
              </a:p>
            </p:txBody>
          </p:sp>
          <p:sp>
            <p:nvSpPr>
              <p:cNvPr id="12306" name="AutoShape 18"/>
              <p:cNvSpPr>
                <a:spLocks noChangeArrowheads="1"/>
              </p:cNvSpPr>
              <p:nvPr/>
            </p:nvSpPr>
            <p:spPr bwMode="gray">
              <a:xfrm>
                <a:off x="744" y="1407"/>
                <a:ext cx="3988" cy="115"/>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US" sz="1350" i="1" kern="1200">
                  <a:solidFill>
                    <a:prstClr val="black"/>
                  </a:solidFill>
                  <a:latin typeface="Calibri" panose="020F0502020204030204"/>
                  <a:ea typeface="+mn-ea"/>
                  <a:cs typeface="+mn-cs"/>
                </a:endParaRPr>
              </a:p>
            </p:txBody>
          </p:sp>
        </p:grpSp>
      </p:grpSp>
      <p:sp>
        <p:nvSpPr>
          <p:cNvPr id="12308" name="Text Box 20"/>
          <p:cNvSpPr txBox="1">
            <a:spLocks noChangeArrowheads="1"/>
          </p:cNvSpPr>
          <p:nvPr/>
        </p:nvSpPr>
        <p:spPr bwMode="gray">
          <a:xfrm>
            <a:off x="798070" y="2532042"/>
            <a:ext cx="3312574"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685800">
              <a:spcBef>
                <a:spcPct val="50000"/>
              </a:spcBef>
            </a:pPr>
            <a:r>
              <a:rPr lang="mn-MN" sz="1500" b="1" kern="1200" dirty="0">
                <a:solidFill>
                  <a:srgbClr val="FFFFFF"/>
                </a:solidFill>
                <a:latin typeface="Arial" panose="020B0604020202020204" pitchFamily="34" charset="0"/>
                <a:ea typeface="+mn-ea"/>
                <a:cs typeface="Arial" panose="020B0604020202020204" pitchFamily="34" charset="0"/>
              </a:rPr>
              <a:t> </a:t>
            </a:r>
            <a:r>
              <a:rPr lang="mn-MN" sz="1500" b="1" i="1" kern="1200" dirty="0">
                <a:solidFill>
                  <a:srgbClr val="FFFFFF"/>
                </a:solidFill>
                <a:latin typeface="Times New Roman" panose="02020603050405020304" pitchFamily="18" charset="0"/>
                <a:ea typeface="+mn-ea"/>
                <a:cs typeface="Times New Roman" panose="02020603050405020304" pitchFamily="18" charset="0"/>
              </a:rPr>
              <a:t>Хавсран ажиллуулсан </a:t>
            </a:r>
            <a:r>
              <a:rPr lang="mn-MN" sz="1500" b="1" kern="1200" dirty="0">
                <a:solidFill>
                  <a:srgbClr val="FFFFFF"/>
                </a:solidFill>
                <a:latin typeface="Arial" panose="020B0604020202020204" pitchFamily="34" charset="0"/>
                <a:ea typeface="+mn-ea"/>
                <a:cs typeface="Arial" panose="020B0604020202020204" pitchFamily="34" charset="0"/>
              </a:rPr>
              <a:t>- </a:t>
            </a:r>
            <a:r>
              <a:rPr lang="en-US" sz="1500" b="1" kern="1200" dirty="0">
                <a:solidFill>
                  <a:srgbClr val="FFFFFF"/>
                </a:solidFill>
                <a:latin typeface="Arial" panose="020B0604020202020204" pitchFamily="34" charset="0"/>
                <a:ea typeface="+mn-ea"/>
                <a:cs typeface="Arial" panose="020B0604020202020204" pitchFamily="34" charset="0"/>
              </a:rPr>
              <a:t>28</a:t>
            </a:r>
          </a:p>
        </p:txBody>
      </p:sp>
      <p:sp>
        <p:nvSpPr>
          <p:cNvPr id="12309" name="Text Box 21"/>
          <p:cNvSpPr txBox="1">
            <a:spLocks noChangeArrowheads="1"/>
          </p:cNvSpPr>
          <p:nvPr/>
        </p:nvSpPr>
        <p:spPr bwMode="gray">
          <a:xfrm>
            <a:off x="702115" y="3203694"/>
            <a:ext cx="3199475"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685800">
              <a:spcBef>
                <a:spcPct val="50000"/>
              </a:spcBef>
            </a:pPr>
            <a:r>
              <a:rPr lang="mn-MN" sz="1500" b="1" i="1" kern="1200" dirty="0">
                <a:solidFill>
                  <a:srgbClr val="FFFFFF"/>
                </a:solidFill>
                <a:latin typeface="Times New Roman" panose="02020603050405020304" pitchFamily="18" charset="0"/>
                <a:ea typeface="+mn-ea"/>
                <a:cs typeface="Times New Roman" panose="02020603050405020304" pitchFamily="18" charset="0"/>
              </a:rPr>
              <a:t>Түр томилгоо - </a:t>
            </a:r>
            <a:r>
              <a:rPr lang="en-US" sz="1500" b="1" i="1" kern="1200" dirty="0">
                <a:solidFill>
                  <a:srgbClr val="FFFFFF"/>
                </a:solidFill>
                <a:latin typeface="Times New Roman" panose="02020603050405020304" pitchFamily="18" charset="0"/>
                <a:ea typeface="+mn-ea"/>
                <a:cs typeface="Times New Roman" panose="02020603050405020304" pitchFamily="18" charset="0"/>
              </a:rPr>
              <a:t>20</a:t>
            </a:r>
          </a:p>
        </p:txBody>
      </p:sp>
      <p:sp>
        <p:nvSpPr>
          <p:cNvPr id="12310" name="AutoShape 22"/>
          <p:cNvSpPr>
            <a:spLocks noChangeArrowheads="1"/>
          </p:cNvSpPr>
          <p:nvPr/>
        </p:nvSpPr>
        <p:spPr bwMode="gray">
          <a:xfrm>
            <a:off x="5624778" y="1403747"/>
            <a:ext cx="2546747" cy="2253854"/>
          </a:xfrm>
          <a:prstGeom prst="flowChartAlternateProcess">
            <a:avLst/>
          </a:prstGeom>
          <a:gradFill rotWithShape="1">
            <a:gsLst>
              <a:gs pos="0">
                <a:srgbClr val="FFFFFF">
                  <a:gamma/>
                  <a:shade val="89020"/>
                  <a:invGamma/>
                </a:srgbClr>
              </a:gs>
              <a:gs pos="50000">
                <a:srgbClr val="FFFFFF"/>
              </a:gs>
              <a:gs pos="100000">
                <a:srgbClr val="FFFFFF">
                  <a:gamma/>
                  <a:shade val="89020"/>
                  <a:invGamma/>
                </a:srgbClr>
              </a:gs>
            </a:gsLst>
            <a:lin ang="5400000" scaled="1"/>
          </a:gradFill>
          <a:ln w="38100" algn="ctr">
            <a:solidFill>
              <a:srgbClr val="FFFFFF"/>
            </a:solidFill>
            <a:miter lim="800000"/>
            <a:headEnd/>
            <a:tailEnd/>
          </a:ln>
          <a:effectLst>
            <a:outerShdw dist="81320" dir="3080412" algn="ctr" rotWithShape="0">
              <a:schemeClr val="bg2">
                <a:alpha val="50000"/>
              </a:schemeClr>
            </a:outerShdw>
          </a:effectLst>
        </p:spPr>
        <p:txBody>
          <a:bodyPr wrap="none" anchor="ctr"/>
          <a:lstStyle/>
          <a:p>
            <a:pPr defTabSz="685800"/>
            <a:endParaRPr lang="en-US" sz="1350" kern="1200">
              <a:solidFill>
                <a:prstClr val="black"/>
              </a:solidFill>
              <a:latin typeface="Calibri" panose="020F0502020204030204"/>
              <a:ea typeface="+mn-ea"/>
              <a:cs typeface="+mn-cs"/>
            </a:endParaRPr>
          </a:p>
        </p:txBody>
      </p:sp>
      <p:sp>
        <p:nvSpPr>
          <p:cNvPr id="12311" name="Rectangle 23"/>
          <p:cNvSpPr>
            <a:spLocks noChangeArrowheads="1"/>
          </p:cNvSpPr>
          <p:nvPr/>
        </p:nvSpPr>
        <p:spPr bwMode="black">
          <a:xfrm>
            <a:off x="4286250" y="1365254"/>
            <a:ext cx="4933949" cy="3011915"/>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685800" eaLnBrk="0" hangingPunct="0">
              <a:lnSpc>
                <a:spcPct val="110000"/>
              </a:lnSpc>
            </a:pPr>
            <a:endParaRPr lang="mn-MN" b="1" i="1" kern="1200" dirty="0">
              <a:solidFill>
                <a:srgbClr val="C00000"/>
              </a:solidFill>
              <a:latin typeface="Times New Roman" panose="02020603050405020304" pitchFamily="18" charset="0"/>
              <a:ea typeface="+mn-ea"/>
              <a:cs typeface="Times New Roman" panose="02020603050405020304" pitchFamily="18" charset="0"/>
            </a:endParaRPr>
          </a:p>
          <a:p>
            <a:pPr algn="ctr" defTabSz="685800" eaLnBrk="0" hangingPunct="0">
              <a:lnSpc>
                <a:spcPct val="110000"/>
              </a:lnSpc>
            </a:pPr>
            <a:r>
              <a:rPr lang="en-US" b="1" i="1" kern="1200" dirty="0">
                <a:solidFill>
                  <a:srgbClr val="C00000"/>
                </a:solidFill>
                <a:latin typeface="Times New Roman" panose="02020603050405020304" pitchFamily="18" charset="0"/>
                <a:ea typeface="+mn-ea"/>
                <a:cs typeface="Times New Roman" panose="02020603050405020304" pitchFamily="18" charset="0"/>
              </a:rPr>
              <a:t> </a:t>
            </a:r>
            <a:endParaRPr lang="mn-MN" b="1" i="1" kern="1200" dirty="0">
              <a:solidFill>
                <a:srgbClr val="C00000"/>
              </a:solidFill>
              <a:latin typeface="Times New Roman" panose="02020603050405020304" pitchFamily="18" charset="0"/>
              <a:ea typeface="+mn-ea"/>
              <a:cs typeface="Times New Roman" panose="02020603050405020304" pitchFamily="18" charset="0"/>
            </a:endParaRPr>
          </a:p>
          <a:p>
            <a:pPr algn="ctr" defTabSz="685800" eaLnBrk="0" hangingPunct="0">
              <a:lnSpc>
                <a:spcPct val="110000"/>
              </a:lnSpc>
            </a:pPr>
            <a:r>
              <a:rPr lang="mn-MN" sz="1600" b="1" i="1" u="sng" kern="1200" dirty="0">
                <a:solidFill>
                  <a:srgbClr val="C00000"/>
                </a:solidFill>
                <a:latin typeface="Times New Roman" panose="02020603050405020304" pitchFamily="18" charset="0"/>
                <a:ea typeface="+mn-ea"/>
                <a:cs typeface="Times New Roman" panose="02020603050405020304" pitchFamily="18" charset="0"/>
              </a:rPr>
              <a:t>Цалин хөлстэй холбоотой Б тушаал  336, </a:t>
            </a:r>
          </a:p>
          <a:p>
            <a:pPr algn="ctr" defTabSz="685800" eaLnBrk="0" hangingPunct="0">
              <a:lnSpc>
                <a:spcPct val="110000"/>
              </a:lnSpc>
            </a:pPr>
            <a:endParaRPr lang="mn-MN" sz="1600" b="1" i="1" u="sng" kern="1200" dirty="0">
              <a:solidFill>
                <a:srgbClr val="C00000"/>
              </a:solidFill>
              <a:latin typeface="Times New Roman" panose="02020603050405020304" pitchFamily="18" charset="0"/>
              <a:ea typeface="+mn-ea"/>
              <a:cs typeface="Times New Roman" panose="02020603050405020304" pitchFamily="18" charset="0"/>
            </a:endParaRPr>
          </a:p>
          <a:p>
            <a:pPr algn="ctr" defTabSz="685800" eaLnBrk="0" hangingPunct="0">
              <a:lnSpc>
                <a:spcPct val="110000"/>
              </a:lnSpc>
            </a:pPr>
            <a:r>
              <a:rPr lang="mn-MN" sz="1600" b="1" i="1" u="sng" kern="1200" dirty="0">
                <a:solidFill>
                  <a:srgbClr val="A50021"/>
                </a:solidFill>
                <a:latin typeface="Times New Roman" panose="02020603050405020304" pitchFamily="18" charset="0"/>
                <a:ea typeface="+mn-ea"/>
                <a:cs typeface="Times New Roman" panose="02020603050405020304" pitchFamily="18" charset="0"/>
              </a:rPr>
              <a:t>Бусад үйл ажиллагаатай холбоотой</a:t>
            </a:r>
          </a:p>
          <a:p>
            <a:pPr algn="ctr" defTabSz="685800" eaLnBrk="0" hangingPunct="0">
              <a:lnSpc>
                <a:spcPct val="110000"/>
              </a:lnSpc>
            </a:pPr>
            <a:r>
              <a:rPr lang="mn-MN" sz="1600" b="1" i="1" u="sng" kern="1200" dirty="0">
                <a:solidFill>
                  <a:srgbClr val="A50021"/>
                </a:solidFill>
                <a:latin typeface="Times New Roman" panose="02020603050405020304" pitchFamily="18" charset="0"/>
                <a:ea typeface="+mn-ea"/>
                <a:cs typeface="Times New Roman" panose="02020603050405020304" pitchFamily="18" charset="0"/>
              </a:rPr>
              <a:t>А тушаал  35 төлөвлөн батлуулж, хэрэгжүүлэн ажилласан.</a:t>
            </a:r>
          </a:p>
          <a:p>
            <a:pPr algn="ctr" defTabSz="685800" eaLnBrk="0" hangingPunct="0">
              <a:lnSpc>
                <a:spcPct val="110000"/>
              </a:lnSpc>
            </a:pPr>
            <a:endParaRPr lang="en-US" sz="1600" b="1" i="1" u="sng" kern="1200" dirty="0">
              <a:solidFill>
                <a:srgbClr val="A50021"/>
              </a:solidFill>
              <a:latin typeface="Times New Roman" panose="02020603050405020304" pitchFamily="18" charset="0"/>
              <a:ea typeface="+mn-ea"/>
              <a:cs typeface="Times New Roman" panose="02020603050405020304" pitchFamily="18" charset="0"/>
            </a:endParaRPr>
          </a:p>
          <a:p>
            <a:pPr algn="ctr" defTabSz="685800" eaLnBrk="0" hangingPunct="0">
              <a:lnSpc>
                <a:spcPct val="110000"/>
              </a:lnSpc>
            </a:pPr>
            <a:endParaRPr lang="en-US" b="1" i="1" kern="1200" dirty="0">
              <a:solidFill>
                <a:srgbClr val="FF9900"/>
              </a:solidFill>
              <a:latin typeface="Times New Roman" panose="02020603050405020304" pitchFamily="18" charset="0"/>
              <a:ea typeface="+mn-ea"/>
              <a:cs typeface="Times New Roman" panose="02020603050405020304" pitchFamily="18" charset="0"/>
            </a:endParaRPr>
          </a:p>
          <a:p>
            <a:pPr algn="ctr" defTabSz="685800" eaLnBrk="0" hangingPunct="0">
              <a:lnSpc>
                <a:spcPct val="110000"/>
              </a:lnSpc>
            </a:pPr>
            <a:endParaRPr lang="en-US" sz="1050" b="1" kern="1200" dirty="0">
              <a:solidFill>
                <a:srgbClr val="000000"/>
              </a:solidFill>
              <a:latin typeface="Calibri" panose="020F0502020204030204"/>
              <a:ea typeface="+mn-ea"/>
              <a:cs typeface="+mn-cs"/>
            </a:endParaRPr>
          </a:p>
          <a:p>
            <a:pPr algn="ctr" defTabSz="685800" eaLnBrk="0" hangingPunct="0">
              <a:lnSpc>
                <a:spcPct val="110000"/>
              </a:lnSpc>
            </a:pPr>
            <a:endParaRPr lang="en-US" sz="1050" b="1" kern="1200" dirty="0">
              <a:solidFill>
                <a:srgbClr val="000000"/>
              </a:solidFill>
              <a:latin typeface="Calibri" panose="020F0502020204030204"/>
              <a:ea typeface="+mn-ea"/>
              <a:cs typeface="+mn-cs"/>
            </a:endParaRPr>
          </a:p>
        </p:txBody>
      </p:sp>
      <p:sp>
        <p:nvSpPr>
          <p:cNvPr id="12315" name="Rectangle 27"/>
          <p:cNvSpPr>
            <a:spLocks noChangeArrowheads="1"/>
          </p:cNvSpPr>
          <p:nvPr/>
        </p:nvSpPr>
        <p:spPr bwMode="black">
          <a:xfrm>
            <a:off x="1912447" y="3984567"/>
            <a:ext cx="45720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a:spAutoFit/>
          </a:bodyPr>
          <a:lstStyle/>
          <a:p>
            <a:pPr algn="ctr" defTabSz="685800" eaLnBrk="0" hangingPunct="0">
              <a:buClr>
                <a:srgbClr val="D7181F"/>
              </a:buClr>
            </a:pPr>
            <a:r>
              <a:rPr lang="en-US" sz="1500" b="1" kern="1200" dirty="0">
                <a:solidFill>
                  <a:schemeClr val="accent1">
                    <a:lumMod val="50000"/>
                  </a:schemeClr>
                </a:solidFill>
                <a:effectLst>
                  <a:outerShdw blurRad="38100" dist="38100" dir="2700000" algn="tl">
                    <a:srgbClr val="FFFFFF"/>
                  </a:outerShdw>
                </a:effectLst>
                <a:latin typeface="Calibri" panose="020F0502020204030204"/>
                <a:ea typeface="+mn-ea"/>
                <a:cs typeface="+mn-cs"/>
              </a:rPr>
              <a:t> </a:t>
            </a:r>
          </a:p>
        </p:txBody>
      </p:sp>
      <p:pic>
        <p:nvPicPr>
          <p:cNvPr id="2" name="Picture 1"/>
          <p:cNvPicPr>
            <a:picLocks noChangeAspect="1"/>
          </p:cNvPicPr>
          <p:nvPr/>
        </p:nvPicPr>
        <p:blipFill>
          <a:blip r:embed="rId2"/>
          <a:stretch>
            <a:fillRect/>
          </a:stretch>
        </p:blipFill>
        <p:spPr>
          <a:xfrm>
            <a:off x="1" y="0"/>
            <a:ext cx="1165916" cy="1047750"/>
          </a:xfrm>
          <a:prstGeom prst="rect">
            <a:avLst/>
          </a:prstGeom>
        </p:spPr>
      </p:pic>
    </p:spTree>
    <p:extLst>
      <p:ext uri="{BB962C8B-B14F-4D97-AF65-F5344CB8AC3E}">
        <p14:creationId xmlns:p14="http://schemas.microsoft.com/office/powerpoint/2010/main" val="133848859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Arc 2"/>
          <p:cNvSpPr>
            <a:spLocks/>
          </p:cNvSpPr>
          <p:nvPr/>
        </p:nvSpPr>
        <p:spPr bwMode="gray">
          <a:xfrm>
            <a:off x="940594" y="2997224"/>
            <a:ext cx="1926431" cy="173151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accent1">
              <a:alpha val="0"/>
            </a:schemeClr>
          </a:solidFill>
          <a:ln w="9525">
            <a:solidFill>
              <a:schemeClr val="accent1"/>
            </a:solidFill>
            <a:round/>
            <a:headEnd/>
            <a:tailEnd/>
          </a:ln>
          <a:effectLst/>
          <a:extLs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wrap="none" anchor="ctr"/>
          <a:lstStyle/>
          <a:p>
            <a:pPr defTabSz="685800"/>
            <a:endParaRPr lang="en-US" sz="1350" kern="1200">
              <a:solidFill>
                <a:prstClr val="black"/>
              </a:solidFill>
              <a:latin typeface="Calibri" panose="020F0502020204030204"/>
              <a:ea typeface="+mn-ea"/>
              <a:cs typeface="+mn-cs"/>
            </a:endParaRPr>
          </a:p>
        </p:txBody>
      </p:sp>
      <p:sp>
        <p:nvSpPr>
          <p:cNvPr id="35843" name="Line 3"/>
          <p:cNvSpPr>
            <a:spLocks noChangeShapeType="1"/>
          </p:cNvSpPr>
          <p:nvPr/>
        </p:nvSpPr>
        <p:spPr bwMode="gray">
          <a:xfrm flipH="1">
            <a:off x="1143000" y="4800600"/>
            <a:ext cx="2114550" cy="171450"/>
          </a:xfrm>
          <a:prstGeom prst="line">
            <a:avLst/>
          </a:prstGeom>
          <a:noFill/>
          <a:ln w="9525">
            <a:solidFill>
              <a:schemeClr val="accent1">
                <a:alpha val="39999"/>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endParaRPr lang="en-US" sz="1350" kern="1200">
              <a:solidFill>
                <a:prstClr val="black"/>
              </a:solidFill>
              <a:latin typeface="Calibri" panose="020F0502020204030204"/>
              <a:ea typeface="+mn-ea"/>
              <a:cs typeface="+mn-cs"/>
            </a:endParaRPr>
          </a:p>
        </p:txBody>
      </p:sp>
      <p:sp>
        <p:nvSpPr>
          <p:cNvPr id="35844" name="Line 4"/>
          <p:cNvSpPr>
            <a:spLocks noChangeShapeType="1"/>
          </p:cNvSpPr>
          <p:nvPr/>
        </p:nvSpPr>
        <p:spPr bwMode="gray">
          <a:xfrm flipH="1">
            <a:off x="1143000" y="2971800"/>
            <a:ext cx="457200" cy="2000250"/>
          </a:xfrm>
          <a:prstGeom prst="line">
            <a:avLst/>
          </a:prstGeom>
          <a:noFill/>
          <a:ln w="9525">
            <a:solidFill>
              <a:schemeClr val="accent1">
                <a:alpha val="39999"/>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endParaRPr lang="en-US" sz="1350" kern="1200">
              <a:solidFill>
                <a:prstClr val="black"/>
              </a:solidFill>
              <a:latin typeface="Calibri" panose="020F0502020204030204"/>
              <a:ea typeface="+mn-ea"/>
              <a:cs typeface="+mn-cs"/>
            </a:endParaRPr>
          </a:p>
        </p:txBody>
      </p:sp>
      <p:sp>
        <p:nvSpPr>
          <p:cNvPr id="35845" name="AutoShape 5"/>
          <p:cNvSpPr>
            <a:spLocks noChangeArrowheads="1"/>
          </p:cNvSpPr>
          <p:nvPr/>
        </p:nvSpPr>
        <p:spPr bwMode="black">
          <a:xfrm>
            <a:off x="2353866" y="2657475"/>
            <a:ext cx="171450" cy="17145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alpha val="60001"/>
            </a:srgbClr>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US" sz="1350" kern="1200">
              <a:solidFill>
                <a:prstClr val="black"/>
              </a:solidFill>
              <a:latin typeface="Calibri" panose="020F0502020204030204"/>
              <a:ea typeface="+mn-ea"/>
              <a:cs typeface="+mn-cs"/>
            </a:endParaRPr>
          </a:p>
        </p:txBody>
      </p:sp>
      <p:sp>
        <p:nvSpPr>
          <p:cNvPr id="35846" name="AutoShape 6"/>
          <p:cNvSpPr>
            <a:spLocks noChangeArrowheads="1"/>
          </p:cNvSpPr>
          <p:nvPr/>
        </p:nvSpPr>
        <p:spPr bwMode="black">
          <a:xfrm>
            <a:off x="3022997" y="3024188"/>
            <a:ext cx="171450" cy="17145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alpha val="60001"/>
            </a:srgbClr>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US" sz="1350" kern="1200">
              <a:solidFill>
                <a:prstClr val="black"/>
              </a:solidFill>
              <a:latin typeface="Calibri" panose="020F0502020204030204"/>
              <a:ea typeface="+mn-ea"/>
              <a:cs typeface="+mn-cs"/>
            </a:endParaRPr>
          </a:p>
        </p:txBody>
      </p:sp>
      <p:sp>
        <p:nvSpPr>
          <p:cNvPr id="35847" name="AutoShape 7"/>
          <p:cNvSpPr>
            <a:spLocks noChangeArrowheads="1"/>
          </p:cNvSpPr>
          <p:nvPr/>
        </p:nvSpPr>
        <p:spPr bwMode="black">
          <a:xfrm>
            <a:off x="3306366" y="4000500"/>
            <a:ext cx="171450" cy="17145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alpha val="60001"/>
            </a:srgbClr>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US" sz="1350" kern="1200">
              <a:solidFill>
                <a:prstClr val="black"/>
              </a:solidFill>
              <a:latin typeface="Calibri" panose="020F0502020204030204"/>
              <a:ea typeface="+mn-ea"/>
              <a:cs typeface="+mn-cs"/>
            </a:endParaRPr>
          </a:p>
        </p:txBody>
      </p:sp>
      <p:sp>
        <p:nvSpPr>
          <p:cNvPr id="35848" name="Line 8"/>
          <p:cNvSpPr>
            <a:spLocks noChangeShapeType="1"/>
          </p:cNvSpPr>
          <p:nvPr/>
        </p:nvSpPr>
        <p:spPr bwMode="gray">
          <a:xfrm flipH="1">
            <a:off x="1143000" y="2813448"/>
            <a:ext cx="1248966" cy="2158603"/>
          </a:xfrm>
          <a:prstGeom prst="line">
            <a:avLst/>
          </a:prstGeom>
          <a:noFill/>
          <a:ln w="9525">
            <a:solidFill>
              <a:schemeClr val="accent1">
                <a:alpha val="39999"/>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endParaRPr lang="en-US" sz="1350" kern="1200">
              <a:solidFill>
                <a:prstClr val="black"/>
              </a:solidFill>
              <a:latin typeface="Calibri" panose="020F0502020204030204"/>
              <a:ea typeface="+mn-ea"/>
              <a:cs typeface="+mn-cs"/>
            </a:endParaRPr>
          </a:p>
        </p:txBody>
      </p:sp>
      <p:sp>
        <p:nvSpPr>
          <p:cNvPr id="35849" name="Line 9"/>
          <p:cNvSpPr>
            <a:spLocks noChangeShapeType="1"/>
          </p:cNvSpPr>
          <p:nvPr/>
        </p:nvSpPr>
        <p:spPr bwMode="gray">
          <a:xfrm flipH="1">
            <a:off x="1143000" y="4111228"/>
            <a:ext cx="2171700" cy="860822"/>
          </a:xfrm>
          <a:prstGeom prst="line">
            <a:avLst/>
          </a:prstGeom>
          <a:noFill/>
          <a:ln w="9525">
            <a:solidFill>
              <a:schemeClr val="accent1">
                <a:alpha val="39999"/>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endParaRPr lang="en-US" sz="1350" kern="1200">
              <a:solidFill>
                <a:prstClr val="black"/>
              </a:solidFill>
              <a:latin typeface="Calibri" panose="020F0502020204030204"/>
              <a:ea typeface="+mn-ea"/>
              <a:cs typeface="+mn-cs"/>
            </a:endParaRPr>
          </a:p>
        </p:txBody>
      </p:sp>
      <p:sp>
        <p:nvSpPr>
          <p:cNvPr id="35850" name="Line 10"/>
          <p:cNvSpPr>
            <a:spLocks noChangeShapeType="1"/>
          </p:cNvSpPr>
          <p:nvPr/>
        </p:nvSpPr>
        <p:spPr bwMode="black">
          <a:xfrm flipH="1">
            <a:off x="1143000" y="1682353"/>
            <a:ext cx="1400175" cy="3289697"/>
          </a:xfrm>
          <a:prstGeom prst="line">
            <a:avLst/>
          </a:prstGeom>
          <a:noFill/>
          <a:ln w="19050">
            <a:solidFill>
              <a:schemeClr val="accent1">
                <a:alpha val="60001"/>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endParaRPr lang="en-US" sz="1350" kern="1200">
              <a:solidFill>
                <a:prstClr val="black"/>
              </a:solidFill>
              <a:latin typeface="Calibri" panose="020F0502020204030204"/>
              <a:ea typeface="+mn-ea"/>
              <a:cs typeface="+mn-cs"/>
            </a:endParaRPr>
          </a:p>
        </p:txBody>
      </p:sp>
      <p:sp>
        <p:nvSpPr>
          <p:cNvPr id="35851" name="Line 11"/>
          <p:cNvSpPr>
            <a:spLocks noChangeShapeType="1"/>
          </p:cNvSpPr>
          <p:nvPr/>
        </p:nvSpPr>
        <p:spPr bwMode="black">
          <a:xfrm flipH="1">
            <a:off x="1143001" y="2677716"/>
            <a:ext cx="1732360" cy="2294334"/>
          </a:xfrm>
          <a:prstGeom prst="line">
            <a:avLst/>
          </a:prstGeom>
          <a:noFill/>
          <a:ln w="19050">
            <a:solidFill>
              <a:schemeClr val="accent1">
                <a:alpha val="60001"/>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endParaRPr lang="en-US" sz="1350" kern="1200">
              <a:solidFill>
                <a:prstClr val="black"/>
              </a:solidFill>
              <a:latin typeface="Calibri" panose="020F0502020204030204"/>
              <a:ea typeface="+mn-ea"/>
              <a:cs typeface="+mn-cs"/>
            </a:endParaRPr>
          </a:p>
        </p:txBody>
      </p:sp>
      <p:sp>
        <p:nvSpPr>
          <p:cNvPr id="35852" name="Line 12"/>
          <p:cNvSpPr>
            <a:spLocks noChangeShapeType="1"/>
          </p:cNvSpPr>
          <p:nvPr/>
        </p:nvSpPr>
        <p:spPr bwMode="black">
          <a:xfrm flipH="1">
            <a:off x="1143000" y="3627836"/>
            <a:ext cx="2134791" cy="1344215"/>
          </a:xfrm>
          <a:prstGeom prst="line">
            <a:avLst/>
          </a:prstGeom>
          <a:noFill/>
          <a:ln w="19050">
            <a:solidFill>
              <a:schemeClr val="accent1">
                <a:alpha val="60001"/>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endParaRPr lang="en-US" sz="1350" kern="1200">
              <a:solidFill>
                <a:prstClr val="black"/>
              </a:solidFill>
              <a:latin typeface="Calibri" panose="020F0502020204030204"/>
              <a:ea typeface="+mn-ea"/>
              <a:cs typeface="+mn-cs"/>
            </a:endParaRPr>
          </a:p>
        </p:txBody>
      </p:sp>
      <p:sp>
        <p:nvSpPr>
          <p:cNvPr id="35853" name="Line 13"/>
          <p:cNvSpPr>
            <a:spLocks noChangeShapeType="1"/>
          </p:cNvSpPr>
          <p:nvPr/>
        </p:nvSpPr>
        <p:spPr bwMode="black">
          <a:xfrm flipH="1">
            <a:off x="801291" y="4023123"/>
            <a:ext cx="2900363" cy="559594"/>
          </a:xfrm>
          <a:prstGeom prst="line">
            <a:avLst/>
          </a:prstGeom>
          <a:noFill/>
          <a:ln w="19050">
            <a:solidFill>
              <a:schemeClr val="accent1">
                <a:alpha val="60001"/>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endParaRPr lang="en-US" sz="1350" kern="1200">
              <a:solidFill>
                <a:prstClr val="black"/>
              </a:solidFill>
              <a:latin typeface="Calibri" panose="020F0502020204030204"/>
              <a:ea typeface="+mn-ea"/>
              <a:cs typeface="+mn-cs"/>
            </a:endParaRPr>
          </a:p>
        </p:txBody>
      </p:sp>
      <p:sp>
        <p:nvSpPr>
          <p:cNvPr id="35854" name="Arc 14"/>
          <p:cNvSpPr>
            <a:spLocks/>
          </p:cNvSpPr>
          <p:nvPr/>
        </p:nvSpPr>
        <p:spPr bwMode="gray">
          <a:xfrm>
            <a:off x="296855" y="3052267"/>
            <a:ext cx="1882379" cy="188595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accent1">
              <a:alpha val="50000"/>
            </a:schemeClr>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US" sz="1350" kern="1200">
              <a:solidFill>
                <a:prstClr val="black"/>
              </a:solidFill>
              <a:latin typeface="Calibri" panose="020F0502020204030204"/>
              <a:ea typeface="+mn-ea"/>
              <a:cs typeface="+mn-cs"/>
            </a:endParaRPr>
          </a:p>
        </p:txBody>
      </p:sp>
      <p:sp>
        <p:nvSpPr>
          <p:cNvPr id="35855" name="Line 15"/>
          <p:cNvSpPr>
            <a:spLocks noChangeShapeType="1"/>
          </p:cNvSpPr>
          <p:nvPr/>
        </p:nvSpPr>
        <p:spPr bwMode="gray">
          <a:xfrm flipH="1">
            <a:off x="1143001" y="3174207"/>
            <a:ext cx="1899047" cy="1969294"/>
          </a:xfrm>
          <a:prstGeom prst="line">
            <a:avLst/>
          </a:prstGeom>
          <a:noFill/>
          <a:ln w="9525">
            <a:solidFill>
              <a:schemeClr val="accent1">
                <a:alpha val="39999"/>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endParaRPr lang="en-US" sz="1350" kern="1200">
              <a:solidFill>
                <a:prstClr val="black"/>
              </a:solidFill>
              <a:latin typeface="Calibri" panose="020F0502020204030204"/>
              <a:ea typeface="+mn-ea"/>
              <a:cs typeface="+mn-cs"/>
            </a:endParaRPr>
          </a:p>
        </p:txBody>
      </p:sp>
      <p:sp>
        <p:nvSpPr>
          <p:cNvPr id="35856" name="Arc 16"/>
          <p:cNvSpPr>
            <a:spLocks/>
          </p:cNvSpPr>
          <p:nvPr/>
        </p:nvSpPr>
        <p:spPr bwMode="gray">
          <a:xfrm>
            <a:off x="277416" y="3024188"/>
            <a:ext cx="1907381" cy="194786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wrap="none" anchor="ctr"/>
          <a:lstStyle/>
          <a:p>
            <a:pPr defTabSz="685800"/>
            <a:endParaRPr lang="en-US" sz="1350" kern="1200">
              <a:solidFill>
                <a:prstClr val="black"/>
              </a:solidFill>
              <a:latin typeface="Calibri" panose="020F0502020204030204"/>
              <a:ea typeface="+mn-ea"/>
              <a:cs typeface="+mn-cs"/>
            </a:endParaRPr>
          </a:p>
        </p:txBody>
      </p:sp>
      <p:sp>
        <p:nvSpPr>
          <p:cNvPr id="35857" name="Text Box 17"/>
          <p:cNvSpPr txBox="1">
            <a:spLocks noChangeArrowheads="1"/>
          </p:cNvSpPr>
          <p:nvPr/>
        </p:nvSpPr>
        <p:spPr bwMode="gray">
          <a:xfrm>
            <a:off x="3022997" y="1173289"/>
            <a:ext cx="24399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685800">
              <a:spcBef>
                <a:spcPct val="50000"/>
              </a:spcBef>
            </a:pPr>
            <a:r>
              <a:rPr lang="mn-MN" b="1" i="1" kern="1200" dirty="0">
                <a:solidFill>
                  <a:srgbClr val="800000"/>
                </a:solidFill>
                <a:latin typeface="Times New Roman" panose="02020603050405020304" pitchFamily="18" charset="0"/>
                <a:ea typeface="+mn-ea"/>
                <a:cs typeface="Times New Roman" panose="02020603050405020304" pitchFamily="18" charset="0"/>
              </a:rPr>
              <a:t>Урамшуулалт цалин</a:t>
            </a:r>
            <a:endParaRPr lang="en-US" b="1" i="1" kern="1200" dirty="0">
              <a:solidFill>
                <a:srgbClr val="800000"/>
              </a:solidFill>
              <a:latin typeface="Times New Roman" panose="02020603050405020304" pitchFamily="18" charset="0"/>
              <a:ea typeface="+mn-ea"/>
              <a:cs typeface="Times New Roman" panose="02020603050405020304" pitchFamily="18" charset="0"/>
            </a:endParaRPr>
          </a:p>
        </p:txBody>
      </p:sp>
      <p:sp>
        <p:nvSpPr>
          <p:cNvPr id="35858" name="Text Box 18"/>
          <p:cNvSpPr txBox="1">
            <a:spLocks noChangeArrowheads="1"/>
          </p:cNvSpPr>
          <p:nvPr/>
        </p:nvSpPr>
        <p:spPr bwMode="black">
          <a:xfrm>
            <a:off x="3324224" y="2228850"/>
            <a:ext cx="5269443"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bg2">
                      <a:alpha val="50000"/>
                    </a:schemeClr>
                  </a:outerShdw>
                </a:effectLst>
              </a14:hiddenEffects>
            </a:ext>
          </a:extLst>
        </p:spPr>
        <p:txBody>
          <a:bodyPr wrap="square">
            <a:spAutoFit/>
          </a:bodyPr>
          <a:lstStyle/>
          <a:p>
            <a:pPr defTabSz="685800">
              <a:spcBef>
                <a:spcPct val="50000"/>
              </a:spcBef>
            </a:pPr>
            <a:r>
              <a:rPr lang="mn-MN" b="1" i="1" kern="1200" dirty="0">
                <a:solidFill>
                  <a:srgbClr val="800000"/>
                </a:solidFill>
                <a:latin typeface="Times New Roman" panose="02020603050405020304" pitchFamily="18" charset="0"/>
                <a:ea typeface="+mn-ea"/>
                <a:cs typeface="Times New Roman" panose="02020603050405020304" pitchFamily="18" charset="0"/>
              </a:rPr>
              <a:t>Улирлын урамшуулал</a:t>
            </a:r>
          </a:p>
          <a:p>
            <a:pPr defTabSz="685800">
              <a:spcBef>
                <a:spcPct val="50000"/>
              </a:spcBef>
            </a:pPr>
            <a:r>
              <a:rPr lang="mn-MN" i="1" kern="1200" dirty="0">
                <a:solidFill>
                  <a:srgbClr val="002060"/>
                </a:solidFill>
                <a:latin typeface="Times New Roman" panose="02020603050405020304" pitchFamily="18" charset="0"/>
                <a:ea typeface="+mn-ea"/>
                <a:cs typeface="Times New Roman" panose="02020603050405020304" pitchFamily="18" charset="0"/>
              </a:rPr>
              <a:t>           20</a:t>
            </a:r>
            <a:r>
              <a:rPr lang="en-US" i="1" kern="1200" dirty="0">
                <a:solidFill>
                  <a:srgbClr val="002060"/>
                </a:solidFill>
                <a:latin typeface="Times New Roman" panose="02020603050405020304" pitchFamily="18" charset="0"/>
                <a:ea typeface="+mn-ea"/>
                <a:cs typeface="Times New Roman" panose="02020603050405020304" pitchFamily="18" charset="0"/>
              </a:rPr>
              <a:t>22</a:t>
            </a:r>
            <a:r>
              <a:rPr lang="mn-MN" i="1" kern="1200" dirty="0">
                <a:solidFill>
                  <a:srgbClr val="002060"/>
                </a:solidFill>
                <a:latin typeface="Times New Roman" panose="02020603050405020304" pitchFamily="18" charset="0"/>
                <a:ea typeface="+mn-ea"/>
                <a:cs typeface="Times New Roman" panose="02020603050405020304" pitchFamily="18" charset="0"/>
              </a:rPr>
              <a:t>- </a:t>
            </a:r>
            <a:r>
              <a:rPr lang="en-US" i="1" dirty="0">
                <a:solidFill>
                  <a:schemeClr val="accent1">
                    <a:lumMod val="50000"/>
                  </a:schemeClr>
                </a:solidFill>
                <a:latin typeface="Arial" panose="020B0604020202020204" pitchFamily="34" charset="0"/>
                <a:cs typeface="Arial" panose="020B0604020202020204" pitchFamily="34" charset="0"/>
              </a:rPr>
              <a:t>I-IY</a:t>
            </a:r>
            <a:r>
              <a:rPr lang="en-US" i="1" kern="1200" dirty="0">
                <a:solidFill>
                  <a:srgbClr val="002060"/>
                </a:solidFill>
                <a:latin typeface="Times New Roman" panose="02020603050405020304" pitchFamily="18" charset="0"/>
                <a:ea typeface="+mn-ea"/>
                <a:cs typeface="Times New Roman" panose="02020603050405020304" pitchFamily="18" charset="0"/>
              </a:rPr>
              <a:t> </a:t>
            </a:r>
            <a:r>
              <a:rPr lang="mn-MN" i="1" kern="1200" dirty="0">
                <a:solidFill>
                  <a:srgbClr val="002060"/>
                </a:solidFill>
                <a:latin typeface="Times New Roman" panose="02020603050405020304" pitchFamily="18" charset="0"/>
                <a:ea typeface="+mn-ea"/>
                <a:cs typeface="Times New Roman" panose="02020603050405020304" pitchFamily="18" charset="0"/>
              </a:rPr>
              <a:t>улиралд 1836</a:t>
            </a:r>
          </a:p>
        </p:txBody>
      </p:sp>
      <p:sp>
        <p:nvSpPr>
          <p:cNvPr id="35859" name="Text Box 19"/>
          <p:cNvSpPr txBox="1">
            <a:spLocks noChangeArrowheads="1"/>
          </p:cNvSpPr>
          <p:nvPr/>
        </p:nvSpPr>
        <p:spPr bwMode="black">
          <a:xfrm>
            <a:off x="3788489" y="3116817"/>
            <a:ext cx="22408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bg2">
                      <a:alpha val="50000"/>
                    </a:schemeClr>
                  </a:outerShdw>
                </a:effectLst>
              </a14:hiddenEffects>
            </a:ext>
          </a:extLst>
        </p:spPr>
        <p:txBody>
          <a:bodyPr wrap="square">
            <a:spAutoFit/>
          </a:bodyPr>
          <a:lstStyle/>
          <a:p>
            <a:pPr defTabSz="685800">
              <a:spcBef>
                <a:spcPct val="50000"/>
              </a:spcBef>
            </a:pPr>
            <a:r>
              <a:rPr lang="mn-MN" b="1" i="1" kern="1200" dirty="0">
                <a:solidFill>
                  <a:srgbClr val="800000"/>
                </a:solidFill>
                <a:latin typeface="Times New Roman" panose="02020603050405020304" pitchFamily="18" charset="0"/>
                <a:ea typeface="+mn-ea"/>
                <a:cs typeface="Times New Roman" panose="02020603050405020304" pitchFamily="18" charset="0"/>
              </a:rPr>
              <a:t>Ур чадвар</a:t>
            </a:r>
            <a:endParaRPr lang="en-US" b="1" i="1" kern="1200" dirty="0">
              <a:solidFill>
                <a:srgbClr val="800000"/>
              </a:solidFill>
              <a:latin typeface="Times New Roman" panose="02020603050405020304" pitchFamily="18" charset="0"/>
              <a:ea typeface="+mn-ea"/>
              <a:cs typeface="Times New Roman" panose="02020603050405020304" pitchFamily="18" charset="0"/>
            </a:endParaRPr>
          </a:p>
        </p:txBody>
      </p:sp>
      <p:grpSp>
        <p:nvGrpSpPr>
          <p:cNvPr id="35861" name="Group 21"/>
          <p:cNvGrpSpPr>
            <a:grpSpLocks/>
          </p:cNvGrpSpPr>
          <p:nvPr/>
        </p:nvGrpSpPr>
        <p:grpSpPr bwMode="auto">
          <a:xfrm>
            <a:off x="3433738" y="1754868"/>
            <a:ext cx="96440" cy="96441"/>
            <a:chOff x="2995" y="1525"/>
            <a:chExt cx="112" cy="112"/>
          </a:xfrm>
        </p:grpSpPr>
        <p:sp>
          <p:nvSpPr>
            <p:cNvPr id="35862" name="AutoShape 22"/>
            <p:cNvSpPr>
              <a:spLocks noChangeArrowheads="1"/>
            </p:cNvSpPr>
            <p:nvPr/>
          </p:nvSpPr>
          <p:spPr bwMode="invGray">
            <a:xfrm>
              <a:off x="2995" y="1525"/>
              <a:ext cx="112" cy="112"/>
            </a:xfrm>
            <a:prstGeom prst="roundRect">
              <a:avLst>
                <a:gd name="adj" fmla="val 16667"/>
              </a:avLst>
            </a:prstGeom>
            <a:noFill/>
            <a:ln w="952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US" sz="1350" kern="1200">
                <a:solidFill>
                  <a:prstClr val="black"/>
                </a:solidFill>
                <a:latin typeface="Calibri" panose="020F0502020204030204"/>
                <a:ea typeface="+mn-ea"/>
                <a:cs typeface="+mn-cs"/>
              </a:endParaRPr>
            </a:p>
          </p:txBody>
        </p:sp>
        <p:sp>
          <p:nvSpPr>
            <p:cNvPr id="35863" name="AutoShape 23"/>
            <p:cNvSpPr>
              <a:spLocks noChangeArrowheads="1"/>
            </p:cNvSpPr>
            <p:nvPr/>
          </p:nvSpPr>
          <p:spPr bwMode="invGray">
            <a:xfrm>
              <a:off x="3029" y="1540"/>
              <a:ext cx="60" cy="81"/>
            </a:xfrm>
            <a:prstGeom prst="homePlate">
              <a:avLst>
                <a:gd name="adj" fmla="val 100000"/>
              </a:avLst>
            </a:prstGeom>
            <a:solidFill>
              <a:srgbClr val="FFFF00"/>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US" sz="1350" kern="1200">
                <a:solidFill>
                  <a:prstClr val="black"/>
                </a:solidFill>
                <a:latin typeface="Calibri" panose="020F0502020204030204"/>
                <a:ea typeface="+mn-ea"/>
                <a:cs typeface="+mn-cs"/>
              </a:endParaRPr>
            </a:p>
          </p:txBody>
        </p:sp>
      </p:grpSp>
      <p:sp>
        <p:nvSpPr>
          <p:cNvPr id="35864" name="Text Box 24"/>
          <p:cNvSpPr txBox="1">
            <a:spLocks noChangeArrowheads="1"/>
          </p:cNvSpPr>
          <p:nvPr/>
        </p:nvSpPr>
        <p:spPr bwMode="black">
          <a:xfrm>
            <a:off x="3277791" y="1618423"/>
            <a:ext cx="417710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685800" eaLnBrk="0" hangingPunct="0"/>
            <a:r>
              <a:rPr lang="mn-MN" kern="1200" dirty="0">
                <a:solidFill>
                  <a:prstClr val="black"/>
                </a:solidFill>
                <a:latin typeface="Arial" panose="020B0604020202020204" pitchFamily="34" charset="0"/>
                <a:ea typeface="+mn-ea"/>
                <a:cs typeface="Arial" panose="020B0604020202020204" pitchFamily="34" charset="0"/>
              </a:rPr>
              <a:t>     </a:t>
            </a:r>
            <a:r>
              <a:rPr lang="mn-MN" i="1" kern="1200" dirty="0">
                <a:solidFill>
                  <a:srgbClr val="002060"/>
                </a:solidFill>
                <a:latin typeface="Times New Roman" panose="02020603050405020304" pitchFamily="18" charset="0"/>
                <a:ea typeface="+mn-ea"/>
                <a:cs typeface="Times New Roman" panose="02020603050405020304" pitchFamily="18" charset="0"/>
              </a:rPr>
              <a:t>Эмч, ажилчид нийт- 512</a:t>
            </a:r>
            <a:endParaRPr lang="en-US" i="1" kern="1200" dirty="0">
              <a:solidFill>
                <a:srgbClr val="002060"/>
              </a:solidFill>
              <a:latin typeface="Times New Roman" panose="02020603050405020304" pitchFamily="18" charset="0"/>
              <a:ea typeface="+mn-ea"/>
              <a:cs typeface="Times New Roman" panose="02020603050405020304" pitchFamily="18" charset="0"/>
            </a:endParaRPr>
          </a:p>
        </p:txBody>
      </p:sp>
      <p:grpSp>
        <p:nvGrpSpPr>
          <p:cNvPr id="35865" name="Group 25"/>
          <p:cNvGrpSpPr>
            <a:grpSpLocks/>
          </p:cNvGrpSpPr>
          <p:nvPr/>
        </p:nvGrpSpPr>
        <p:grpSpPr bwMode="auto">
          <a:xfrm>
            <a:off x="3705819" y="2746359"/>
            <a:ext cx="96441" cy="96441"/>
            <a:chOff x="2995" y="1525"/>
            <a:chExt cx="112" cy="112"/>
          </a:xfrm>
        </p:grpSpPr>
        <p:sp>
          <p:nvSpPr>
            <p:cNvPr id="35866" name="AutoShape 26"/>
            <p:cNvSpPr>
              <a:spLocks noChangeArrowheads="1"/>
            </p:cNvSpPr>
            <p:nvPr/>
          </p:nvSpPr>
          <p:spPr bwMode="invGray">
            <a:xfrm>
              <a:off x="2995" y="1525"/>
              <a:ext cx="112" cy="112"/>
            </a:xfrm>
            <a:prstGeom prst="roundRect">
              <a:avLst>
                <a:gd name="adj" fmla="val 16667"/>
              </a:avLst>
            </a:prstGeom>
            <a:noFill/>
            <a:ln w="952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US" sz="1350" kern="1200">
                <a:solidFill>
                  <a:prstClr val="black"/>
                </a:solidFill>
                <a:latin typeface="Calibri" panose="020F0502020204030204"/>
                <a:ea typeface="+mn-ea"/>
                <a:cs typeface="+mn-cs"/>
              </a:endParaRPr>
            </a:p>
          </p:txBody>
        </p:sp>
        <p:sp>
          <p:nvSpPr>
            <p:cNvPr id="35867" name="AutoShape 27"/>
            <p:cNvSpPr>
              <a:spLocks noChangeArrowheads="1"/>
            </p:cNvSpPr>
            <p:nvPr/>
          </p:nvSpPr>
          <p:spPr bwMode="invGray">
            <a:xfrm>
              <a:off x="3029" y="1540"/>
              <a:ext cx="60" cy="81"/>
            </a:xfrm>
            <a:prstGeom prst="homePlate">
              <a:avLst>
                <a:gd name="adj" fmla="val 100000"/>
              </a:avLst>
            </a:prstGeom>
            <a:solidFill>
              <a:srgbClr val="FFFF00"/>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US" sz="1350" kern="1200">
                <a:solidFill>
                  <a:prstClr val="black"/>
                </a:solidFill>
                <a:latin typeface="Calibri" panose="020F0502020204030204"/>
                <a:ea typeface="+mn-ea"/>
                <a:cs typeface="+mn-cs"/>
              </a:endParaRPr>
            </a:p>
          </p:txBody>
        </p:sp>
      </p:grpSp>
      <p:grpSp>
        <p:nvGrpSpPr>
          <p:cNvPr id="35869" name="Group 29"/>
          <p:cNvGrpSpPr>
            <a:grpSpLocks/>
          </p:cNvGrpSpPr>
          <p:nvPr/>
        </p:nvGrpSpPr>
        <p:grpSpPr bwMode="auto">
          <a:xfrm>
            <a:off x="4301940" y="3611776"/>
            <a:ext cx="96441" cy="96441"/>
            <a:chOff x="2995" y="1525"/>
            <a:chExt cx="112" cy="112"/>
          </a:xfrm>
        </p:grpSpPr>
        <p:sp>
          <p:nvSpPr>
            <p:cNvPr id="35870" name="AutoShape 30"/>
            <p:cNvSpPr>
              <a:spLocks noChangeArrowheads="1"/>
            </p:cNvSpPr>
            <p:nvPr/>
          </p:nvSpPr>
          <p:spPr bwMode="invGray">
            <a:xfrm>
              <a:off x="2995" y="1525"/>
              <a:ext cx="112" cy="112"/>
            </a:xfrm>
            <a:prstGeom prst="roundRect">
              <a:avLst>
                <a:gd name="adj" fmla="val 16667"/>
              </a:avLst>
            </a:prstGeom>
            <a:noFill/>
            <a:ln w="952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US" sz="1350" kern="1200">
                <a:solidFill>
                  <a:prstClr val="black"/>
                </a:solidFill>
                <a:latin typeface="Calibri" panose="020F0502020204030204"/>
                <a:ea typeface="+mn-ea"/>
                <a:cs typeface="+mn-cs"/>
              </a:endParaRPr>
            </a:p>
          </p:txBody>
        </p:sp>
        <p:sp>
          <p:nvSpPr>
            <p:cNvPr id="35871" name="AutoShape 31"/>
            <p:cNvSpPr>
              <a:spLocks noChangeArrowheads="1"/>
            </p:cNvSpPr>
            <p:nvPr/>
          </p:nvSpPr>
          <p:spPr bwMode="invGray">
            <a:xfrm>
              <a:off x="3029" y="1540"/>
              <a:ext cx="60" cy="81"/>
            </a:xfrm>
            <a:prstGeom prst="homePlate">
              <a:avLst>
                <a:gd name="adj" fmla="val 100000"/>
              </a:avLst>
            </a:prstGeom>
            <a:solidFill>
              <a:srgbClr val="FFFF00"/>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US" sz="1350" kern="1200">
                <a:solidFill>
                  <a:prstClr val="black"/>
                </a:solidFill>
                <a:latin typeface="Calibri" panose="020F0502020204030204"/>
                <a:ea typeface="+mn-ea"/>
                <a:cs typeface="+mn-cs"/>
              </a:endParaRPr>
            </a:p>
          </p:txBody>
        </p:sp>
      </p:grpSp>
      <p:sp>
        <p:nvSpPr>
          <p:cNvPr id="35877" name="AutoShape 37"/>
          <p:cNvSpPr>
            <a:spLocks noChangeArrowheads="1"/>
          </p:cNvSpPr>
          <p:nvPr/>
        </p:nvSpPr>
        <p:spPr bwMode="black">
          <a:xfrm>
            <a:off x="1544241" y="2799160"/>
            <a:ext cx="171450" cy="17145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alpha val="60001"/>
            </a:srgbClr>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US" sz="1350" kern="1200">
              <a:solidFill>
                <a:prstClr val="black"/>
              </a:solidFill>
              <a:latin typeface="Calibri" panose="020F0502020204030204"/>
              <a:ea typeface="+mn-ea"/>
              <a:cs typeface="+mn-cs"/>
            </a:endParaRPr>
          </a:p>
        </p:txBody>
      </p:sp>
      <p:sp>
        <p:nvSpPr>
          <p:cNvPr id="35878" name="AutoShape 38"/>
          <p:cNvSpPr>
            <a:spLocks noChangeArrowheads="1"/>
          </p:cNvSpPr>
          <p:nvPr/>
        </p:nvSpPr>
        <p:spPr bwMode="black">
          <a:xfrm>
            <a:off x="3257550" y="4726781"/>
            <a:ext cx="171450" cy="17145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alpha val="60001"/>
            </a:srgbClr>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US" sz="1350" kern="1200">
              <a:solidFill>
                <a:prstClr val="black"/>
              </a:solidFill>
              <a:latin typeface="Calibri" panose="020F0502020204030204"/>
              <a:ea typeface="+mn-ea"/>
              <a:cs typeface="+mn-cs"/>
            </a:endParaRPr>
          </a:p>
        </p:txBody>
      </p:sp>
      <p:sp>
        <p:nvSpPr>
          <p:cNvPr id="35880" name="AutoShape 40"/>
          <p:cNvSpPr>
            <a:spLocks noChangeArrowheads="1"/>
          </p:cNvSpPr>
          <p:nvPr/>
        </p:nvSpPr>
        <p:spPr bwMode="gray">
          <a:xfrm>
            <a:off x="2297907" y="1328739"/>
            <a:ext cx="492919" cy="492919"/>
          </a:xfrm>
          <a:prstGeom prst="star5">
            <a:avLst/>
          </a:prstGeom>
          <a:gradFill rotWithShape="1">
            <a:gsLst>
              <a:gs pos="0">
                <a:schemeClr val="hlink">
                  <a:gamma/>
                  <a:tint val="20000"/>
                  <a:invGamma/>
                </a:schemeClr>
              </a:gs>
              <a:gs pos="100000">
                <a:schemeClr val="hlink"/>
              </a:gs>
            </a:gsLst>
            <a:path path="shape">
              <a:fillToRect l="50000" t="50000" r="50000" b="50000"/>
            </a:path>
          </a:gradFill>
          <a:ln w="9525">
            <a:solidFill>
              <a:srgbClr val="FEFFFF"/>
            </a:solidFill>
            <a:miter lim="800000"/>
            <a:headEnd/>
            <a:tailEnd/>
          </a:ln>
          <a:effectLst>
            <a:outerShdw dist="35921" dir="2700000" algn="ctr" rotWithShape="0">
              <a:srgbClr val="080808">
                <a:alpha val="50000"/>
              </a:srgbClr>
            </a:outerShdw>
          </a:effectLst>
        </p:spPr>
        <p:txBody>
          <a:bodyPr wrap="none" anchor="ctr"/>
          <a:lstStyle/>
          <a:p>
            <a:pPr defTabSz="685800"/>
            <a:endParaRPr lang="en-US" sz="1350" kern="1200">
              <a:solidFill>
                <a:prstClr val="black"/>
              </a:solidFill>
              <a:latin typeface="Calibri" panose="020F0502020204030204"/>
              <a:ea typeface="+mn-ea"/>
              <a:cs typeface="+mn-cs"/>
            </a:endParaRPr>
          </a:p>
        </p:txBody>
      </p:sp>
      <p:sp>
        <p:nvSpPr>
          <p:cNvPr id="35881" name="AutoShape 41"/>
          <p:cNvSpPr>
            <a:spLocks noChangeArrowheads="1"/>
          </p:cNvSpPr>
          <p:nvPr/>
        </p:nvSpPr>
        <p:spPr bwMode="gray">
          <a:xfrm rot="802016">
            <a:off x="2686051" y="2286001"/>
            <a:ext cx="492919" cy="492919"/>
          </a:xfrm>
          <a:prstGeom prst="star5">
            <a:avLst/>
          </a:prstGeom>
          <a:gradFill rotWithShape="1">
            <a:gsLst>
              <a:gs pos="0">
                <a:schemeClr val="accent1">
                  <a:gamma/>
                  <a:tint val="28627"/>
                  <a:invGamma/>
                </a:schemeClr>
              </a:gs>
              <a:gs pos="100000">
                <a:schemeClr val="accent1"/>
              </a:gs>
            </a:gsLst>
            <a:path path="shape">
              <a:fillToRect l="50000" t="50000" r="50000" b="50000"/>
            </a:path>
          </a:gradFill>
          <a:ln w="9525">
            <a:solidFill>
              <a:srgbClr val="FEFFFF"/>
            </a:solidFill>
            <a:miter lim="800000"/>
            <a:headEnd/>
            <a:tailEnd/>
          </a:ln>
          <a:effectLst>
            <a:outerShdw dist="35921" dir="2700000" algn="ctr" rotWithShape="0">
              <a:srgbClr val="080808">
                <a:alpha val="50000"/>
              </a:srgbClr>
            </a:outerShdw>
          </a:effectLst>
        </p:spPr>
        <p:txBody>
          <a:bodyPr wrap="none" anchor="ctr"/>
          <a:lstStyle/>
          <a:p>
            <a:pPr defTabSz="685800"/>
            <a:endParaRPr lang="en-US" sz="1350" kern="1200">
              <a:solidFill>
                <a:prstClr val="black"/>
              </a:solidFill>
              <a:latin typeface="Calibri" panose="020F0502020204030204"/>
              <a:ea typeface="+mn-ea"/>
              <a:cs typeface="+mn-cs"/>
            </a:endParaRPr>
          </a:p>
        </p:txBody>
      </p:sp>
      <p:sp>
        <p:nvSpPr>
          <p:cNvPr id="35882" name="AutoShape 42"/>
          <p:cNvSpPr>
            <a:spLocks noChangeArrowheads="1"/>
          </p:cNvSpPr>
          <p:nvPr/>
        </p:nvSpPr>
        <p:spPr bwMode="gray">
          <a:xfrm rot="3116201">
            <a:off x="3143250" y="3314700"/>
            <a:ext cx="453629" cy="453629"/>
          </a:xfrm>
          <a:prstGeom prst="star5">
            <a:avLst/>
          </a:prstGeom>
          <a:gradFill rotWithShape="1">
            <a:gsLst>
              <a:gs pos="0">
                <a:schemeClr val="folHlink">
                  <a:gamma/>
                  <a:tint val="63529"/>
                  <a:invGamma/>
                </a:schemeClr>
              </a:gs>
              <a:gs pos="100000">
                <a:schemeClr val="folHlink"/>
              </a:gs>
            </a:gsLst>
            <a:path path="shape">
              <a:fillToRect l="50000" t="50000" r="50000" b="50000"/>
            </a:path>
          </a:gradFill>
          <a:ln w="9525">
            <a:solidFill>
              <a:srgbClr val="FEFFFF"/>
            </a:solidFill>
            <a:miter lim="800000"/>
            <a:headEnd/>
            <a:tailEnd/>
          </a:ln>
          <a:effectLst>
            <a:outerShdw dist="35921" dir="2700000" algn="ctr" rotWithShape="0">
              <a:srgbClr val="080808">
                <a:alpha val="50000"/>
              </a:srgbClr>
            </a:outerShdw>
          </a:effectLst>
        </p:spPr>
        <p:txBody>
          <a:bodyPr wrap="none" anchor="ctr"/>
          <a:lstStyle/>
          <a:p>
            <a:pPr defTabSz="685800"/>
            <a:endParaRPr lang="en-US" sz="1350" kern="1200">
              <a:solidFill>
                <a:prstClr val="black"/>
              </a:solidFill>
              <a:latin typeface="Calibri" panose="020F0502020204030204"/>
              <a:ea typeface="+mn-ea"/>
              <a:cs typeface="+mn-cs"/>
            </a:endParaRPr>
          </a:p>
        </p:txBody>
      </p:sp>
      <p:sp>
        <p:nvSpPr>
          <p:cNvPr id="35883" name="Rectangle 43"/>
          <p:cNvSpPr>
            <a:spLocks noGrp="1" noChangeArrowheads="1"/>
          </p:cNvSpPr>
          <p:nvPr>
            <p:ph type="title"/>
          </p:nvPr>
        </p:nvSpPr>
        <p:spPr>
          <a:xfrm>
            <a:off x="1377447" y="118068"/>
            <a:ext cx="7772400" cy="740865"/>
          </a:xfrm>
        </p:spPr>
        <p:txBody>
          <a:bodyPr>
            <a:noAutofit/>
          </a:bodyPr>
          <a:lstStyle/>
          <a:p>
            <a:pPr algn="ctr"/>
            <a:r>
              <a:rPr lang="mn-MN" sz="2100" i="1" dirty="0">
                <a:solidFill>
                  <a:srgbClr val="002060"/>
                </a:solidFill>
                <a:latin typeface="Times New Roman" panose="02020603050405020304" pitchFamily="18" charset="0"/>
                <a:cs typeface="Times New Roman" panose="02020603050405020304" pitchFamily="18" charset="0"/>
              </a:rPr>
              <a:t>Төлөвлөж, баталгаажуулж, хэрэгжүүлсэн </a:t>
            </a:r>
            <a:br>
              <a:rPr lang="mn-MN" sz="2100" i="1" dirty="0">
                <a:solidFill>
                  <a:srgbClr val="002060"/>
                </a:solidFill>
                <a:latin typeface="Times New Roman" panose="02020603050405020304" pitchFamily="18" charset="0"/>
                <a:cs typeface="Times New Roman" panose="02020603050405020304" pitchFamily="18" charset="0"/>
              </a:rPr>
            </a:br>
            <a:r>
              <a:rPr lang="mn-MN" sz="2100" i="1" dirty="0">
                <a:solidFill>
                  <a:srgbClr val="002060"/>
                </a:solidFill>
                <a:latin typeface="Times New Roman" panose="02020603050405020304" pitchFamily="18" charset="0"/>
                <a:cs typeface="Times New Roman" panose="02020603050405020304" pitchFamily="18" charset="0"/>
              </a:rPr>
              <a:t>БОЭТ-ийн Захирлын тушаал</a:t>
            </a:r>
            <a:endParaRPr lang="en-US" sz="2100" i="1" dirty="0">
              <a:solidFill>
                <a:srgbClr val="002060"/>
              </a:solidFill>
              <a:latin typeface="Times New Roman" panose="02020603050405020304" pitchFamily="18" charset="0"/>
              <a:cs typeface="Times New Roman" panose="02020603050405020304" pitchFamily="18" charset="0"/>
            </a:endParaRPr>
          </a:p>
        </p:txBody>
      </p:sp>
      <p:grpSp>
        <p:nvGrpSpPr>
          <p:cNvPr id="35884" name="Group 44"/>
          <p:cNvGrpSpPr>
            <a:grpSpLocks/>
          </p:cNvGrpSpPr>
          <p:nvPr/>
        </p:nvGrpSpPr>
        <p:grpSpPr bwMode="auto">
          <a:xfrm>
            <a:off x="645318" y="3287316"/>
            <a:ext cx="1314450" cy="1469231"/>
            <a:chOff x="482" y="1851"/>
            <a:chExt cx="860" cy="796"/>
          </a:xfrm>
        </p:grpSpPr>
        <p:sp>
          <p:nvSpPr>
            <p:cNvPr id="35885" name="Freeform 45"/>
            <p:cNvSpPr>
              <a:spLocks/>
            </p:cNvSpPr>
            <p:nvPr/>
          </p:nvSpPr>
          <p:spPr bwMode="gray">
            <a:xfrm>
              <a:off x="567" y="2464"/>
              <a:ext cx="335" cy="173"/>
            </a:xfrm>
            <a:custGeom>
              <a:avLst/>
              <a:gdLst>
                <a:gd name="T0" fmla="*/ 0 w 335"/>
                <a:gd name="T1" fmla="*/ 166 h 173"/>
                <a:gd name="T2" fmla="*/ 58 w 335"/>
                <a:gd name="T3" fmla="*/ 173 h 173"/>
                <a:gd name="T4" fmla="*/ 297 w 335"/>
                <a:gd name="T5" fmla="*/ 32 h 173"/>
                <a:gd name="T6" fmla="*/ 289 w 335"/>
                <a:gd name="T7" fmla="*/ 8 h 173"/>
                <a:gd name="T8" fmla="*/ 223 w 335"/>
                <a:gd name="T9" fmla="*/ 26 h 173"/>
                <a:gd name="T10" fmla="*/ 0 w 335"/>
                <a:gd name="T11" fmla="*/ 166 h 173"/>
              </a:gdLst>
              <a:ahLst/>
              <a:cxnLst>
                <a:cxn ang="0">
                  <a:pos x="T0" y="T1"/>
                </a:cxn>
                <a:cxn ang="0">
                  <a:pos x="T2" y="T3"/>
                </a:cxn>
                <a:cxn ang="0">
                  <a:pos x="T4" y="T5"/>
                </a:cxn>
                <a:cxn ang="0">
                  <a:pos x="T6" y="T7"/>
                </a:cxn>
                <a:cxn ang="0">
                  <a:pos x="T8" y="T9"/>
                </a:cxn>
                <a:cxn ang="0">
                  <a:pos x="T10" y="T11"/>
                </a:cxn>
              </a:cxnLst>
              <a:rect l="0" t="0" r="r" b="b"/>
              <a:pathLst>
                <a:path w="335" h="173">
                  <a:moveTo>
                    <a:pt x="0" y="166"/>
                  </a:moveTo>
                  <a:lnTo>
                    <a:pt x="58" y="173"/>
                  </a:lnTo>
                  <a:lnTo>
                    <a:pt x="297" y="32"/>
                  </a:lnTo>
                  <a:cubicBezTo>
                    <a:pt x="335" y="5"/>
                    <a:pt x="301" y="9"/>
                    <a:pt x="289" y="8"/>
                  </a:cubicBezTo>
                  <a:cubicBezTo>
                    <a:pt x="277" y="7"/>
                    <a:pt x="271" y="0"/>
                    <a:pt x="223" y="26"/>
                  </a:cubicBezTo>
                  <a:lnTo>
                    <a:pt x="0" y="166"/>
                  </a:lnTo>
                  <a:close/>
                </a:path>
              </a:pathLst>
            </a:custGeom>
            <a:gradFill rotWithShape="1">
              <a:gsLst>
                <a:gs pos="0">
                  <a:srgbClr val="1C1C1C">
                    <a:gamma/>
                    <a:shade val="85882"/>
                    <a:invGamma/>
                    <a:alpha val="0"/>
                  </a:srgbClr>
                </a:gs>
                <a:gs pos="100000">
                  <a:srgbClr val="1C1C1C"/>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endParaRPr lang="en-US" sz="1350" kern="1200">
                <a:solidFill>
                  <a:prstClr val="black"/>
                </a:solidFill>
                <a:latin typeface="Calibri" panose="020F0502020204030204"/>
                <a:ea typeface="+mn-ea"/>
                <a:cs typeface="+mn-cs"/>
              </a:endParaRPr>
            </a:p>
          </p:txBody>
        </p:sp>
        <p:sp>
          <p:nvSpPr>
            <p:cNvPr id="35886" name="Freeform 46"/>
            <p:cNvSpPr>
              <a:spLocks/>
            </p:cNvSpPr>
            <p:nvPr/>
          </p:nvSpPr>
          <p:spPr bwMode="gray">
            <a:xfrm>
              <a:off x="797" y="2401"/>
              <a:ext cx="367" cy="170"/>
            </a:xfrm>
            <a:custGeom>
              <a:avLst/>
              <a:gdLst>
                <a:gd name="T0" fmla="*/ 0 w 367"/>
                <a:gd name="T1" fmla="*/ 158 h 170"/>
                <a:gd name="T2" fmla="*/ 80 w 367"/>
                <a:gd name="T3" fmla="*/ 170 h 170"/>
                <a:gd name="T4" fmla="*/ 332 w 367"/>
                <a:gd name="T5" fmla="*/ 37 h 170"/>
                <a:gd name="T6" fmla="*/ 292 w 367"/>
                <a:gd name="T7" fmla="*/ 1 h 170"/>
                <a:gd name="T8" fmla="*/ 230 w 367"/>
                <a:gd name="T9" fmla="*/ 29 h 170"/>
                <a:gd name="T10" fmla="*/ 0 w 367"/>
                <a:gd name="T11" fmla="*/ 158 h 170"/>
              </a:gdLst>
              <a:ahLst/>
              <a:cxnLst>
                <a:cxn ang="0">
                  <a:pos x="T0" y="T1"/>
                </a:cxn>
                <a:cxn ang="0">
                  <a:pos x="T2" y="T3"/>
                </a:cxn>
                <a:cxn ang="0">
                  <a:pos x="T4" y="T5"/>
                </a:cxn>
                <a:cxn ang="0">
                  <a:pos x="T6" y="T7"/>
                </a:cxn>
                <a:cxn ang="0">
                  <a:pos x="T8" y="T9"/>
                </a:cxn>
                <a:cxn ang="0">
                  <a:pos x="T10" y="T11"/>
                </a:cxn>
              </a:cxnLst>
              <a:rect l="0" t="0" r="r" b="b"/>
              <a:pathLst>
                <a:path w="367" h="170">
                  <a:moveTo>
                    <a:pt x="0" y="158"/>
                  </a:moveTo>
                  <a:lnTo>
                    <a:pt x="80" y="170"/>
                  </a:lnTo>
                  <a:lnTo>
                    <a:pt x="332" y="37"/>
                  </a:lnTo>
                  <a:cubicBezTo>
                    <a:pt x="367" y="9"/>
                    <a:pt x="309" y="2"/>
                    <a:pt x="292" y="1"/>
                  </a:cubicBezTo>
                  <a:cubicBezTo>
                    <a:pt x="280" y="0"/>
                    <a:pt x="279" y="3"/>
                    <a:pt x="230" y="29"/>
                  </a:cubicBezTo>
                  <a:lnTo>
                    <a:pt x="0" y="158"/>
                  </a:lnTo>
                  <a:close/>
                </a:path>
              </a:pathLst>
            </a:custGeom>
            <a:gradFill rotWithShape="1">
              <a:gsLst>
                <a:gs pos="0">
                  <a:srgbClr val="1C1C1C">
                    <a:gamma/>
                    <a:shade val="85882"/>
                    <a:invGamma/>
                    <a:alpha val="0"/>
                  </a:srgbClr>
                </a:gs>
                <a:gs pos="100000">
                  <a:srgbClr val="1C1C1C"/>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endParaRPr lang="en-US" sz="1350" kern="1200">
                <a:solidFill>
                  <a:prstClr val="black"/>
                </a:solidFill>
                <a:latin typeface="Calibri" panose="020F0502020204030204"/>
                <a:ea typeface="+mn-ea"/>
                <a:cs typeface="+mn-cs"/>
              </a:endParaRPr>
            </a:p>
          </p:txBody>
        </p:sp>
        <p:sp>
          <p:nvSpPr>
            <p:cNvPr id="35887" name="Freeform 47"/>
            <p:cNvSpPr>
              <a:spLocks/>
            </p:cNvSpPr>
            <p:nvPr/>
          </p:nvSpPr>
          <p:spPr bwMode="gray">
            <a:xfrm>
              <a:off x="1035" y="2504"/>
              <a:ext cx="307" cy="143"/>
            </a:xfrm>
            <a:custGeom>
              <a:avLst/>
              <a:gdLst>
                <a:gd name="T0" fmla="*/ 0 w 307"/>
                <a:gd name="T1" fmla="*/ 134 h 143"/>
                <a:gd name="T2" fmla="*/ 66 w 307"/>
                <a:gd name="T3" fmla="*/ 143 h 143"/>
                <a:gd name="T4" fmla="*/ 282 w 307"/>
                <a:gd name="T5" fmla="*/ 35 h 143"/>
                <a:gd name="T6" fmla="*/ 219 w 307"/>
                <a:gd name="T7" fmla="*/ 17 h 143"/>
                <a:gd name="T8" fmla="*/ 0 w 307"/>
                <a:gd name="T9" fmla="*/ 134 h 143"/>
              </a:gdLst>
              <a:ahLst/>
              <a:cxnLst>
                <a:cxn ang="0">
                  <a:pos x="T0" y="T1"/>
                </a:cxn>
                <a:cxn ang="0">
                  <a:pos x="T2" y="T3"/>
                </a:cxn>
                <a:cxn ang="0">
                  <a:pos x="T4" y="T5"/>
                </a:cxn>
                <a:cxn ang="0">
                  <a:pos x="T6" y="T7"/>
                </a:cxn>
                <a:cxn ang="0">
                  <a:pos x="T8" y="T9"/>
                </a:cxn>
              </a:cxnLst>
              <a:rect l="0" t="0" r="r" b="b"/>
              <a:pathLst>
                <a:path w="307" h="143">
                  <a:moveTo>
                    <a:pt x="0" y="134"/>
                  </a:moveTo>
                  <a:lnTo>
                    <a:pt x="66" y="143"/>
                  </a:lnTo>
                  <a:lnTo>
                    <a:pt x="282" y="35"/>
                  </a:lnTo>
                  <a:cubicBezTo>
                    <a:pt x="307" y="14"/>
                    <a:pt x="266" y="0"/>
                    <a:pt x="219" y="17"/>
                  </a:cubicBezTo>
                  <a:lnTo>
                    <a:pt x="0" y="134"/>
                  </a:lnTo>
                  <a:close/>
                </a:path>
              </a:pathLst>
            </a:custGeom>
            <a:gradFill rotWithShape="1">
              <a:gsLst>
                <a:gs pos="0">
                  <a:srgbClr val="1C1C1C">
                    <a:gamma/>
                    <a:shade val="85882"/>
                    <a:invGamma/>
                    <a:alpha val="0"/>
                  </a:srgbClr>
                </a:gs>
                <a:gs pos="100000">
                  <a:srgbClr val="1C1C1C"/>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endParaRPr lang="en-US" sz="1350" kern="1200">
                <a:solidFill>
                  <a:prstClr val="black"/>
                </a:solidFill>
                <a:latin typeface="Calibri" panose="020F0502020204030204"/>
                <a:ea typeface="+mn-ea"/>
                <a:cs typeface="+mn-cs"/>
              </a:endParaRPr>
            </a:p>
          </p:txBody>
        </p:sp>
        <p:sp>
          <p:nvSpPr>
            <p:cNvPr id="35888" name="Freeform 48"/>
            <p:cNvSpPr>
              <a:spLocks/>
            </p:cNvSpPr>
            <p:nvPr/>
          </p:nvSpPr>
          <p:spPr bwMode="gray">
            <a:xfrm>
              <a:off x="482" y="2066"/>
              <a:ext cx="224" cy="569"/>
            </a:xfrm>
            <a:custGeom>
              <a:avLst/>
              <a:gdLst>
                <a:gd name="T0" fmla="*/ 103 w 224"/>
                <a:gd name="T1" fmla="*/ 101 h 569"/>
                <a:gd name="T2" fmla="*/ 74 w 224"/>
                <a:gd name="T3" fmla="*/ 50 h 569"/>
                <a:gd name="T4" fmla="*/ 121 w 224"/>
                <a:gd name="T5" fmla="*/ 1 h 569"/>
                <a:gd name="T6" fmla="*/ 171 w 224"/>
                <a:gd name="T7" fmla="*/ 52 h 569"/>
                <a:gd name="T8" fmla="*/ 135 w 224"/>
                <a:gd name="T9" fmla="*/ 101 h 569"/>
                <a:gd name="T10" fmla="*/ 134 w 224"/>
                <a:gd name="T11" fmla="*/ 124 h 569"/>
                <a:gd name="T12" fmla="*/ 209 w 224"/>
                <a:gd name="T13" fmla="*/ 145 h 569"/>
                <a:gd name="T14" fmla="*/ 221 w 224"/>
                <a:gd name="T15" fmla="*/ 204 h 569"/>
                <a:gd name="T16" fmla="*/ 218 w 224"/>
                <a:gd name="T17" fmla="*/ 321 h 569"/>
                <a:gd name="T18" fmla="*/ 209 w 224"/>
                <a:gd name="T19" fmla="*/ 365 h 569"/>
                <a:gd name="T20" fmla="*/ 196 w 224"/>
                <a:gd name="T21" fmla="*/ 308 h 569"/>
                <a:gd name="T22" fmla="*/ 187 w 224"/>
                <a:gd name="T23" fmla="*/ 202 h 569"/>
                <a:gd name="T24" fmla="*/ 170 w 224"/>
                <a:gd name="T25" fmla="*/ 321 h 569"/>
                <a:gd name="T26" fmla="*/ 144 w 224"/>
                <a:gd name="T27" fmla="*/ 569 h 569"/>
                <a:gd name="T28" fmla="*/ 78 w 224"/>
                <a:gd name="T29" fmla="*/ 565 h 569"/>
                <a:gd name="T30" fmla="*/ 50 w 224"/>
                <a:gd name="T31" fmla="*/ 325 h 569"/>
                <a:gd name="T32" fmla="*/ 33 w 224"/>
                <a:gd name="T33" fmla="*/ 208 h 569"/>
                <a:gd name="T34" fmla="*/ 25 w 224"/>
                <a:gd name="T35" fmla="*/ 310 h 569"/>
                <a:gd name="T36" fmla="*/ 12 w 224"/>
                <a:gd name="T37" fmla="*/ 365 h 569"/>
                <a:gd name="T38" fmla="*/ 1 w 224"/>
                <a:gd name="T39" fmla="*/ 305 h 569"/>
                <a:gd name="T40" fmla="*/ 7 w 224"/>
                <a:gd name="T41" fmla="*/ 184 h 569"/>
                <a:gd name="T42" fmla="*/ 23 w 224"/>
                <a:gd name="T43" fmla="*/ 140 h 569"/>
                <a:gd name="T44" fmla="*/ 102 w 224"/>
                <a:gd name="T45" fmla="*/ 124 h 569"/>
                <a:gd name="T46" fmla="*/ 103 w 224"/>
                <a:gd name="T47" fmla="*/ 101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FFFFFF"/>
                </a:gs>
                <a:gs pos="100000">
                  <a:srgbClr val="FFFFFF">
                    <a:gamma/>
                    <a:shade val="46275"/>
                    <a:invGamma/>
                  </a:srgbClr>
                </a:gs>
              </a:gsLst>
              <a:lin ang="5400000" scaled="1"/>
            </a:gradFill>
            <a:ln>
              <a:noFill/>
            </a:ln>
            <a:effectLst/>
            <a:scene3d>
              <a:camera prst="legacyPerspectiveTopRight">
                <a:rot lat="0" lon="900000" rev="0"/>
              </a:camera>
              <a:lightRig rig="legacyFlat1" dir="t"/>
            </a:scene3d>
            <a:sp3d extrusionH="36500" prstMaterial="legacyMetal">
              <a:bevelT w="13500" h="13500" prst="angle"/>
              <a:bevelB w="13500" h="13500" prst="angle"/>
              <a:extrusionClr>
                <a:srgbClr val="333333"/>
              </a:extrusionClr>
              <a:contourClr>
                <a:srgbClr val="FFFFFF"/>
              </a:contourClr>
            </a:sp3d>
            <a:extLst>
              <a:ext uri="{91240B29-F687-4F45-9708-019B960494DF}">
                <a14:hiddenLine xmlns:a14="http://schemas.microsoft.com/office/drawing/2010/main" w="9525">
                  <a:noFill/>
                  <a:round/>
                  <a:headEnd/>
                  <a:tailEnd/>
                </a14:hiddenLine>
              </a:ext>
              <a:ext uri="{AF507438-7753-43E0-B8FC-AC1667EBCBE1}">
                <a14:hiddenEffects xmlns:a14="http://schemas.microsoft.com/office/drawing/2010/main">
                  <a:effectLst>
                    <a:outerShdw sy="50000" rotWithShape="0">
                      <a:srgbClr val="1C1C1C">
                        <a:alpha val="50000"/>
                      </a:srgbClr>
                    </a:outerShdw>
                  </a:effectLst>
                </a14:hiddenEffects>
              </a:ext>
            </a:extLst>
          </p:spPr>
          <p:txBody>
            <a:bodyPr>
              <a:flatTx/>
            </a:bodyPr>
            <a:lstStyle/>
            <a:p>
              <a:pPr defTabSz="685800"/>
              <a:endParaRPr lang="en-US" sz="1350" kern="1200">
                <a:solidFill>
                  <a:prstClr val="black"/>
                </a:solidFill>
                <a:latin typeface="Calibri" panose="020F0502020204030204"/>
                <a:ea typeface="+mn-ea"/>
                <a:cs typeface="+mn-cs"/>
              </a:endParaRPr>
            </a:p>
          </p:txBody>
        </p:sp>
        <p:sp>
          <p:nvSpPr>
            <p:cNvPr id="35889" name="Freeform 49"/>
            <p:cNvSpPr>
              <a:spLocks/>
            </p:cNvSpPr>
            <p:nvPr/>
          </p:nvSpPr>
          <p:spPr bwMode="gray">
            <a:xfrm>
              <a:off x="698" y="1851"/>
              <a:ext cx="282" cy="716"/>
            </a:xfrm>
            <a:custGeom>
              <a:avLst/>
              <a:gdLst>
                <a:gd name="T0" fmla="*/ 103 w 224"/>
                <a:gd name="T1" fmla="*/ 101 h 569"/>
                <a:gd name="T2" fmla="*/ 74 w 224"/>
                <a:gd name="T3" fmla="*/ 50 h 569"/>
                <a:gd name="T4" fmla="*/ 121 w 224"/>
                <a:gd name="T5" fmla="*/ 1 h 569"/>
                <a:gd name="T6" fmla="*/ 171 w 224"/>
                <a:gd name="T7" fmla="*/ 52 h 569"/>
                <a:gd name="T8" fmla="*/ 135 w 224"/>
                <a:gd name="T9" fmla="*/ 101 h 569"/>
                <a:gd name="T10" fmla="*/ 134 w 224"/>
                <a:gd name="T11" fmla="*/ 124 h 569"/>
                <a:gd name="T12" fmla="*/ 209 w 224"/>
                <a:gd name="T13" fmla="*/ 145 h 569"/>
                <a:gd name="T14" fmla="*/ 221 w 224"/>
                <a:gd name="T15" fmla="*/ 204 h 569"/>
                <a:gd name="T16" fmla="*/ 218 w 224"/>
                <a:gd name="T17" fmla="*/ 321 h 569"/>
                <a:gd name="T18" fmla="*/ 209 w 224"/>
                <a:gd name="T19" fmla="*/ 365 h 569"/>
                <a:gd name="T20" fmla="*/ 196 w 224"/>
                <a:gd name="T21" fmla="*/ 308 h 569"/>
                <a:gd name="T22" fmla="*/ 187 w 224"/>
                <a:gd name="T23" fmla="*/ 202 h 569"/>
                <a:gd name="T24" fmla="*/ 170 w 224"/>
                <a:gd name="T25" fmla="*/ 321 h 569"/>
                <a:gd name="T26" fmla="*/ 144 w 224"/>
                <a:gd name="T27" fmla="*/ 569 h 569"/>
                <a:gd name="T28" fmla="*/ 78 w 224"/>
                <a:gd name="T29" fmla="*/ 565 h 569"/>
                <a:gd name="T30" fmla="*/ 50 w 224"/>
                <a:gd name="T31" fmla="*/ 325 h 569"/>
                <a:gd name="T32" fmla="*/ 33 w 224"/>
                <a:gd name="T33" fmla="*/ 208 h 569"/>
                <a:gd name="T34" fmla="*/ 25 w 224"/>
                <a:gd name="T35" fmla="*/ 310 h 569"/>
                <a:gd name="T36" fmla="*/ 12 w 224"/>
                <a:gd name="T37" fmla="*/ 365 h 569"/>
                <a:gd name="T38" fmla="*/ 1 w 224"/>
                <a:gd name="T39" fmla="*/ 305 h 569"/>
                <a:gd name="T40" fmla="*/ 7 w 224"/>
                <a:gd name="T41" fmla="*/ 184 h 569"/>
                <a:gd name="T42" fmla="*/ 23 w 224"/>
                <a:gd name="T43" fmla="*/ 140 h 569"/>
                <a:gd name="T44" fmla="*/ 102 w 224"/>
                <a:gd name="T45" fmla="*/ 124 h 569"/>
                <a:gd name="T46" fmla="*/ 103 w 224"/>
                <a:gd name="T47" fmla="*/ 101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FFFFFF"/>
                </a:gs>
                <a:gs pos="100000">
                  <a:srgbClr val="FFFFFF">
                    <a:gamma/>
                    <a:shade val="46275"/>
                    <a:invGamma/>
                  </a:srgbClr>
                </a:gs>
              </a:gsLst>
              <a:lin ang="5400000" scaled="1"/>
            </a:gradFill>
            <a:ln>
              <a:noFill/>
            </a:ln>
            <a:effectLst/>
            <a:scene3d>
              <a:camera prst="legacyPerspectiveTopRight">
                <a:rot lat="0" lon="900000" rev="0"/>
              </a:camera>
              <a:lightRig rig="legacyFlat1" dir="t"/>
            </a:scene3d>
            <a:sp3d extrusionH="36500" prstMaterial="legacyMetal">
              <a:bevelT w="13500" h="13500" prst="angle"/>
              <a:bevelB w="13500" h="13500" prst="angle"/>
              <a:extrusionClr>
                <a:srgbClr val="333333"/>
              </a:extrusionClr>
              <a:contourClr>
                <a:srgbClr val="FFFFFF"/>
              </a:contourClr>
            </a:sp3d>
            <a:extLst>
              <a:ext uri="{91240B29-F687-4F45-9708-019B960494DF}">
                <a14:hiddenLine xmlns:a14="http://schemas.microsoft.com/office/drawing/2010/main" w="9525">
                  <a:noFill/>
                  <a:round/>
                  <a:headEnd/>
                  <a:tailEnd/>
                </a14:hiddenLine>
              </a:ext>
              <a:ext uri="{AF507438-7753-43E0-B8FC-AC1667EBCBE1}">
                <a14:hiddenEffects xmlns:a14="http://schemas.microsoft.com/office/drawing/2010/main">
                  <a:effectLst>
                    <a:outerShdw sy="50000" rotWithShape="0">
                      <a:srgbClr val="1C1C1C">
                        <a:alpha val="50000"/>
                      </a:srgbClr>
                    </a:outerShdw>
                  </a:effectLst>
                </a14:hiddenEffects>
              </a:ext>
            </a:extLst>
          </p:spPr>
          <p:txBody>
            <a:bodyPr>
              <a:flatTx/>
            </a:bodyPr>
            <a:lstStyle/>
            <a:p>
              <a:pPr defTabSz="685800"/>
              <a:endParaRPr lang="en-US" sz="1350" kern="1200">
                <a:solidFill>
                  <a:prstClr val="black"/>
                </a:solidFill>
                <a:latin typeface="Calibri" panose="020F0502020204030204"/>
                <a:ea typeface="+mn-ea"/>
                <a:cs typeface="+mn-cs"/>
              </a:endParaRPr>
            </a:p>
          </p:txBody>
        </p:sp>
        <p:sp>
          <p:nvSpPr>
            <p:cNvPr id="35890" name="Freeform 50"/>
            <p:cNvSpPr>
              <a:spLocks/>
            </p:cNvSpPr>
            <p:nvPr/>
          </p:nvSpPr>
          <p:spPr bwMode="gray">
            <a:xfrm>
              <a:off x="956" y="2078"/>
              <a:ext cx="224" cy="569"/>
            </a:xfrm>
            <a:custGeom>
              <a:avLst/>
              <a:gdLst>
                <a:gd name="T0" fmla="*/ 103 w 224"/>
                <a:gd name="T1" fmla="*/ 101 h 569"/>
                <a:gd name="T2" fmla="*/ 74 w 224"/>
                <a:gd name="T3" fmla="*/ 50 h 569"/>
                <a:gd name="T4" fmla="*/ 121 w 224"/>
                <a:gd name="T5" fmla="*/ 1 h 569"/>
                <a:gd name="T6" fmla="*/ 171 w 224"/>
                <a:gd name="T7" fmla="*/ 52 h 569"/>
                <a:gd name="T8" fmla="*/ 135 w 224"/>
                <a:gd name="T9" fmla="*/ 101 h 569"/>
                <a:gd name="T10" fmla="*/ 134 w 224"/>
                <a:gd name="T11" fmla="*/ 124 h 569"/>
                <a:gd name="T12" fmla="*/ 209 w 224"/>
                <a:gd name="T13" fmla="*/ 145 h 569"/>
                <a:gd name="T14" fmla="*/ 221 w 224"/>
                <a:gd name="T15" fmla="*/ 204 h 569"/>
                <a:gd name="T16" fmla="*/ 218 w 224"/>
                <a:gd name="T17" fmla="*/ 321 h 569"/>
                <a:gd name="T18" fmla="*/ 209 w 224"/>
                <a:gd name="T19" fmla="*/ 365 h 569"/>
                <a:gd name="T20" fmla="*/ 196 w 224"/>
                <a:gd name="T21" fmla="*/ 308 h 569"/>
                <a:gd name="T22" fmla="*/ 187 w 224"/>
                <a:gd name="T23" fmla="*/ 202 h 569"/>
                <a:gd name="T24" fmla="*/ 170 w 224"/>
                <a:gd name="T25" fmla="*/ 321 h 569"/>
                <a:gd name="T26" fmla="*/ 144 w 224"/>
                <a:gd name="T27" fmla="*/ 569 h 569"/>
                <a:gd name="T28" fmla="*/ 78 w 224"/>
                <a:gd name="T29" fmla="*/ 565 h 569"/>
                <a:gd name="T30" fmla="*/ 50 w 224"/>
                <a:gd name="T31" fmla="*/ 325 h 569"/>
                <a:gd name="T32" fmla="*/ 33 w 224"/>
                <a:gd name="T33" fmla="*/ 208 h 569"/>
                <a:gd name="T34" fmla="*/ 25 w 224"/>
                <a:gd name="T35" fmla="*/ 310 h 569"/>
                <a:gd name="T36" fmla="*/ 12 w 224"/>
                <a:gd name="T37" fmla="*/ 365 h 569"/>
                <a:gd name="T38" fmla="*/ 1 w 224"/>
                <a:gd name="T39" fmla="*/ 305 h 569"/>
                <a:gd name="T40" fmla="*/ 7 w 224"/>
                <a:gd name="T41" fmla="*/ 184 h 569"/>
                <a:gd name="T42" fmla="*/ 23 w 224"/>
                <a:gd name="T43" fmla="*/ 140 h 569"/>
                <a:gd name="T44" fmla="*/ 102 w 224"/>
                <a:gd name="T45" fmla="*/ 124 h 569"/>
                <a:gd name="T46" fmla="*/ 103 w 224"/>
                <a:gd name="T47" fmla="*/ 101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FFFFFF"/>
                </a:gs>
                <a:gs pos="100000">
                  <a:srgbClr val="FFFFFF">
                    <a:gamma/>
                    <a:shade val="46275"/>
                    <a:invGamma/>
                  </a:srgbClr>
                </a:gs>
              </a:gsLst>
              <a:lin ang="5400000" scaled="1"/>
            </a:gradFill>
            <a:ln>
              <a:noFill/>
            </a:ln>
            <a:effectLst/>
            <a:scene3d>
              <a:camera prst="legacyPerspectiveTopRight">
                <a:rot lat="0" lon="900000" rev="0"/>
              </a:camera>
              <a:lightRig rig="legacyFlat1" dir="t"/>
            </a:scene3d>
            <a:sp3d extrusionH="36500" prstMaterial="legacyMetal">
              <a:bevelT w="13500" h="13500" prst="angle"/>
              <a:bevelB w="13500" h="13500" prst="angle"/>
              <a:extrusionClr>
                <a:srgbClr val="333333"/>
              </a:extrusionClr>
              <a:contourClr>
                <a:srgbClr val="FFFFFF"/>
              </a:contourClr>
            </a:sp3d>
            <a:extLst>
              <a:ext uri="{91240B29-F687-4F45-9708-019B960494DF}">
                <a14:hiddenLine xmlns:a14="http://schemas.microsoft.com/office/drawing/2010/main" w="9525">
                  <a:noFill/>
                  <a:round/>
                  <a:headEnd/>
                  <a:tailEnd/>
                </a14:hiddenLine>
              </a:ext>
              <a:ext uri="{AF507438-7753-43E0-B8FC-AC1667EBCBE1}">
                <a14:hiddenEffects xmlns:a14="http://schemas.microsoft.com/office/drawing/2010/main">
                  <a:effectLst>
                    <a:outerShdw sy="50000" rotWithShape="0">
                      <a:srgbClr val="1C1C1C">
                        <a:alpha val="50000"/>
                      </a:srgbClr>
                    </a:outerShdw>
                  </a:effectLst>
                </a14:hiddenEffects>
              </a:ext>
            </a:extLst>
          </p:spPr>
          <p:txBody>
            <a:bodyPr>
              <a:flatTx/>
            </a:bodyPr>
            <a:lstStyle/>
            <a:p>
              <a:pPr defTabSz="685800"/>
              <a:endParaRPr lang="en-US" sz="1350" kern="1200">
                <a:solidFill>
                  <a:prstClr val="black"/>
                </a:solidFill>
                <a:latin typeface="Calibri" panose="020F0502020204030204"/>
                <a:ea typeface="+mn-ea"/>
                <a:cs typeface="+mn-cs"/>
              </a:endParaRPr>
            </a:p>
          </p:txBody>
        </p:sp>
      </p:grpSp>
      <p:pic>
        <p:nvPicPr>
          <p:cNvPr id="2" name="Picture 1"/>
          <p:cNvPicPr>
            <a:picLocks noChangeAspect="1"/>
          </p:cNvPicPr>
          <p:nvPr/>
        </p:nvPicPr>
        <p:blipFill>
          <a:blip r:embed="rId2"/>
          <a:stretch>
            <a:fillRect/>
          </a:stretch>
        </p:blipFill>
        <p:spPr>
          <a:xfrm>
            <a:off x="0" y="0"/>
            <a:ext cx="1353429" cy="1216258"/>
          </a:xfrm>
          <a:prstGeom prst="rect">
            <a:avLst/>
          </a:prstGeom>
        </p:spPr>
      </p:pic>
      <p:sp>
        <p:nvSpPr>
          <p:cNvPr id="48" name="Text Box 24">
            <a:extLst>
              <a:ext uri="{FF2B5EF4-FFF2-40B4-BE49-F238E27FC236}">
                <a16:creationId xmlns:a16="http://schemas.microsoft.com/office/drawing/2014/main" id="{4BDF1C53-3EBF-4BF8-877D-65B2F5BA9FCD}"/>
              </a:ext>
            </a:extLst>
          </p:cNvPr>
          <p:cNvSpPr txBox="1">
            <a:spLocks noChangeArrowheads="1"/>
          </p:cNvSpPr>
          <p:nvPr/>
        </p:nvSpPr>
        <p:spPr bwMode="black">
          <a:xfrm>
            <a:off x="4282523" y="3486149"/>
            <a:ext cx="417710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685800" eaLnBrk="0" hangingPunct="0"/>
            <a:r>
              <a:rPr lang="mn-MN" kern="1200" dirty="0">
                <a:solidFill>
                  <a:prstClr val="black"/>
                </a:solidFill>
                <a:latin typeface="Arial" panose="020B0604020202020204" pitchFamily="34" charset="0"/>
                <a:ea typeface="+mn-ea"/>
                <a:cs typeface="Arial" panose="020B0604020202020204" pitchFamily="34" charset="0"/>
              </a:rPr>
              <a:t>     </a:t>
            </a:r>
            <a:r>
              <a:rPr lang="mn-MN" i="1" kern="1200" dirty="0">
                <a:solidFill>
                  <a:srgbClr val="002060"/>
                </a:solidFill>
                <a:latin typeface="Times New Roman" panose="02020603050405020304" pitchFamily="18" charset="0"/>
                <a:ea typeface="+mn-ea"/>
                <a:cs typeface="Times New Roman" panose="02020603050405020304" pitchFamily="18" charset="0"/>
              </a:rPr>
              <a:t>Эмч, ажилчид нийт- 96</a:t>
            </a:r>
            <a:endParaRPr lang="en-US" i="1" kern="1200" dirty="0">
              <a:solidFill>
                <a:srgbClr val="00206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8588987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4C129-8444-4459-A55A-FC6FCBB7A008}"/>
              </a:ext>
            </a:extLst>
          </p:cNvPr>
          <p:cNvSpPr>
            <a:spLocks noGrp="1"/>
          </p:cNvSpPr>
          <p:nvPr>
            <p:ph type="title"/>
          </p:nvPr>
        </p:nvSpPr>
        <p:spPr>
          <a:xfrm>
            <a:off x="1371600" y="133350"/>
            <a:ext cx="6705600" cy="647701"/>
          </a:xfrm>
        </p:spPr>
        <p:txBody>
          <a:bodyPr>
            <a:normAutofit/>
          </a:bodyPr>
          <a:lstStyle/>
          <a:p>
            <a:pPr algn="ctr"/>
            <a:r>
              <a:rPr lang="mn-MN" i="1" dirty="0"/>
              <a:t> </a:t>
            </a:r>
            <a:r>
              <a:rPr lang="mn-MN" sz="2000" i="1" dirty="0">
                <a:solidFill>
                  <a:srgbClr val="002060"/>
                </a:solidFill>
                <a:latin typeface="Times New Roman" panose="02020603050405020304" pitchFamily="18" charset="0"/>
                <a:cs typeface="Times New Roman" panose="02020603050405020304" pitchFamily="18" charset="0"/>
              </a:rPr>
              <a:t>ХУВИЙН ЧӨЛӨӨ </a:t>
            </a:r>
            <a:endParaRPr lang="en-US" sz="2000" i="1" dirty="0">
              <a:solidFill>
                <a:srgbClr val="00206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7B3D0B9-5AE5-4094-B70A-F5B03C95BE7E}"/>
              </a:ext>
            </a:extLst>
          </p:cNvPr>
          <p:cNvPicPr>
            <a:picLocks noChangeAspect="1"/>
          </p:cNvPicPr>
          <p:nvPr/>
        </p:nvPicPr>
        <p:blipFill>
          <a:blip r:embed="rId2"/>
          <a:stretch>
            <a:fillRect/>
          </a:stretch>
        </p:blipFill>
        <p:spPr>
          <a:xfrm>
            <a:off x="443" y="23480"/>
            <a:ext cx="1353429" cy="1219306"/>
          </a:xfrm>
          <a:prstGeom prst="rect">
            <a:avLst/>
          </a:prstGeom>
        </p:spPr>
      </p:pic>
      <p:graphicFrame>
        <p:nvGraphicFramePr>
          <p:cNvPr id="6" name="Diagram 5">
            <a:extLst>
              <a:ext uri="{FF2B5EF4-FFF2-40B4-BE49-F238E27FC236}">
                <a16:creationId xmlns:a16="http://schemas.microsoft.com/office/drawing/2014/main" id="{9081EEEE-F9B2-43E8-B67D-624DC92A57B9}"/>
              </a:ext>
            </a:extLst>
          </p:cNvPr>
          <p:cNvGraphicFramePr/>
          <p:nvPr>
            <p:extLst>
              <p:ext uri="{D42A27DB-BD31-4B8C-83A1-F6EECF244321}">
                <p14:modId xmlns:p14="http://schemas.microsoft.com/office/powerpoint/2010/main" val="3499476328"/>
              </p:ext>
            </p:extLst>
          </p:nvPr>
        </p:nvGraphicFramePr>
        <p:xfrm>
          <a:off x="1066800" y="981741"/>
          <a:ext cx="7848600" cy="40004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06515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51398" y="-15901"/>
            <a:ext cx="7410450" cy="888837"/>
          </a:xfrm>
        </p:spPr>
        <p:txBody>
          <a:bodyPr>
            <a:normAutofit/>
          </a:bodyPr>
          <a:lstStyle/>
          <a:p>
            <a:pPr algn="ctr"/>
            <a:r>
              <a:rPr lang="mn-MN" sz="2100" i="1" dirty="0">
                <a:solidFill>
                  <a:schemeClr val="accent1">
                    <a:lumMod val="50000"/>
                  </a:schemeClr>
                </a:solidFill>
                <a:latin typeface="Times New Roman" panose="02020603050405020304" pitchFamily="18" charset="0"/>
                <a:cs typeface="Times New Roman" panose="02020603050405020304" pitchFamily="18" charset="0"/>
              </a:rPr>
              <a:t>Хүний нөөцийн албанд ирсэн өргөдөл, хүсэлт</a:t>
            </a:r>
            <a:r>
              <a:rPr lang="mn-MN" sz="2100" i="1" dirty="0">
                <a:latin typeface="Times New Roman" panose="02020603050405020304" pitchFamily="18" charset="0"/>
                <a:cs typeface="Times New Roman" panose="02020603050405020304" pitchFamily="18" charset="0"/>
              </a:rPr>
              <a:t>.</a:t>
            </a:r>
            <a:endParaRPr lang="en-US" sz="2100" i="1" dirty="0">
              <a:latin typeface="Times New Roman" panose="02020603050405020304" pitchFamily="18" charset="0"/>
              <a:cs typeface="Times New Roman" panose="02020603050405020304" pitchFamily="18" charset="0"/>
            </a:endParaRPr>
          </a:p>
        </p:txBody>
      </p:sp>
      <p:sp>
        <p:nvSpPr>
          <p:cNvPr id="36867" name="Rectangle 2"/>
          <p:cNvSpPr>
            <a:spLocks noChangeArrowheads="1"/>
          </p:cNvSpPr>
          <p:nvPr/>
        </p:nvSpPr>
        <p:spPr bwMode="gray">
          <a:xfrm>
            <a:off x="1143000" y="2234803"/>
            <a:ext cx="6858000" cy="508397"/>
          </a:xfrm>
          <a:prstGeom prst="rect">
            <a:avLst/>
          </a:prstGeom>
          <a:solidFill>
            <a:srgbClr val="099CE5">
              <a:alpha val="100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685800"/>
            <a:endParaRPr lang="en-US" sz="1350" kern="1200">
              <a:solidFill>
                <a:prstClr val="black"/>
              </a:solidFill>
              <a:ea typeface="+mn-ea"/>
              <a:cs typeface="Arial" panose="020B0604020202020204" pitchFamily="34" charset="0"/>
            </a:endParaRPr>
          </a:p>
        </p:txBody>
      </p:sp>
      <p:sp>
        <p:nvSpPr>
          <p:cNvPr id="36868" name="Rectangle 3"/>
          <p:cNvSpPr>
            <a:spLocks noChangeArrowheads="1"/>
          </p:cNvSpPr>
          <p:nvPr/>
        </p:nvSpPr>
        <p:spPr bwMode="gray">
          <a:xfrm>
            <a:off x="1143000" y="2786062"/>
            <a:ext cx="6858000" cy="547688"/>
          </a:xfrm>
          <a:prstGeom prst="rect">
            <a:avLst/>
          </a:prstGeom>
          <a:solidFill>
            <a:srgbClr val="099CE5">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685800"/>
            <a:endParaRPr lang="en-US" sz="1350" kern="1200">
              <a:solidFill>
                <a:prstClr val="black"/>
              </a:solidFill>
              <a:ea typeface="+mn-ea"/>
              <a:cs typeface="Arial" panose="020B0604020202020204" pitchFamily="34" charset="0"/>
            </a:endParaRPr>
          </a:p>
        </p:txBody>
      </p:sp>
      <p:sp>
        <p:nvSpPr>
          <p:cNvPr id="36869" name="Rectangle 5"/>
          <p:cNvSpPr>
            <a:spLocks noChangeArrowheads="1"/>
          </p:cNvSpPr>
          <p:nvPr/>
        </p:nvSpPr>
        <p:spPr bwMode="auto">
          <a:xfrm>
            <a:off x="1777525" y="4333391"/>
            <a:ext cx="5681873" cy="326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685800" eaLnBrk="0" hangingPunct="0">
              <a:lnSpc>
                <a:spcPct val="110000"/>
              </a:lnSpc>
            </a:pPr>
            <a:r>
              <a:rPr lang="mn-MN" sz="1500" i="1" kern="1200" dirty="0">
                <a:solidFill>
                  <a:srgbClr val="002060"/>
                </a:solidFill>
                <a:ea typeface="+mn-ea"/>
                <a:cs typeface="Arial" panose="020B0604020202020204" pitchFamily="34" charset="0"/>
              </a:rPr>
              <a:t>Бусад өргөдөл, хүсэлт-269 </a:t>
            </a:r>
            <a:endParaRPr lang="en-US" sz="1500" i="1" kern="1200" dirty="0">
              <a:solidFill>
                <a:srgbClr val="002060"/>
              </a:solidFill>
              <a:ea typeface="+mn-ea"/>
              <a:cs typeface="Arial" panose="020B0604020202020204" pitchFamily="34" charset="0"/>
            </a:endParaRPr>
          </a:p>
        </p:txBody>
      </p:sp>
      <p:sp>
        <p:nvSpPr>
          <p:cNvPr id="33" name="Rectangle 6"/>
          <p:cNvSpPr>
            <a:spLocks noChangeArrowheads="1"/>
          </p:cNvSpPr>
          <p:nvPr/>
        </p:nvSpPr>
        <p:spPr bwMode="auto">
          <a:xfrm>
            <a:off x="439340" y="1219037"/>
            <a:ext cx="3256360"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685800">
              <a:buClr>
                <a:srgbClr val="44546A"/>
              </a:buClr>
              <a:buSzPct val="75000"/>
            </a:pPr>
            <a:r>
              <a:rPr lang="mn-MN" sz="1500" i="1" kern="1200" dirty="0">
                <a:solidFill>
                  <a:srgbClr val="E56D09"/>
                </a:solidFill>
                <a:latin typeface="Times New Roman" panose="02020603050405020304" pitchFamily="18" charset="0"/>
                <a:ea typeface="+mn-ea"/>
                <a:cs typeface="Times New Roman" panose="02020603050405020304" pitchFamily="18" charset="0"/>
              </a:rPr>
              <a:t>Нийт -727</a:t>
            </a:r>
            <a:endParaRPr lang="en-US" sz="1500" i="1" kern="1200" dirty="0">
              <a:solidFill>
                <a:srgbClr val="E56D09"/>
              </a:solidFill>
              <a:latin typeface="Times New Roman" panose="02020603050405020304" pitchFamily="18" charset="0"/>
              <a:ea typeface="+mn-ea"/>
              <a:cs typeface="Times New Roman" panose="02020603050405020304" pitchFamily="18" charset="0"/>
            </a:endParaRPr>
          </a:p>
          <a:p>
            <a:pPr algn="ctr" defTabSz="685800">
              <a:buClr>
                <a:srgbClr val="44546A"/>
              </a:buClr>
              <a:buSzPct val="75000"/>
              <a:buFont typeface="Arial" panose="020B0604020202020204" pitchFamily="34" charset="0"/>
              <a:buChar char="►"/>
            </a:pPr>
            <a:r>
              <a:rPr lang="mn-MN" sz="1500" i="1" kern="1200" dirty="0">
                <a:solidFill>
                  <a:srgbClr val="E56D09"/>
                </a:solidFill>
                <a:latin typeface="Times New Roman" panose="02020603050405020304" pitchFamily="18" charset="0"/>
                <a:ea typeface="+mn-ea"/>
                <a:cs typeface="Times New Roman" panose="02020603050405020304" pitchFamily="18" charset="0"/>
              </a:rPr>
              <a:t>Шийдвэрлэлт -610, 83.9%</a:t>
            </a:r>
            <a:endParaRPr lang="en-US" sz="1500" i="1" kern="1200" dirty="0">
              <a:solidFill>
                <a:srgbClr val="E56D09"/>
              </a:solidFill>
              <a:latin typeface="Times New Roman" panose="02020603050405020304" pitchFamily="18" charset="0"/>
              <a:ea typeface="+mn-ea"/>
              <a:cs typeface="Times New Roman" panose="02020603050405020304" pitchFamily="18" charset="0"/>
            </a:endParaRPr>
          </a:p>
        </p:txBody>
      </p:sp>
      <p:sp>
        <p:nvSpPr>
          <p:cNvPr id="36871" name="AutoShape 7"/>
          <p:cNvSpPr>
            <a:spLocks noChangeArrowheads="1"/>
          </p:cNvSpPr>
          <p:nvPr/>
        </p:nvSpPr>
        <p:spPr bwMode="gray">
          <a:xfrm>
            <a:off x="3704036" y="1293020"/>
            <a:ext cx="1872853" cy="1489472"/>
          </a:xfrm>
          <a:prstGeom prst="diamond">
            <a:avLst/>
          </a:prstGeom>
          <a:solidFill>
            <a:srgbClr val="F8F8F8"/>
          </a:solidFill>
          <a:ln w="9525">
            <a:miter lim="800000"/>
            <a:headEnd/>
            <a:tailEnd/>
          </a:ln>
          <a:scene3d>
            <a:camera prst="legacyObliqueBottom">
              <a:rot lat="20099996" lon="0" rev="0"/>
            </a:camera>
            <a:lightRig rig="legacyNormal2" dir="t"/>
          </a:scene3d>
          <a:sp3d extrusionH="163500" prstMaterial="legacyPlastic">
            <a:bevelT w="13500" h="13500" prst="angle"/>
            <a:bevelB w="13500" h="13500" prst="angle"/>
            <a:extrusionClr>
              <a:srgbClr val="F8F8F8"/>
            </a:extrusionClr>
            <a:contourClr>
              <a:srgbClr val="F8F8F8"/>
            </a:contourClr>
          </a:sp3d>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685800"/>
            <a:endParaRPr lang="en-US" sz="1350" kern="1200">
              <a:solidFill>
                <a:prstClr val="black"/>
              </a:solidFill>
              <a:ea typeface="+mn-ea"/>
              <a:cs typeface="Arial" panose="020B0604020202020204" pitchFamily="34" charset="0"/>
            </a:endParaRPr>
          </a:p>
        </p:txBody>
      </p:sp>
      <p:sp>
        <p:nvSpPr>
          <p:cNvPr id="36872" name="AutoShape 8"/>
          <p:cNvSpPr>
            <a:spLocks noChangeArrowheads="1"/>
          </p:cNvSpPr>
          <p:nvPr/>
        </p:nvSpPr>
        <p:spPr bwMode="gray">
          <a:xfrm>
            <a:off x="2761061" y="1955008"/>
            <a:ext cx="1872853" cy="1489472"/>
          </a:xfrm>
          <a:prstGeom prst="diamond">
            <a:avLst/>
          </a:prstGeom>
          <a:solidFill>
            <a:srgbClr val="F8F8F8"/>
          </a:solidFill>
          <a:ln w="9525">
            <a:miter lim="800000"/>
            <a:headEnd/>
            <a:tailEnd/>
          </a:ln>
          <a:scene3d>
            <a:camera prst="legacyObliqueBottom">
              <a:rot lat="20099996" lon="0" rev="0"/>
            </a:camera>
            <a:lightRig rig="legacyFlat2" dir="t"/>
          </a:scene3d>
          <a:sp3d extrusionH="163500" prstMaterial="legacyPlastic">
            <a:bevelT w="13500" h="13500" prst="angle"/>
            <a:bevelB w="13500" h="13500" prst="angle"/>
            <a:extrusionClr>
              <a:srgbClr val="F8F8F8"/>
            </a:extrusionClr>
            <a:contourClr>
              <a:srgbClr val="F8F8F8"/>
            </a:contourClr>
          </a:sp3d>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685800"/>
            <a:endParaRPr lang="en-US" sz="1350" kern="1200">
              <a:solidFill>
                <a:prstClr val="black"/>
              </a:solidFill>
              <a:ea typeface="+mn-ea"/>
              <a:cs typeface="Arial" panose="020B0604020202020204" pitchFamily="34" charset="0"/>
            </a:endParaRPr>
          </a:p>
        </p:txBody>
      </p:sp>
      <p:sp>
        <p:nvSpPr>
          <p:cNvPr id="36873" name="AutoShape 9"/>
          <p:cNvSpPr>
            <a:spLocks noChangeArrowheads="1"/>
          </p:cNvSpPr>
          <p:nvPr/>
        </p:nvSpPr>
        <p:spPr bwMode="gray">
          <a:xfrm>
            <a:off x="4644630" y="1955008"/>
            <a:ext cx="1872853" cy="1489472"/>
          </a:xfrm>
          <a:prstGeom prst="diamond">
            <a:avLst/>
          </a:prstGeom>
          <a:solidFill>
            <a:srgbClr val="F8F8F8"/>
          </a:solidFill>
          <a:ln w="9525">
            <a:miter lim="800000"/>
            <a:headEnd/>
            <a:tailEnd/>
          </a:ln>
          <a:scene3d>
            <a:camera prst="legacyObliqueBottom">
              <a:rot lat="20099996" lon="0" rev="0"/>
            </a:camera>
            <a:lightRig rig="legacyFlat2" dir="t"/>
          </a:scene3d>
          <a:sp3d extrusionH="163500" prstMaterial="legacyPlastic">
            <a:bevelT w="13500" h="13500" prst="angle"/>
            <a:bevelB w="13500" h="13500" prst="angle"/>
            <a:extrusionClr>
              <a:srgbClr val="F8F8F8"/>
            </a:extrusionClr>
            <a:contourClr>
              <a:srgbClr val="F8F8F8"/>
            </a:contourClr>
          </a:sp3d>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685800"/>
            <a:endParaRPr lang="en-US" sz="1350" kern="1200">
              <a:solidFill>
                <a:prstClr val="black"/>
              </a:solidFill>
              <a:ea typeface="+mn-ea"/>
              <a:cs typeface="Arial" panose="020B0604020202020204" pitchFamily="34" charset="0"/>
            </a:endParaRPr>
          </a:p>
        </p:txBody>
      </p:sp>
      <p:grpSp>
        <p:nvGrpSpPr>
          <p:cNvPr id="36874" name="Group 10"/>
          <p:cNvGrpSpPr>
            <a:grpSpLocks/>
          </p:cNvGrpSpPr>
          <p:nvPr/>
        </p:nvGrpSpPr>
        <p:grpSpPr bwMode="auto">
          <a:xfrm>
            <a:off x="3695700" y="1129903"/>
            <a:ext cx="1872854" cy="1489472"/>
            <a:chOff x="2144" y="1110"/>
            <a:chExt cx="1573" cy="1251"/>
          </a:xfrm>
        </p:grpSpPr>
        <p:sp>
          <p:nvSpPr>
            <p:cNvPr id="36875" name="AutoShape 11"/>
            <p:cNvSpPr>
              <a:spLocks noChangeArrowheads="1"/>
            </p:cNvSpPr>
            <p:nvPr/>
          </p:nvSpPr>
          <p:spPr bwMode="gray">
            <a:xfrm>
              <a:off x="2144" y="1110"/>
              <a:ext cx="1573" cy="1251"/>
            </a:xfrm>
            <a:prstGeom prst="diamond">
              <a:avLst/>
            </a:prstGeom>
            <a:gradFill rotWithShape="1">
              <a:gsLst>
                <a:gs pos="0">
                  <a:schemeClr val="accent1">
                    <a:gamma/>
                    <a:shade val="46275"/>
                    <a:invGamma/>
                  </a:schemeClr>
                </a:gs>
                <a:gs pos="100000">
                  <a:schemeClr val="accent1"/>
                </a:gs>
              </a:gsLst>
              <a:lin ang="5400000" scaled="1"/>
            </a:gradFill>
            <a:ln w="9525">
              <a:miter lim="800000"/>
              <a:headEnd/>
              <a:tailEnd/>
            </a:ln>
            <a:effectLst/>
            <a:scene3d>
              <a:camera prst="legacyObliqueBottom">
                <a:rot lat="20099996" lon="0" rev="0"/>
              </a:camera>
              <a:lightRig rig="legacyFlat2" dir="t"/>
            </a:scene3d>
            <a:sp3d extrusionH="163500" prstMaterial="legacyPlastic">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685800"/>
              <a:endParaRPr lang="en-US" sz="1350" kern="1200">
                <a:solidFill>
                  <a:prstClr val="black"/>
                </a:solidFill>
                <a:ea typeface="+mn-ea"/>
                <a:cs typeface="Arial" panose="020B0604020202020204" pitchFamily="34" charset="0"/>
              </a:endParaRPr>
            </a:p>
          </p:txBody>
        </p:sp>
        <p:sp>
          <p:nvSpPr>
            <p:cNvPr id="36876" name="Line 12"/>
            <p:cNvSpPr>
              <a:spLocks noChangeShapeType="1"/>
            </p:cNvSpPr>
            <p:nvPr/>
          </p:nvSpPr>
          <p:spPr bwMode="gray">
            <a:xfrm>
              <a:off x="2144" y="1736"/>
              <a:ext cx="787" cy="433"/>
            </a:xfrm>
            <a:prstGeom prst="line">
              <a:avLst/>
            </a:prstGeom>
            <a:noFill/>
            <a:ln w="6350">
              <a:solidFill>
                <a:srgbClr val="FFFFFF">
                  <a:alpha val="30196"/>
                </a:srgbClr>
              </a:solidFill>
              <a:round/>
              <a:headEnd/>
              <a:tailEnd/>
            </a:ln>
            <a:extLst>
              <a:ext uri="{909E8E84-426E-40DD-AFC4-6F175D3DCCD1}">
                <a14:hiddenFill xmlns:a14="http://schemas.microsoft.com/office/drawing/2010/main">
                  <a:noFill/>
                </a14:hiddenFill>
              </a:ext>
            </a:extLst>
          </p:spPr>
          <p:txBody>
            <a:bodyPr/>
            <a:lstStyle/>
            <a:p>
              <a:pPr defTabSz="685800"/>
              <a:endParaRPr lang="en-US" sz="1350" kern="1200">
                <a:solidFill>
                  <a:prstClr val="black"/>
                </a:solidFill>
                <a:latin typeface="Calibri" panose="020F0502020204030204"/>
                <a:ea typeface="+mn-ea"/>
                <a:cs typeface="+mn-cs"/>
              </a:endParaRPr>
            </a:p>
          </p:txBody>
        </p:sp>
      </p:grpSp>
      <p:grpSp>
        <p:nvGrpSpPr>
          <p:cNvPr id="36877" name="Group 13"/>
          <p:cNvGrpSpPr>
            <a:grpSpLocks/>
          </p:cNvGrpSpPr>
          <p:nvPr/>
        </p:nvGrpSpPr>
        <p:grpSpPr bwMode="auto">
          <a:xfrm>
            <a:off x="2752725" y="1813322"/>
            <a:ext cx="1872854" cy="1489472"/>
            <a:chOff x="1352" y="1684"/>
            <a:chExt cx="1573" cy="1251"/>
          </a:xfrm>
        </p:grpSpPr>
        <p:sp>
          <p:nvSpPr>
            <p:cNvPr id="36878" name="AutoShape 14"/>
            <p:cNvSpPr>
              <a:spLocks noChangeArrowheads="1"/>
            </p:cNvSpPr>
            <p:nvPr/>
          </p:nvSpPr>
          <p:spPr bwMode="gray">
            <a:xfrm>
              <a:off x="1352" y="1684"/>
              <a:ext cx="1573" cy="1251"/>
            </a:xfrm>
            <a:prstGeom prst="diamond">
              <a:avLst/>
            </a:prstGeom>
            <a:gradFill rotWithShape="1">
              <a:gsLst>
                <a:gs pos="0">
                  <a:schemeClr val="accent2">
                    <a:gamma/>
                    <a:shade val="46275"/>
                    <a:invGamma/>
                  </a:schemeClr>
                </a:gs>
                <a:gs pos="100000">
                  <a:schemeClr val="accent2"/>
                </a:gs>
              </a:gsLst>
              <a:lin ang="5400000" scaled="1"/>
            </a:gradFill>
            <a:ln w="9525">
              <a:miter lim="800000"/>
              <a:headEnd/>
              <a:tailEnd/>
            </a:ln>
            <a:effectLst/>
            <a:scene3d>
              <a:camera prst="legacyObliqueBottom">
                <a:rot lat="20099996" lon="0" rev="0"/>
              </a:camera>
              <a:lightRig rig="legacyNormal2" dir="t"/>
            </a:scene3d>
            <a:sp3d extrusionH="163500" prstMaterial="legacyPlastic">
              <a:bevelT w="13500" h="13500" prst="angle"/>
              <a:bevelB w="13500" h="13500" prst="angle"/>
              <a:extrusionClr>
                <a:schemeClr val="accent2"/>
              </a:extrusionClr>
              <a:contourClr>
                <a:schemeClr val="accent2"/>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685800"/>
              <a:endParaRPr lang="en-US" sz="1350" kern="1200">
                <a:solidFill>
                  <a:prstClr val="black"/>
                </a:solidFill>
                <a:ea typeface="+mn-ea"/>
                <a:cs typeface="Arial" panose="020B0604020202020204" pitchFamily="34" charset="0"/>
              </a:endParaRPr>
            </a:p>
          </p:txBody>
        </p:sp>
        <p:sp>
          <p:nvSpPr>
            <p:cNvPr id="36879" name="Line 15"/>
            <p:cNvSpPr>
              <a:spLocks noChangeShapeType="1"/>
            </p:cNvSpPr>
            <p:nvPr/>
          </p:nvSpPr>
          <p:spPr bwMode="gray">
            <a:xfrm>
              <a:off x="1355" y="2307"/>
              <a:ext cx="787" cy="433"/>
            </a:xfrm>
            <a:prstGeom prst="line">
              <a:avLst/>
            </a:prstGeom>
            <a:noFill/>
            <a:ln w="6350">
              <a:solidFill>
                <a:srgbClr val="FFFFFF">
                  <a:alpha val="30196"/>
                </a:srgbClr>
              </a:solidFill>
              <a:round/>
              <a:headEnd/>
              <a:tailEnd/>
            </a:ln>
            <a:extLst>
              <a:ext uri="{909E8E84-426E-40DD-AFC4-6F175D3DCCD1}">
                <a14:hiddenFill xmlns:a14="http://schemas.microsoft.com/office/drawing/2010/main">
                  <a:noFill/>
                </a14:hiddenFill>
              </a:ext>
            </a:extLst>
          </p:spPr>
          <p:txBody>
            <a:bodyPr/>
            <a:lstStyle/>
            <a:p>
              <a:pPr defTabSz="685800"/>
              <a:endParaRPr lang="en-US" sz="1350" kern="1200">
                <a:solidFill>
                  <a:prstClr val="black"/>
                </a:solidFill>
                <a:latin typeface="Calibri" panose="020F0502020204030204"/>
                <a:ea typeface="+mn-ea"/>
                <a:cs typeface="+mn-cs"/>
              </a:endParaRPr>
            </a:p>
          </p:txBody>
        </p:sp>
      </p:grpSp>
      <p:grpSp>
        <p:nvGrpSpPr>
          <p:cNvPr id="36880" name="Group 16"/>
          <p:cNvGrpSpPr>
            <a:grpSpLocks/>
          </p:cNvGrpSpPr>
          <p:nvPr/>
        </p:nvGrpSpPr>
        <p:grpSpPr bwMode="auto">
          <a:xfrm>
            <a:off x="4636294" y="1813322"/>
            <a:ext cx="1872854" cy="1489472"/>
            <a:chOff x="2934" y="1684"/>
            <a:chExt cx="1573" cy="1251"/>
          </a:xfrm>
        </p:grpSpPr>
        <p:sp>
          <p:nvSpPr>
            <p:cNvPr id="36881" name="AutoShape 17"/>
            <p:cNvSpPr>
              <a:spLocks noChangeArrowheads="1"/>
            </p:cNvSpPr>
            <p:nvPr/>
          </p:nvSpPr>
          <p:spPr bwMode="gray">
            <a:xfrm>
              <a:off x="2934" y="1684"/>
              <a:ext cx="1573" cy="1251"/>
            </a:xfrm>
            <a:prstGeom prst="diamond">
              <a:avLst/>
            </a:prstGeom>
            <a:gradFill rotWithShape="1">
              <a:gsLst>
                <a:gs pos="0">
                  <a:schemeClr val="hlink">
                    <a:gamma/>
                    <a:shade val="46275"/>
                    <a:invGamma/>
                  </a:schemeClr>
                </a:gs>
                <a:gs pos="100000">
                  <a:schemeClr val="hlink"/>
                </a:gs>
              </a:gsLst>
              <a:lin ang="5400000" scaled="1"/>
            </a:gradFill>
            <a:ln w="9525">
              <a:miter lim="800000"/>
              <a:headEnd/>
              <a:tailEnd/>
            </a:ln>
            <a:effectLst/>
            <a:scene3d>
              <a:camera prst="legacyObliqueBottom">
                <a:rot lat="20099996" lon="0" rev="0"/>
              </a:camera>
              <a:lightRig rig="legacyNormal2" dir="t"/>
            </a:scene3d>
            <a:sp3d extrusionH="163500" prstMaterial="legacyPlastic">
              <a:bevelT w="13500" h="13500" prst="angle"/>
              <a:bevelB w="13500" h="13500" prst="angle"/>
              <a:extrusionClr>
                <a:schemeClr val="hlink"/>
              </a:extrusionClr>
              <a:contourClr>
                <a:schemeClr val="hlink"/>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685800"/>
              <a:endParaRPr lang="en-US" sz="1350" kern="1200">
                <a:solidFill>
                  <a:prstClr val="black"/>
                </a:solidFill>
                <a:ea typeface="+mn-ea"/>
                <a:cs typeface="Arial" panose="020B0604020202020204" pitchFamily="34" charset="0"/>
              </a:endParaRPr>
            </a:p>
          </p:txBody>
        </p:sp>
        <p:sp>
          <p:nvSpPr>
            <p:cNvPr id="36882" name="Line 18"/>
            <p:cNvSpPr>
              <a:spLocks noChangeShapeType="1"/>
            </p:cNvSpPr>
            <p:nvPr/>
          </p:nvSpPr>
          <p:spPr bwMode="gray">
            <a:xfrm>
              <a:off x="2941" y="2308"/>
              <a:ext cx="787" cy="433"/>
            </a:xfrm>
            <a:prstGeom prst="line">
              <a:avLst/>
            </a:prstGeom>
            <a:noFill/>
            <a:ln w="6350">
              <a:solidFill>
                <a:srgbClr val="FFFFFF">
                  <a:alpha val="30196"/>
                </a:srgbClr>
              </a:solidFill>
              <a:round/>
              <a:headEnd/>
              <a:tailEnd/>
            </a:ln>
            <a:extLst>
              <a:ext uri="{909E8E84-426E-40DD-AFC4-6F175D3DCCD1}">
                <a14:hiddenFill xmlns:a14="http://schemas.microsoft.com/office/drawing/2010/main">
                  <a:noFill/>
                </a14:hiddenFill>
              </a:ext>
            </a:extLst>
          </p:spPr>
          <p:txBody>
            <a:bodyPr/>
            <a:lstStyle/>
            <a:p>
              <a:pPr defTabSz="685800"/>
              <a:endParaRPr lang="en-US" sz="1350" kern="1200">
                <a:solidFill>
                  <a:prstClr val="black"/>
                </a:solidFill>
                <a:latin typeface="Calibri" panose="020F0502020204030204"/>
                <a:ea typeface="+mn-ea"/>
                <a:cs typeface="+mn-cs"/>
              </a:endParaRPr>
            </a:p>
          </p:txBody>
        </p:sp>
      </p:grpSp>
      <p:sp>
        <p:nvSpPr>
          <p:cNvPr id="46" name="Text Box 19"/>
          <p:cNvSpPr txBox="1">
            <a:spLocks noChangeArrowheads="1"/>
          </p:cNvSpPr>
          <p:nvPr/>
        </p:nvSpPr>
        <p:spPr bwMode="gray">
          <a:xfrm>
            <a:off x="3712305" y="1638744"/>
            <a:ext cx="1852745"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969696">
                      <a:alpha val="50000"/>
                    </a:srgbClr>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685800">
              <a:spcBef>
                <a:spcPct val="50000"/>
              </a:spcBef>
            </a:pPr>
            <a:r>
              <a:rPr lang="mn-MN" sz="1400" i="1" kern="1200" dirty="0">
                <a:solidFill>
                  <a:srgbClr val="FFFFFF"/>
                </a:solidFill>
                <a:latin typeface="Times New Roman" panose="02020603050405020304" pitchFamily="18" charset="0"/>
                <a:ea typeface="+mn-ea"/>
                <a:cs typeface="Times New Roman" panose="02020603050405020304" pitchFamily="18" charset="0"/>
              </a:rPr>
              <a:t>Ажилд орох-145</a:t>
            </a:r>
            <a:endParaRPr lang="en-US" sz="1400" i="1" kern="1200" dirty="0">
              <a:solidFill>
                <a:srgbClr val="FFFFFF"/>
              </a:solidFill>
              <a:latin typeface="Times New Roman" panose="02020603050405020304" pitchFamily="18" charset="0"/>
              <a:ea typeface="+mn-ea"/>
              <a:cs typeface="Times New Roman" panose="02020603050405020304" pitchFamily="18" charset="0"/>
            </a:endParaRPr>
          </a:p>
        </p:txBody>
      </p:sp>
      <p:sp>
        <p:nvSpPr>
          <p:cNvPr id="47" name="Text Box 20"/>
          <p:cNvSpPr txBox="1">
            <a:spLocks noChangeArrowheads="1"/>
          </p:cNvSpPr>
          <p:nvPr/>
        </p:nvSpPr>
        <p:spPr bwMode="gray">
          <a:xfrm>
            <a:off x="3002759" y="2315377"/>
            <a:ext cx="1393031" cy="646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969696">
                      <a:alpha val="50000"/>
                    </a:srgbClr>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685800">
              <a:spcBef>
                <a:spcPct val="50000"/>
              </a:spcBef>
            </a:pPr>
            <a:r>
              <a:rPr lang="mn-MN" sz="1200" i="1" kern="1200" dirty="0">
                <a:solidFill>
                  <a:srgbClr val="FFFFFF"/>
                </a:solidFill>
                <a:latin typeface="Times New Roman" panose="02020603050405020304" pitchFamily="18" charset="0"/>
                <a:ea typeface="+mn-ea"/>
                <a:cs typeface="Times New Roman" panose="02020603050405020304" pitchFamily="18" charset="0"/>
              </a:rPr>
              <a:t>Цалинтай, цалингүй чөлөө</a:t>
            </a:r>
            <a:r>
              <a:rPr lang="en-US" sz="1200" i="1" kern="1200" dirty="0">
                <a:solidFill>
                  <a:srgbClr val="FFFFFF"/>
                </a:solidFill>
                <a:latin typeface="Times New Roman" panose="02020603050405020304" pitchFamily="18" charset="0"/>
                <a:ea typeface="+mn-ea"/>
                <a:cs typeface="Times New Roman" panose="02020603050405020304" pitchFamily="18" charset="0"/>
              </a:rPr>
              <a:t>-</a:t>
            </a:r>
            <a:r>
              <a:rPr lang="mn-MN" sz="1200" i="1" kern="1200" dirty="0">
                <a:solidFill>
                  <a:srgbClr val="FFFFFF"/>
                </a:solidFill>
                <a:latin typeface="Times New Roman" panose="02020603050405020304" pitchFamily="18" charset="0"/>
                <a:ea typeface="+mn-ea"/>
                <a:cs typeface="Times New Roman" panose="02020603050405020304" pitchFamily="18" charset="0"/>
              </a:rPr>
              <a:t>269</a:t>
            </a:r>
            <a:endParaRPr lang="en-US" sz="1200" i="1" kern="1200" dirty="0">
              <a:solidFill>
                <a:srgbClr val="FFFFFF"/>
              </a:solidFill>
              <a:latin typeface="Times New Roman" panose="02020603050405020304" pitchFamily="18" charset="0"/>
              <a:ea typeface="+mn-ea"/>
              <a:cs typeface="Times New Roman" panose="02020603050405020304" pitchFamily="18" charset="0"/>
            </a:endParaRPr>
          </a:p>
        </p:txBody>
      </p:sp>
      <p:sp>
        <p:nvSpPr>
          <p:cNvPr id="48" name="Text Box 21"/>
          <p:cNvSpPr txBox="1">
            <a:spLocks noChangeArrowheads="1"/>
          </p:cNvSpPr>
          <p:nvPr/>
        </p:nvSpPr>
        <p:spPr bwMode="gray">
          <a:xfrm>
            <a:off x="4870845" y="2369079"/>
            <a:ext cx="139303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969696">
                      <a:alpha val="50000"/>
                    </a:srgbClr>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685800">
              <a:spcBef>
                <a:spcPct val="50000"/>
              </a:spcBef>
            </a:pPr>
            <a:r>
              <a:rPr lang="mn-MN" sz="1200" i="1" kern="1200" dirty="0">
                <a:solidFill>
                  <a:srgbClr val="FFFFFF"/>
                </a:solidFill>
                <a:latin typeface="Times New Roman" panose="02020603050405020304" pitchFamily="18" charset="0"/>
                <a:ea typeface="+mn-ea"/>
                <a:cs typeface="Times New Roman" panose="02020603050405020304" pitchFamily="18" charset="0"/>
              </a:rPr>
              <a:t>Хавсран ажиллах хүсэлт-44</a:t>
            </a:r>
            <a:endParaRPr lang="en-US" sz="1200" i="1" kern="1200" dirty="0">
              <a:solidFill>
                <a:srgbClr val="FFFFFF"/>
              </a:solidFill>
              <a:latin typeface="Times New Roman" panose="02020603050405020304" pitchFamily="18" charset="0"/>
              <a:ea typeface="+mn-ea"/>
              <a:cs typeface="Times New Roman" panose="02020603050405020304" pitchFamily="18" charset="0"/>
            </a:endParaRPr>
          </a:p>
        </p:txBody>
      </p:sp>
      <p:grpSp>
        <p:nvGrpSpPr>
          <p:cNvPr id="36886" name="Group 22"/>
          <p:cNvGrpSpPr>
            <a:grpSpLocks/>
          </p:cNvGrpSpPr>
          <p:nvPr/>
        </p:nvGrpSpPr>
        <p:grpSpPr bwMode="auto">
          <a:xfrm>
            <a:off x="4062260" y="2942038"/>
            <a:ext cx="1262063" cy="1164431"/>
            <a:chOff x="482" y="1851"/>
            <a:chExt cx="860" cy="796"/>
          </a:xfrm>
        </p:grpSpPr>
        <p:sp>
          <p:nvSpPr>
            <p:cNvPr id="36887" name="Freeform 23"/>
            <p:cNvSpPr>
              <a:spLocks/>
            </p:cNvSpPr>
            <p:nvPr/>
          </p:nvSpPr>
          <p:spPr bwMode="gray">
            <a:xfrm>
              <a:off x="567" y="2464"/>
              <a:ext cx="335" cy="173"/>
            </a:xfrm>
            <a:custGeom>
              <a:avLst/>
              <a:gdLst>
                <a:gd name="T0" fmla="*/ 0 w 335"/>
                <a:gd name="T1" fmla="*/ 166 h 173"/>
                <a:gd name="T2" fmla="*/ 58 w 335"/>
                <a:gd name="T3" fmla="*/ 173 h 173"/>
                <a:gd name="T4" fmla="*/ 297 w 335"/>
                <a:gd name="T5" fmla="*/ 32 h 173"/>
                <a:gd name="T6" fmla="*/ 289 w 335"/>
                <a:gd name="T7" fmla="*/ 8 h 173"/>
                <a:gd name="T8" fmla="*/ 223 w 335"/>
                <a:gd name="T9" fmla="*/ 26 h 173"/>
                <a:gd name="T10" fmla="*/ 0 w 335"/>
                <a:gd name="T11" fmla="*/ 166 h 173"/>
                <a:gd name="T12" fmla="*/ 0 60000 65536"/>
                <a:gd name="T13" fmla="*/ 0 60000 65536"/>
                <a:gd name="T14" fmla="*/ 0 60000 65536"/>
                <a:gd name="T15" fmla="*/ 0 60000 65536"/>
                <a:gd name="T16" fmla="*/ 0 60000 65536"/>
                <a:gd name="T17" fmla="*/ 0 60000 65536"/>
                <a:gd name="T18" fmla="*/ 0 w 335"/>
                <a:gd name="T19" fmla="*/ 0 h 173"/>
                <a:gd name="T20" fmla="*/ 335 w 335"/>
                <a:gd name="T21" fmla="*/ 173 h 173"/>
              </a:gdLst>
              <a:ahLst/>
              <a:cxnLst>
                <a:cxn ang="T12">
                  <a:pos x="T0" y="T1"/>
                </a:cxn>
                <a:cxn ang="T13">
                  <a:pos x="T2" y="T3"/>
                </a:cxn>
                <a:cxn ang="T14">
                  <a:pos x="T4" y="T5"/>
                </a:cxn>
                <a:cxn ang="T15">
                  <a:pos x="T6" y="T7"/>
                </a:cxn>
                <a:cxn ang="T16">
                  <a:pos x="T8" y="T9"/>
                </a:cxn>
                <a:cxn ang="T17">
                  <a:pos x="T10" y="T11"/>
                </a:cxn>
              </a:cxnLst>
              <a:rect l="T18" t="T19" r="T20" b="T21"/>
              <a:pathLst>
                <a:path w="335" h="173">
                  <a:moveTo>
                    <a:pt x="0" y="166"/>
                  </a:moveTo>
                  <a:lnTo>
                    <a:pt x="58" y="173"/>
                  </a:lnTo>
                  <a:lnTo>
                    <a:pt x="297" y="32"/>
                  </a:lnTo>
                  <a:cubicBezTo>
                    <a:pt x="335" y="5"/>
                    <a:pt x="301" y="9"/>
                    <a:pt x="289" y="8"/>
                  </a:cubicBezTo>
                  <a:cubicBezTo>
                    <a:pt x="277" y="7"/>
                    <a:pt x="271" y="0"/>
                    <a:pt x="223" y="26"/>
                  </a:cubicBezTo>
                  <a:lnTo>
                    <a:pt x="0" y="166"/>
                  </a:lnTo>
                  <a:close/>
                </a:path>
              </a:pathLst>
            </a:custGeom>
            <a:gradFill rotWithShape="1">
              <a:gsLst>
                <a:gs pos="0">
                  <a:srgbClr val="181818">
                    <a:alpha val="0"/>
                  </a:srgbClr>
                </a:gs>
                <a:gs pos="100000">
                  <a:srgbClr val="1C1C1C"/>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685800"/>
              <a:endParaRPr lang="en-US" sz="1350" kern="1200">
                <a:solidFill>
                  <a:prstClr val="black"/>
                </a:solidFill>
                <a:ea typeface="+mn-ea"/>
                <a:cs typeface="Arial" panose="020B0604020202020204" pitchFamily="34" charset="0"/>
              </a:endParaRPr>
            </a:p>
          </p:txBody>
        </p:sp>
        <p:sp>
          <p:nvSpPr>
            <p:cNvPr id="36888" name="Freeform 24"/>
            <p:cNvSpPr>
              <a:spLocks/>
            </p:cNvSpPr>
            <p:nvPr/>
          </p:nvSpPr>
          <p:spPr bwMode="gray">
            <a:xfrm>
              <a:off x="797" y="2401"/>
              <a:ext cx="367" cy="170"/>
            </a:xfrm>
            <a:custGeom>
              <a:avLst/>
              <a:gdLst>
                <a:gd name="T0" fmla="*/ 0 w 367"/>
                <a:gd name="T1" fmla="*/ 158 h 170"/>
                <a:gd name="T2" fmla="*/ 80 w 367"/>
                <a:gd name="T3" fmla="*/ 170 h 170"/>
                <a:gd name="T4" fmla="*/ 332 w 367"/>
                <a:gd name="T5" fmla="*/ 37 h 170"/>
                <a:gd name="T6" fmla="*/ 292 w 367"/>
                <a:gd name="T7" fmla="*/ 1 h 170"/>
                <a:gd name="T8" fmla="*/ 230 w 367"/>
                <a:gd name="T9" fmla="*/ 29 h 170"/>
                <a:gd name="T10" fmla="*/ 0 w 367"/>
                <a:gd name="T11" fmla="*/ 158 h 170"/>
                <a:gd name="T12" fmla="*/ 0 60000 65536"/>
                <a:gd name="T13" fmla="*/ 0 60000 65536"/>
                <a:gd name="T14" fmla="*/ 0 60000 65536"/>
                <a:gd name="T15" fmla="*/ 0 60000 65536"/>
                <a:gd name="T16" fmla="*/ 0 60000 65536"/>
                <a:gd name="T17" fmla="*/ 0 60000 65536"/>
                <a:gd name="T18" fmla="*/ 0 w 367"/>
                <a:gd name="T19" fmla="*/ 0 h 170"/>
                <a:gd name="T20" fmla="*/ 367 w 367"/>
                <a:gd name="T21" fmla="*/ 170 h 170"/>
              </a:gdLst>
              <a:ahLst/>
              <a:cxnLst>
                <a:cxn ang="T12">
                  <a:pos x="T0" y="T1"/>
                </a:cxn>
                <a:cxn ang="T13">
                  <a:pos x="T2" y="T3"/>
                </a:cxn>
                <a:cxn ang="T14">
                  <a:pos x="T4" y="T5"/>
                </a:cxn>
                <a:cxn ang="T15">
                  <a:pos x="T6" y="T7"/>
                </a:cxn>
                <a:cxn ang="T16">
                  <a:pos x="T8" y="T9"/>
                </a:cxn>
                <a:cxn ang="T17">
                  <a:pos x="T10" y="T11"/>
                </a:cxn>
              </a:cxnLst>
              <a:rect l="T18" t="T19" r="T20" b="T21"/>
              <a:pathLst>
                <a:path w="367" h="170">
                  <a:moveTo>
                    <a:pt x="0" y="158"/>
                  </a:moveTo>
                  <a:lnTo>
                    <a:pt x="80" y="170"/>
                  </a:lnTo>
                  <a:lnTo>
                    <a:pt x="332" y="37"/>
                  </a:lnTo>
                  <a:cubicBezTo>
                    <a:pt x="367" y="9"/>
                    <a:pt x="309" y="2"/>
                    <a:pt x="292" y="1"/>
                  </a:cubicBezTo>
                  <a:cubicBezTo>
                    <a:pt x="280" y="0"/>
                    <a:pt x="279" y="3"/>
                    <a:pt x="230" y="29"/>
                  </a:cubicBezTo>
                  <a:lnTo>
                    <a:pt x="0" y="158"/>
                  </a:lnTo>
                  <a:close/>
                </a:path>
              </a:pathLst>
            </a:custGeom>
            <a:gradFill rotWithShape="1">
              <a:gsLst>
                <a:gs pos="0">
                  <a:srgbClr val="181818">
                    <a:alpha val="0"/>
                  </a:srgbClr>
                </a:gs>
                <a:gs pos="100000">
                  <a:srgbClr val="1C1C1C"/>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685800"/>
              <a:endParaRPr lang="en-US" sz="1350" kern="1200">
                <a:solidFill>
                  <a:prstClr val="black"/>
                </a:solidFill>
                <a:ea typeface="+mn-ea"/>
                <a:cs typeface="Arial" panose="020B0604020202020204" pitchFamily="34" charset="0"/>
              </a:endParaRPr>
            </a:p>
          </p:txBody>
        </p:sp>
        <p:sp>
          <p:nvSpPr>
            <p:cNvPr id="36889" name="Freeform 25"/>
            <p:cNvSpPr>
              <a:spLocks/>
            </p:cNvSpPr>
            <p:nvPr/>
          </p:nvSpPr>
          <p:spPr bwMode="gray">
            <a:xfrm>
              <a:off x="1035" y="2504"/>
              <a:ext cx="307" cy="143"/>
            </a:xfrm>
            <a:custGeom>
              <a:avLst/>
              <a:gdLst>
                <a:gd name="T0" fmla="*/ 0 w 307"/>
                <a:gd name="T1" fmla="*/ 134 h 143"/>
                <a:gd name="T2" fmla="*/ 66 w 307"/>
                <a:gd name="T3" fmla="*/ 143 h 143"/>
                <a:gd name="T4" fmla="*/ 282 w 307"/>
                <a:gd name="T5" fmla="*/ 35 h 143"/>
                <a:gd name="T6" fmla="*/ 219 w 307"/>
                <a:gd name="T7" fmla="*/ 17 h 143"/>
                <a:gd name="T8" fmla="*/ 0 w 307"/>
                <a:gd name="T9" fmla="*/ 134 h 143"/>
                <a:gd name="T10" fmla="*/ 0 60000 65536"/>
                <a:gd name="T11" fmla="*/ 0 60000 65536"/>
                <a:gd name="T12" fmla="*/ 0 60000 65536"/>
                <a:gd name="T13" fmla="*/ 0 60000 65536"/>
                <a:gd name="T14" fmla="*/ 0 60000 65536"/>
                <a:gd name="T15" fmla="*/ 0 w 307"/>
                <a:gd name="T16" fmla="*/ 0 h 143"/>
                <a:gd name="T17" fmla="*/ 307 w 307"/>
                <a:gd name="T18" fmla="*/ 143 h 143"/>
              </a:gdLst>
              <a:ahLst/>
              <a:cxnLst>
                <a:cxn ang="T10">
                  <a:pos x="T0" y="T1"/>
                </a:cxn>
                <a:cxn ang="T11">
                  <a:pos x="T2" y="T3"/>
                </a:cxn>
                <a:cxn ang="T12">
                  <a:pos x="T4" y="T5"/>
                </a:cxn>
                <a:cxn ang="T13">
                  <a:pos x="T6" y="T7"/>
                </a:cxn>
                <a:cxn ang="T14">
                  <a:pos x="T8" y="T9"/>
                </a:cxn>
              </a:cxnLst>
              <a:rect l="T15" t="T16" r="T17" b="T18"/>
              <a:pathLst>
                <a:path w="307" h="143">
                  <a:moveTo>
                    <a:pt x="0" y="134"/>
                  </a:moveTo>
                  <a:lnTo>
                    <a:pt x="66" y="143"/>
                  </a:lnTo>
                  <a:lnTo>
                    <a:pt x="282" y="35"/>
                  </a:lnTo>
                  <a:cubicBezTo>
                    <a:pt x="307" y="14"/>
                    <a:pt x="266" y="0"/>
                    <a:pt x="219" y="17"/>
                  </a:cubicBezTo>
                  <a:lnTo>
                    <a:pt x="0" y="134"/>
                  </a:lnTo>
                  <a:close/>
                </a:path>
              </a:pathLst>
            </a:custGeom>
            <a:gradFill rotWithShape="1">
              <a:gsLst>
                <a:gs pos="0">
                  <a:srgbClr val="181818">
                    <a:alpha val="0"/>
                  </a:srgbClr>
                </a:gs>
                <a:gs pos="100000">
                  <a:srgbClr val="1C1C1C"/>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685800"/>
              <a:endParaRPr lang="en-US" sz="1350" kern="1200">
                <a:solidFill>
                  <a:prstClr val="black"/>
                </a:solidFill>
                <a:ea typeface="+mn-ea"/>
                <a:cs typeface="Arial" panose="020B0604020202020204" pitchFamily="34" charset="0"/>
              </a:endParaRPr>
            </a:p>
          </p:txBody>
        </p:sp>
        <p:sp>
          <p:nvSpPr>
            <p:cNvPr id="36890" name="Freeform 26"/>
            <p:cNvSpPr>
              <a:spLocks/>
            </p:cNvSpPr>
            <p:nvPr/>
          </p:nvSpPr>
          <p:spPr bwMode="gray">
            <a:xfrm>
              <a:off x="482" y="2066"/>
              <a:ext cx="224" cy="569"/>
            </a:xfrm>
            <a:custGeom>
              <a:avLst/>
              <a:gdLst>
                <a:gd name="T0" fmla="*/ 103 w 224"/>
                <a:gd name="T1" fmla="*/ 101 h 569"/>
                <a:gd name="T2" fmla="*/ 74 w 224"/>
                <a:gd name="T3" fmla="*/ 50 h 569"/>
                <a:gd name="T4" fmla="*/ 121 w 224"/>
                <a:gd name="T5" fmla="*/ 1 h 569"/>
                <a:gd name="T6" fmla="*/ 171 w 224"/>
                <a:gd name="T7" fmla="*/ 52 h 569"/>
                <a:gd name="T8" fmla="*/ 135 w 224"/>
                <a:gd name="T9" fmla="*/ 101 h 569"/>
                <a:gd name="T10" fmla="*/ 134 w 224"/>
                <a:gd name="T11" fmla="*/ 124 h 569"/>
                <a:gd name="T12" fmla="*/ 209 w 224"/>
                <a:gd name="T13" fmla="*/ 145 h 569"/>
                <a:gd name="T14" fmla="*/ 221 w 224"/>
                <a:gd name="T15" fmla="*/ 204 h 569"/>
                <a:gd name="T16" fmla="*/ 218 w 224"/>
                <a:gd name="T17" fmla="*/ 321 h 569"/>
                <a:gd name="T18" fmla="*/ 209 w 224"/>
                <a:gd name="T19" fmla="*/ 365 h 569"/>
                <a:gd name="T20" fmla="*/ 196 w 224"/>
                <a:gd name="T21" fmla="*/ 308 h 569"/>
                <a:gd name="T22" fmla="*/ 187 w 224"/>
                <a:gd name="T23" fmla="*/ 202 h 569"/>
                <a:gd name="T24" fmla="*/ 170 w 224"/>
                <a:gd name="T25" fmla="*/ 321 h 569"/>
                <a:gd name="T26" fmla="*/ 144 w 224"/>
                <a:gd name="T27" fmla="*/ 569 h 569"/>
                <a:gd name="T28" fmla="*/ 78 w 224"/>
                <a:gd name="T29" fmla="*/ 565 h 569"/>
                <a:gd name="T30" fmla="*/ 50 w 224"/>
                <a:gd name="T31" fmla="*/ 325 h 569"/>
                <a:gd name="T32" fmla="*/ 33 w 224"/>
                <a:gd name="T33" fmla="*/ 208 h 569"/>
                <a:gd name="T34" fmla="*/ 25 w 224"/>
                <a:gd name="T35" fmla="*/ 310 h 569"/>
                <a:gd name="T36" fmla="*/ 12 w 224"/>
                <a:gd name="T37" fmla="*/ 365 h 569"/>
                <a:gd name="T38" fmla="*/ 1 w 224"/>
                <a:gd name="T39" fmla="*/ 305 h 569"/>
                <a:gd name="T40" fmla="*/ 7 w 224"/>
                <a:gd name="T41" fmla="*/ 184 h 569"/>
                <a:gd name="T42" fmla="*/ 23 w 224"/>
                <a:gd name="T43" fmla="*/ 140 h 569"/>
                <a:gd name="T44" fmla="*/ 102 w 224"/>
                <a:gd name="T45" fmla="*/ 124 h 569"/>
                <a:gd name="T46" fmla="*/ 103 w 224"/>
                <a:gd name="T47" fmla="*/ 101 h 5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4"/>
                <a:gd name="T73" fmla="*/ 0 h 569"/>
                <a:gd name="T74" fmla="*/ 224 w 224"/>
                <a:gd name="T75" fmla="*/ 569 h 56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FFFFFF"/>
                </a:gs>
                <a:gs pos="100000">
                  <a:srgbClr val="767676"/>
                </a:gs>
              </a:gsLst>
              <a:lin ang="5400000" scaled="1"/>
            </a:gradFill>
            <a:ln w="9525">
              <a:miter lim="800000"/>
              <a:headEnd/>
              <a:tailEnd/>
            </a:ln>
            <a:scene3d>
              <a:camera prst="legacyPerspectiveTopRight">
                <a:rot lat="0" lon="899998" rev="0"/>
              </a:camera>
              <a:lightRig rig="legacyFlat1" dir="t"/>
            </a:scene3d>
            <a:sp3d extrusionH="36500" prstMaterial="legacyMetal">
              <a:bevelT w="13500" h="13500" prst="angle"/>
              <a:bevelB w="13500" h="13500" prst="angle"/>
              <a:extrusionClr>
                <a:srgbClr val="333333"/>
              </a:extrusionClr>
              <a:contourClr>
                <a:srgbClr val="FFFFFF"/>
              </a:contourClr>
            </a:sp3d>
          </p:spPr>
          <p:txBody>
            <a:bodyP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685800"/>
              <a:endParaRPr lang="en-US" sz="1350" kern="1200">
                <a:solidFill>
                  <a:prstClr val="black"/>
                </a:solidFill>
                <a:ea typeface="+mn-ea"/>
                <a:cs typeface="Arial" panose="020B0604020202020204" pitchFamily="34" charset="0"/>
              </a:endParaRPr>
            </a:p>
          </p:txBody>
        </p:sp>
        <p:sp>
          <p:nvSpPr>
            <p:cNvPr id="36891" name="Freeform 27"/>
            <p:cNvSpPr>
              <a:spLocks/>
            </p:cNvSpPr>
            <p:nvPr/>
          </p:nvSpPr>
          <p:spPr bwMode="gray">
            <a:xfrm>
              <a:off x="698" y="1851"/>
              <a:ext cx="282" cy="716"/>
            </a:xfrm>
            <a:custGeom>
              <a:avLst/>
              <a:gdLst>
                <a:gd name="T0" fmla="*/ 130 w 224"/>
                <a:gd name="T1" fmla="*/ 127 h 569"/>
                <a:gd name="T2" fmla="*/ 93 w 224"/>
                <a:gd name="T3" fmla="*/ 63 h 569"/>
                <a:gd name="T4" fmla="*/ 152 w 224"/>
                <a:gd name="T5" fmla="*/ 1 h 569"/>
                <a:gd name="T6" fmla="*/ 215 w 224"/>
                <a:gd name="T7" fmla="*/ 65 h 569"/>
                <a:gd name="T8" fmla="*/ 170 w 224"/>
                <a:gd name="T9" fmla="*/ 127 h 569"/>
                <a:gd name="T10" fmla="*/ 169 w 224"/>
                <a:gd name="T11" fmla="*/ 156 h 569"/>
                <a:gd name="T12" fmla="*/ 263 w 224"/>
                <a:gd name="T13" fmla="*/ 182 h 569"/>
                <a:gd name="T14" fmla="*/ 278 w 224"/>
                <a:gd name="T15" fmla="*/ 257 h 569"/>
                <a:gd name="T16" fmla="*/ 274 w 224"/>
                <a:gd name="T17" fmla="*/ 404 h 569"/>
                <a:gd name="T18" fmla="*/ 263 w 224"/>
                <a:gd name="T19" fmla="*/ 459 h 569"/>
                <a:gd name="T20" fmla="*/ 247 w 224"/>
                <a:gd name="T21" fmla="*/ 388 h 569"/>
                <a:gd name="T22" fmla="*/ 235 w 224"/>
                <a:gd name="T23" fmla="*/ 254 h 569"/>
                <a:gd name="T24" fmla="*/ 214 w 224"/>
                <a:gd name="T25" fmla="*/ 404 h 569"/>
                <a:gd name="T26" fmla="*/ 181 w 224"/>
                <a:gd name="T27" fmla="*/ 716 h 569"/>
                <a:gd name="T28" fmla="*/ 98 w 224"/>
                <a:gd name="T29" fmla="*/ 711 h 569"/>
                <a:gd name="T30" fmla="*/ 63 w 224"/>
                <a:gd name="T31" fmla="*/ 409 h 569"/>
                <a:gd name="T32" fmla="*/ 42 w 224"/>
                <a:gd name="T33" fmla="*/ 262 h 569"/>
                <a:gd name="T34" fmla="*/ 31 w 224"/>
                <a:gd name="T35" fmla="*/ 390 h 569"/>
                <a:gd name="T36" fmla="*/ 15 w 224"/>
                <a:gd name="T37" fmla="*/ 459 h 569"/>
                <a:gd name="T38" fmla="*/ 1 w 224"/>
                <a:gd name="T39" fmla="*/ 384 h 569"/>
                <a:gd name="T40" fmla="*/ 9 w 224"/>
                <a:gd name="T41" fmla="*/ 232 h 569"/>
                <a:gd name="T42" fmla="*/ 29 w 224"/>
                <a:gd name="T43" fmla="*/ 176 h 569"/>
                <a:gd name="T44" fmla="*/ 128 w 224"/>
                <a:gd name="T45" fmla="*/ 156 h 569"/>
                <a:gd name="T46" fmla="*/ 130 w 224"/>
                <a:gd name="T47" fmla="*/ 127 h 5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4"/>
                <a:gd name="T73" fmla="*/ 0 h 569"/>
                <a:gd name="T74" fmla="*/ 224 w 224"/>
                <a:gd name="T75" fmla="*/ 569 h 56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FFFFFF"/>
                </a:gs>
                <a:gs pos="100000">
                  <a:srgbClr val="767676"/>
                </a:gs>
              </a:gsLst>
              <a:lin ang="5400000" scaled="1"/>
            </a:gradFill>
            <a:ln w="9525">
              <a:miter lim="800000"/>
              <a:headEnd/>
              <a:tailEnd/>
            </a:ln>
            <a:scene3d>
              <a:camera prst="legacyPerspectiveTopRight">
                <a:rot lat="0" lon="899998" rev="0"/>
              </a:camera>
              <a:lightRig rig="legacyFlat1" dir="t"/>
            </a:scene3d>
            <a:sp3d extrusionH="36500" prstMaterial="legacyMetal">
              <a:bevelT w="13500" h="13500" prst="angle"/>
              <a:bevelB w="13500" h="13500" prst="angle"/>
              <a:extrusionClr>
                <a:srgbClr val="333333"/>
              </a:extrusionClr>
              <a:contourClr>
                <a:srgbClr val="FFFFFF"/>
              </a:contourClr>
            </a:sp3d>
          </p:spPr>
          <p:txBody>
            <a:bodyP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685800"/>
              <a:endParaRPr lang="en-US" sz="1350" kern="1200">
                <a:solidFill>
                  <a:prstClr val="black"/>
                </a:solidFill>
                <a:ea typeface="+mn-ea"/>
                <a:cs typeface="Arial" panose="020B0604020202020204" pitchFamily="34" charset="0"/>
              </a:endParaRPr>
            </a:p>
          </p:txBody>
        </p:sp>
        <p:sp>
          <p:nvSpPr>
            <p:cNvPr id="36892" name="Freeform 28"/>
            <p:cNvSpPr>
              <a:spLocks/>
            </p:cNvSpPr>
            <p:nvPr/>
          </p:nvSpPr>
          <p:spPr bwMode="gray">
            <a:xfrm>
              <a:off x="956" y="2078"/>
              <a:ext cx="224" cy="569"/>
            </a:xfrm>
            <a:custGeom>
              <a:avLst/>
              <a:gdLst>
                <a:gd name="T0" fmla="*/ 103 w 224"/>
                <a:gd name="T1" fmla="*/ 101 h 569"/>
                <a:gd name="T2" fmla="*/ 74 w 224"/>
                <a:gd name="T3" fmla="*/ 50 h 569"/>
                <a:gd name="T4" fmla="*/ 121 w 224"/>
                <a:gd name="T5" fmla="*/ 1 h 569"/>
                <a:gd name="T6" fmla="*/ 171 w 224"/>
                <a:gd name="T7" fmla="*/ 52 h 569"/>
                <a:gd name="T8" fmla="*/ 135 w 224"/>
                <a:gd name="T9" fmla="*/ 101 h 569"/>
                <a:gd name="T10" fmla="*/ 134 w 224"/>
                <a:gd name="T11" fmla="*/ 124 h 569"/>
                <a:gd name="T12" fmla="*/ 209 w 224"/>
                <a:gd name="T13" fmla="*/ 145 h 569"/>
                <a:gd name="T14" fmla="*/ 221 w 224"/>
                <a:gd name="T15" fmla="*/ 204 h 569"/>
                <a:gd name="T16" fmla="*/ 218 w 224"/>
                <a:gd name="T17" fmla="*/ 321 h 569"/>
                <a:gd name="T18" fmla="*/ 209 w 224"/>
                <a:gd name="T19" fmla="*/ 365 h 569"/>
                <a:gd name="T20" fmla="*/ 196 w 224"/>
                <a:gd name="T21" fmla="*/ 308 h 569"/>
                <a:gd name="T22" fmla="*/ 187 w 224"/>
                <a:gd name="T23" fmla="*/ 202 h 569"/>
                <a:gd name="T24" fmla="*/ 170 w 224"/>
                <a:gd name="T25" fmla="*/ 321 h 569"/>
                <a:gd name="T26" fmla="*/ 144 w 224"/>
                <a:gd name="T27" fmla="*/ 569 h 569"/>
                <a:gd name="T28" fmla="*/ 78 w 224"/>
                <a:gd name="T29" fmla="*/ 565 h 569"/>
                <a:gd name="T30" fmla="*/ 50 w 224"/>
                <a:gd name="T31" fmla="*/ 325 h 569"/>
                <a:gd name="T32" fmla="*/ 33 w 224"/>
                <a:gd name="T33" fmla="*/ 208 h 569"/>
                <a:gd name="T34" fmla="*/ 25 w 224"/>
                <a:gd name="T35" fmla="*/ 310 h 569"/>
                <a:gd name="T36" fmla="*/ 12 w 224"/>
                <a:gd name="T37" fmla="*/ 365 h 569"/>
                <a:gd name="T38" fmla="*/ 1 w 224"/>
                <a:gd name="T39" fmla="*/ 305 h 569"/>
                <a:gd name="T40" fmla="*/ 7 w 224"/>
                <a:gd name="T41" fmla="*/ 184 h 569"/>
                <a:gd name="T42" fmla="*/ 23 w 224"/>
                <a:gd name="T43" fmla="*/ 140 h 569"/>
                <a:gd name="T44" fmla="*/ 102 w 224"/>
                <a:gd name="T45" fmla="*/ 124 h 569"/>
                <a:gd name="T46" fmla="*/ 103 w 224"/>
                <a:gd name="T47" fmla="*/ 101 h 5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4"/>
                <a:gd name="T73" fmla="*/ 0 h 569"/>
                <a:gd name="T74" fmla="*/ 224 w 224"/>
                <a:gd name="T75" fmla="*/ 569 h 56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FFFFFF"/>
                </a:gs>
                <a:gs pos="100000">
                  <a:srgbClr val="767676"/>
                </a:gs>
              </a:gsLst>
              <a:lin ang="5400000" scaled="1"/>
            </a:gradFill>
            <a:ln w="9525">
              <a:miter lim="800000"/>
              <a:headEnd/>
              <a:tailEnd/>
            </a:ln>
            <a:scene3d>
              <a:camera prst="legacyPerspectiveTopRight">
                <a:rot lat="0" lon="899998" rev="0"/>
              </a:camera>
              <a:lightRig rig="legacyFlat1" dir="t"/>
            </a:scene3d>
            <a:sp3d extrusionH="36500" prstMaterial="legacyMetal">
              <a:bevelT w="13500" h="13500" prst="angle"/>
              <a:bevelB w="13500" h="13500" prst="angle"/>
              <a:extrusionClr>
                <a:srgbClr val="333333"/>
              </a:extrusionClr>
              <a:contourClr>
                <a:srgbClr val="FFFFFF"/>
              </a:contourClr>
            </a:sp3d>
          </p:spPr>
          <p:txBody>
            <a:bodyP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685800"/>
              <a:endParaRPr lang="en-US" sz="1350" kern="1200">
                <a:solidFill>
                  <a:prstClr val="black"/>
                </a:solidFill>
                <a:ea typeface="+mn-ea"/>
                <a:cs typeface="Arial" panose="020B0604020202020204" pitchFamily="34" charset="0"/>
              </a:endParaRPr>
            </a:p>
          </p:txBody>
        </p:sp>
      </p:grpSp>
      <p:pic>
        <p:nvPicPr>
          <p:cNvPr id="2" name="Picture 1"/>
          <p:cNvPicPr>
            <a:picLocks noChangeAspect="1"/>
          </p:cNvPicPr>
          <p:nvPr/>
        </p:nvPicPr>
        <p:blipFill>
          <a:blip r:embed="rId2"/>
          <a:stretch>
            <a:fillRect/>
          </a:stretch>
        </p:blipFill>
        <p:spPr>
          <a:xfrm>
            <a:off x="-4136" y="-1482"/>
            <a:ext cx="1147136" cy="1030873"/>
          </a:xfrm>
          <a:prstGeom prst="rect">
            <a:avLst/>
          </a:prstGeom>
        </p:spPr>
      </p:pic>
    </p:spTree>
    <p:extLst>
      <p:ext uri="{BB962C8B-B14F-4D97-AF65-F5344CB8AC3E}">
        <p14:creationId xmlns:p14="http://schemas.microsoft.com/office/powerpoint/2010/main" val="132408347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428A12A-58FA-49FD-9F98-AAED2C0C5455}"/>
              </a:ext>
            </a:extLst>
          </p:cNvPr>
          <p:cNvSpPr/>
          <p:nvPr/>
        </p:nvSpPr>
        <p:spPr>
          <a:xfrm>
            <a:off x="1905000" y="1352550"/>
            <a:ext cx="6172200" cy="96000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mn-MN" sz="2000" b="1" i="1" u="none" strike="noStrike" kern="0" cap="all"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rPr>
              <a:t>Эмч, ажилчдын нийгмийн баталгааг хангах хөтөлбөрийн хүрээнд</a:t>
            </a:r>
            <a:endParaRPr kumimoji="0" lang="en-US" sz="2000" b="0" i="0" u="none" strike="noStrike" kern="0" cap="none" spc="0" normalizeH="0" baseline="0" noProof="0" dirty="0">
              <a:ln>
                <a:noFill/>
              </a:ln>
              <a:solidFill>
                <a:sysClr val="windowText" lastClr="000000"/>
              </a:solidFill>
              <a:effectLst/>
              <a:uLnTx/>
              <a:uFillTx/>
            </a:endParaRPr>
          </a:p>
        </p:txBody>
      </p:sp>
      <p:pic>
        <p:nvPicPr>
          <p:cNvPr id="5" name="Picture 4">
            <a:extLst>
              <a:ext uri="{FF2B5EF4-FFF2-40B4-BE49-F238E27FC236}">
                <a16:creationId xmlns:a16="http://schemas.microsoft.com/office/drawing/2014/main" id="{6DA3E6F7-7E59-4B23-B42F-D60F11B61001}"/>
              </a:ext>
            </a:extLst>
          </p:cNvPr>
          <p:cNvPicPr>
            <a:picLocks noChangeAspect="1"/>
          </p:cNvPicPr>
          <p:nvPr/>
        </p:nvPicPr>
        <p:blipFill>
          <a:blip r:embed="rId2"/>
          <a:stretch>
            <a:fillRect/>
          </a:stretch>
        </p:blipFill>
        <p:spPr>
          <a:xfrm>
            <a:off x="0" y="6350"/>
            <a:ext cx="975445" cy="786452"/>
          </a:xfrm>
          <a:prstGeom prst="rect">
            <a:avLst/>
          </a:prstGeom>
        </p:spPr>
      </p:pic>
      <p:pic>
        <p:nvPicPr>
          <p:cNvPr id="6" name="Picture 5">
            <a:extLst>
              <a:ext uri="{FF2B5EF4-FFF2-40B4-BE49-F238E27FC236}">
                <a16:creationId xmlns:a16="http://schemas.microsoft.com/office/drawing/2014/main" id="{67A315ED-A35C-4C1B-9475-A913A12D8795}"/>
              </a:ext>
            </a:extLst>
          </p:cNvPr>
          <p:cNvPicPr>
            <a:picLocks noChangeAspect="1"/>
          </p:cNvPicPr>
          <p:nvPr/>
        </p:nvPicPr>
        <p:blipFill>
          <a:blip r:embed="rId3"/>
          <a:stretch>
            <a:fillRect/>
          </a:stretch>
        </p:blipFill>
        <p:spPr>
          <a:xfrm>
            <a:off x="4419600" y="2571750"/>
            <a:ext cx="1143000" cy="972766"/>
          </a:xfrm>
          <a:prstGeom prst="rect">
            <a:avLst/>
          </a:prstGeom>
        </p:spPr>
      </p:pic>
    </p:spTree>
    <p:extLst>
      <p:ext uri="{BB962C8B-B14F-4D97-AF65-F5344CB8AC3E}">
        <p14:creationId xmlns:p14="http://schemas.microsoft.com/office/powerpoint/2010/main" val="1765227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A3E6F7-7E59-4B23-B42F-D60F11B61001}"/>
              </a:ext>
            </a:extLst>
          </p:cNvPr>
          <p:cNvPicPr>
            <a:picLocks noChangeAspect="1"/>
          </p:cNvPicPr>
          <p:nvPr/>
        </p:nvPicPr>
        <p:blipFill>
          <a:blip r:embed="rId2"/>
          <a:stretch>
            <a:fillRect/>
          </a:stretch>
        </p:blipFill>
        <p:spPr>
          <a:xfrm>
            <a:off x="0" y="6350"/>
            <a:ext cx="975445" cy="786452"/>
          </a:xfrm>
          <a:prstGeom prst="rect">
            <a:avLst/>
          </a:prstGeom>
        </p:spPr>
      </p:pic>
      <p:sp>
        <p:nvSpPr>
          <p:cNvPr id="7" name="TextBox 6">
            <a:extLst>
              <a:ext uri="{FF2B5EF4-FFF2-40B4-BE49-F238E27FC236}">
                <a16:creationId xmlns:a16="http://schemas.microsoft.com/office/drawing/2014/main" id="{7AEA4F27-3DAA-48DF-8627-2839AC1EBB05}"/>
              </a:ext>
            </a:extLst>
          </p:cNvPr>
          <p:cNvSpPr txBox="1"/>
          <p:nvPr/>
        </p:nvSpPr>
        <p:spPr>
          <a:xfrm>
            <a:off x="5410200" y="209550"/>
            <a:ext cx="3200400" cy="4278094"/>
          </a:xfrm>
          <a:prstGeom prst="rect">
            <a:avLst/>
          </a:prstGeom>
          <a:noFill/>
        </p:spPr>
        <p:txBody>
          <a:bodyPr wrap="square" rtlCol="0">
            <a:spAutoFit/>
          </a:bodyPr>
          <a:lstStyle/>
          <a:p>
            <a:pPr algn="just"/>
            <a:r>
              <a:rPr lang="mn-MN" sz="1600" i="1" dirty="0">
                <a:solidFill>
                  <a:schemeClr val="accent1">
                    <a:lumMod val="50000"/>
                  </a:schemeClr>
                </a:solidFill>
                <a:latin typeface="Times New Roman" panose="02020603050405020304" pitchFamily="18" charset="0"/>
                <a:cs typeface="Times New Roman" panose="02020603050405020304" pitchFamily="18" charset="0"/>
              </a:rPr>
              <a:t>БОЭТ-ийн захирлын 2022 оны А/98 дугаар тушаалаар “Эмч, эмнэлгийн ажилчдын нийгмийн баталгааг хангах хөтөлбөр”-ийг боловсруулан батлуулсан. </a:t>
            </a:r>
          </a:p>
          <a:p>
            <a:pPr algn="just"/>
            <a:r>
              <a:rPr lang="mn-MN" sz="1600" i="1" dirty="0">
                <a:solidFill>
                  <a:schemeClr val="accent1">
                    <a:lumMod val="50000"/>
                  </a:schemeClr>
                </a:solidFill>
                <a:latin typeface="Times New Roman" panose="02020603050405020304" pitchFamily="18" charset="0"/>
                <a:cs typeface="Times New Roman" panose="02020603050405020304" pitchFamily="18" charset="0"/>
              </a:rPr>
              <a:t>7 бүлэг 56 зүйлтэй.</a:t>
            </a:r>
          </a:p>
          <a:p>
            <a:pPr algn="just"/>
            <a:endParaRPr lang="mn-MN" sz="1600" i="1" dirty="0">
              <a:solidFill>
                <a:schemeClr val="accent1">
                  <a:lumMod val="50000"/>
                </a:schemeClr>
              </a:solidFill>
              <a:latin typeface="Times New Roman" panose="02020603050405020304" pitchFamily="18" charset="0"/>
              <a:cs typeface="Times New Roman" panose="02020603050405020304" pitchFamily="18" charset="0"/>
            </a:endParaRPr>
          </a:p>
          <a:p>
            <a:pPr algn="just"/>
            <a:endParaRPr lang="mn-MN" sz="1200" i="1" dirty="0">
              <a:solidFill>
                <a:schemeClr val="accent1">
                  <a:lumMod val="50000"/>
                </a:schemeClr>
              </a:solidFill>
              <a:latin typeface="Times New Roman" panose="02020603050405020304" pitchFamily="18" charset="0"/>
              <a:cs typeface="Times New Roman" panose="02020603050405020304" pitchFamily="18" charset="0"/>
            </a:endParaRPr>
          </a:p>
          <a:p>
            <a:pPr algn="just"/>
            <a:endParaRPr lang="mn-MN" sz="1600" i="1" dirty="0">
              <a:solidFill>
                <a:schemeClr val="accent1">
                  <a:lumMod val="50000"/>
                </a:schemeClr>
              </a:solidFill>
              <a:latin typeface="Times New Roman" panose="02020603050405020304" pitchFamily="18" charset="0"/>
              <a:cs typeface="Times New Roman" panose="02020603050405020304" pitchFamily="18" charset="0"/>
            </a:endParaRPr>
          </a:p>
          <a:p>
            <a:pPr algn="just"/>
            <a:endParaRPr lang="mn-MN" sz="1600" i="1" dirty="0">
              <a:solidFill>
                <a:schemeClr val="accent1">
                  <a:lumMod val="50000"/>
                </a:schemeClr>
              </a:solidFill>
              <a:latin typeface="Times New Roman" panose="02020603050405020304" pitchFamily="18" charset="0"/>
              <a:cs typeface="Times New Roman" panose="02020603050405020304" pitchFamily="18" charset="0"/>
            </a:endParaRPr>
          </a:p>
          <a:p>
            <a:pPr algn="just"/>
            <a:r>
              <a:rPr lang="mn-MN" sz="1600" i="1" dirty="0">
                <a:solidFill>
                  <a:schemeClr val="accent1">
                    <a:lumMod val="50000"/>
                  </a:schemeClr>
                </a:solidFill>
                <a:latin typeface="Times New Roman" panose="02020603050405020304" pitchFamily="18" charset="0"/>
                <a:cs typeface="Times New Roman" panose="02020603050405020304" pitchFamily="18" charset="0"/>
              </a:rPr>
              <a:t>Аймгийн Төлөөлөгчдийн хурлаар батлуулах “Нийгмийн баталгааг хангах хөтөлбөр”-ийг боловсруулсан байна. 2023 онд батлуулж, хэрэгжүүлэн ажиллахаар төлөвлөн ажиллаж байна.</a:t>
            </a:r>
            <a:endParaRPr lang="en-US" sz="1600" i="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CC2DA991-60C5-4297-B811-CBA1EA3C55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895350"/>
            <a:ext cx="2414155" cy="3505200"/>
          </a:xfrm>
          <a:prstGeom prst="rect">
            <a:avLst/>
          </a:prstGeom>
          <a:ln>
            <a:noFill/>
          </a:ln>
          <a:effectLst>
            <a:softEdge rad="112500"/>
          </a:effectLst>
        </p:spPr>
      </p:pic>
      <p:pic>
        <p:nvPicPr>
          <p:cNvPr id="2" name="Picture 1">
            <a:extLst>
              <a:ext uri="{FF2B5EF4-FFF2-40B4-BE49-F238E27FC236}">
                <a16:creationId xmlns:a16="http://schemas.microsoft.com/office/drawing/2014/main" id="{BAFFA3C2-3867-43AC-93C9-F779283E5015}"/>
              </a:ext>
            </a:extLst>
          </p:cNvPr>
          <p:cNvPicPr>
            <a:picLocks noChangeAspect="1"/>
          </p:cNvPicPr>
          <p:nvPr/>
        </p:nvPicPr>
        <p:blipFill rotWithShape="1">
          <a:blip r:embed="rId4"/>
          <a:srcRect l="31053" t="2337" r="32632" b="3081"/>
          <a:stretch/>
        </p:blipFill>
        <p:spPr>
          <a:xfrm>
            <a:off x="2972972" y="590550"/>
            <a:ext cx="2027266" cy="3592294"/>
          </a:xfrm>
          <a:prstGeom prst="rect">
            <a:avLst/>
          </a:prstGeom>
        </p:spPr>
      </p:pic>
    </p:spTree>
    <p:extLst>
      <p:ext uri="{BB962C8B-B14F-4D97-AF65-F5344CB8AC3E}">
        <p14:creationId xmlns:p14="http://schemas.microsoft.com/office/powerpoint/2010/main" val="460304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1" name="Google Shape;131;p3"/>
          <p:cNvSpPr txBox="1">
            <a:spLocks noGrp="1"/>
          </p:cNvSpPr>
          <p:nvPr>
            <p:ph type="sldNum" idx="12"/>
          </p:nvPr>
        </p:nvSpPr>
        <p:spPr>
          <a:xfrm>
            <a:off x="11087100" y="4697413"/>
            <a:ext cx="266700" cy="168275"/>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6F83"/>
              </a:buClr>
              <a:buSzPts val="1000"/>
              <a:buFont typeface="Arial"/>
              <a:buNone/>
              <a:tabLst/>
              <a:defRPr/>
            </a:pPr>
            <a:fld id="{00000000-1234-1234-1234-123412341234}" type="slidenum">
              <a:rPr kumimoji="0" lang="mn-MN" sz="1000" b="1" i="0" u="none" strike="noStrike" kern="0" cap="none" spc="0" normalizeH="0" baseline="0" noProof="0">
                <a:ln>
                  <a:noFill/>
                </a:ln>
                <a:solidFill>
                  <a:srgbClr val="006F83"/>
                </a:solidFill>
                <a:effectLst/>
                <a:uLnTx/>
                <a:uFillTx/>
                <a:latin typeface="Times New Roman"/>
                <a:cs typeface="Times New Roman"/>
                <a:sym typeface="Times New Roman"/>
              </a:rPr>
              <a:pPr marL="0" marR="0" lvl="0" indent="0" algn="ctr" defTabSz="914400" rtl="0" eaLnBrk="1" fontAlgn="auto" latinLnBrk="0" hangingPunct="1">
                <a:lnSpc>
                  <a:spcPct val="100000"/>
                </a:lnSpc>
                <a:spcBef>
                  <a:spcPts val="0"/>
                </a:spcBef>
                <a:spcAft>
                  <a:spcPts val="0"/>
                </a:spcAft>
                <a:buClr>
                  <a:srgbClr val="006F83"/>
                </a:buClr>
                <a:buSzPts val="1000"/>
                <a:buFont typeface="Arial"/>
                <a:buNone/>
                <a:tabLst/>
                <a:defRPr/>
              </a:pPr>
              <a:t>17</a:t>
            </a:fld>
            <a:endParaRPr kumimoji="0" sz="1000" b="1" i="0" u="none" strike="noStrike" kern="0" cap="none" spc="0" normalizeH="0" baseline="0" noProof="0">
              <a:ln>
                <a:noFill/>
              </a:ln>
              <a:solidFill>
                <a:srgbClr val="006F83"/>
              </a:solidFill>
              <a:effectLst/>
              <a:uLnTx/>
              <a:uFillTx/>
              <a:latin typeface="Times New Roman"/>
              <a:cs typeface="Times New Roman"/>
              <a:sym typeface="Times New Roman"/>
            </a:endParaRPr>
          </a:p>
        </p:txBody>
      </p:sp>
      <p:sp>
        <p:nvSpPr>
          <p:cNvPr id="132" name="Google Shape;132;p3" descr="Hospital Infographic | Free Hospital Infographic Templates"/>
          <p:cNvSpPr/>
          <p:nvPr/>
        </p:nvSpPr>
        <p:spPr>
          <a:xfrm>
            <a:off x="149225" y="-107950"/>
            <a:ext cx="304800" cy="228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135" name="Google Shape;135;p3" descr="Isometric Medical Care Infographic Template Stock Vector - Illustration of  health, cabinet: 134368592"/>
          <p:cNvSpPr/>
          <p:nvPr/>
        </p:nvSpPr>
        <p:spPr>
          <a:xfrm>
            <a:off x="301625" y="6350"/>
            <a:ext cx="304800" cy="228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138" name="Google Shape;138;p3" descr="Isometric Medical Care Infographic Template Stock Vector - Illustration of  health, cabinet: 134368592"/>
          <p:cNvSpPr/>
          <p:nvPr/>
        </p:nvSpPr>
        <p:spPr>
          <a:xfrm>
            <a:off x="454025" y="120650"/>
            <a:ext cx="304800" cy="228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pic>
        <p:nvPicPr>
          <p:cNvPr id="142" name="Google Shape;142;p3"/>
          <p:cNvPicPr preferRelativeResize="0"/>
          <p:nvPr/>
        </p:nvPicPr>
        <p:blipFill rotWithShape="1">
          <a:blip r:embed="rId3">
            <a:alphaModFix/>
          </a:blip>
          <a:srcRect/>
          <a:stretch/>
        </p:blipFill>
        <p:spPr>
          <a:xfrm>
            <a:off x="0" y="0"/>
            <a:ext cx="1143000" cy="918064"/>
          </a:xfrm>
          <a:prstGeom prst="rect">
            <a:avLst/>
          </a:prstGeom>
          <a:noFill/>
          <a:ln>
            <a:noFill/>
          </a:ln>
        </p:spPr>
      </p:pic>
      <p:sp>
        <p:nvSpPr>
          <p:cNvPr id="2" name="AutoShape 2" descr="Монгол гэр"/>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8" name="Group 17"/>
          <p:cNvGrpSpPr/>
          <p:nvPr/>
        </p:nvGrpSpPr>
        <p:grpSpPr>
          <a:xfrm>
            <a:off x="2362200" y="120651"/>
            <a:ext cx="4050338" cy="797414"/>
            <a:chOff x="349891" y="1869135"/>
            <a:chExt cx="4471910" cy="236160"/>
          </a:xfrm>
        </p:grpSpPr>
        <p:sp>
          <p:nvSpPr>
            <p:cNvPr id="19" name="Rounded Rectangle 18"/>
            <p:cNvSpPr/>
            <p:nvPr/>
          </p:nvSpPr>
          <p:spPr>
            <a:xfrm>
              <a:off x="349891" y="1869135"/>
              <a:ext cx="4471910" cy="236160"/>
            </a:xfrm>
            <a:prstGeom prst="roundRect">
              <a:avLst/>
            </a:prstGeom>
            <a:solidFill>
              <a:schemeClr val="bg1"/>
            </a:solidFill>
            <a:ln>
              <a:solidFill>
                <a:schemeClr val="accent1">
                  <a:lumMod val="40000"/>
                  <a:lumOff val="6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20" name="Rounded Rectangle 4"/>
            <p:cNvSpPr/>
            <p:nvPr/>
          </p:nvSpPr>
          <p:spPr>
            <a:xfrm>
              <a:off x="361419" y="1880663"/>
              <a:ext cx="4448854" cy="2131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9028" tIns="0" rIns="169028" bIns="0" numCol="1" spcCol="1270" anchor="ctr" anchorCtr="0">
              <a:noAutofit/>
            </a:bodyPr>
            <a:lstStyle/>
            <a:p>
              <a:pPr marL="171450" marR="0" lvl="0" indent="-171450" algn="l" defTabSz="355600" rtl="0" eaLnBrk="1" fontAlgn="auto" latinLnBrk="0" hangingPunct="1">
                <a:lnSpc>
                  <a:spcPct val="90000"/>
                </a:lnSpc>
                <a:spcBef>
                  <a:spcPct val="0"/>
                </a:spcBef>
                <a:spcAft>
                  <a:spcPct val="35000"/>
                </a:spcAft>
                <a:buClr>
                  <a:srgbClr val="000000"/>
                </a:buClr>
                <a:buSzTx/>
                <a:buFont typeface="Wingdings" pitchFamily="2" charset="2"/>
                <a:buChar char="q"/>
                <a:tabLst/>
                <a:defRPr/>
              </a:pPr>
              <a:r>
                <a:rPr kumimoji="0" lang="en-US" sz="1200" b="0" i="1"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sym typeface="Arial"/>
                </a:rPr>
                <a:t>2022 </a:t>
              </a:r>
              <a:r>
                <a:rPr kumimoji="0" lang="mn-MN" sz="1200" b="0" i="1"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sym typeface="Arial"/>
                </a:rPr>
                <a:t>1,2,3,4-р улирлын ажлын үр дүнг </a:t>
              </a:r>
              <a:r>
                <a:rPr kumimoji="0" lang="mn-MN" sz="12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60 </a:t>
              </a:r>
              <a:r>
                <a:rPr kumimoji="0" lang="mn-MN" sz="1200" b="0" i="1"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sym typeface="Arial"/>
                </a:rPr>
                <a:t>хүртэлх хувиар дүгнэж, мөнгөн урамшуулал олгосон</a:t>
              </a:r>
              <a:r>
                <a:rPr kumimoji="0" lang="mn-MN" sz="1200" b="0" i="0" u="none" strike="noStrike" kern="1200" cap="none" spc="0" normalizeH="0" baseline="0" noProof="0" dirty="0">
                  <a:ln>
                    <a:noFill/>
                  </a:ln>
                  <a:solidFill>
                    <a:srgbClr val="FFFFFF"/>
                  </a:solidFill>
                  <a:effectLst/>
                  <a:uLnTx/>
                  <a:uFillTx/>
                  <a:latin typeface="Arial"/>
                  <a:ea typeface="+mn-ea"/>
                  <a:cs typeface="+mn-cs"/>
                  <a:sym typeface="Arial"/>
                </a:rPr>
                <a:t>.</a:t>
              </a:r>
              <a:endParaRPr kumimoji="0" lang="en-US" sz="1200" b="0" i="0" u="none" strike="noStrike" kern="1200" cap="none" spc="0" normalizeH="0" baseline="0" noProof="0" dirty="0">
                <a:ln>
                  <a:noFill/>
                </a:ln>
                <a:solidFill>
                  <a:srgbClr val="FFFFFF"/>
                </a:solidFill>
                <a:effectLst/>
                <a:uLnTx/>
                <a:uFillTx/>
                <a:latin typeface="Arial"/>
                <a:ea typeface="+mn-ea"/>
                <a:cs typeface="+mn-cs"/>
                <a:sym typeface="Arial"/>
              </a:endParaRPr>
            </a:p>
          </p:txBody>
        </p:sp>
      </p:grpSp>
      <p:grpSp>
        <p:nvGrpSpPr>
          <p:cNvPr id="23" name="Group 22"/>
          <p:cNvGrpSpPr/>
          <p:nvPr/>
        </p:nvGrpSpPr>
        <p:grpSpPr>
          <a:xfrm>
            <a:off x="2971800" y="1808630"/>
            <a:ext cx="4819173" cy="763119"/>
            <a:chOff x="422378" y="2125792"/>
            <a:chExt cx="4465738" cy="287966"/>
          </a:xfrm>
          <a:solidFill>
            <a:schemeClr val="bg1"/>
          </a:solidFill>
        </p:grpSpPr>
        <p:sp>
          <p:nvSpPr>
            <p:cNvPr id="24" name="Rounded Rectangle 23"/>
            <p:cNvSpPr/>
            <p:nvPr/>
          </p:nvSpPr>
          <p:spPr>
            <a:xfrm>
              <a:off x="422378" y="2125792"/>
              <a:ext cx="4465738" cy="287966"/>
            </a:xfrm>
            <a:prstGeom prst="roundRect">
              <a:avLst/>
            </a:prstGeom>
            <a:grpFill/>
            <a:ln>
              <a:solidFill>
                <a:schemeClr val="accent1">
                  <a:lumMod val="40000"/>
                  <a:lumOff val="6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5" name="Rounded Rectangle 4"/>
            <p:cNvSpPr/>
            <p:nvPr/>
          </p:nvSpPr>
          <p:spPr>
            <a:xfrm>
              <a:off x="490363" y="2139849"/>
              <a:ext cx="4280740" cy="259883"/>
            </a:xfrm>
            <a:prstGeom prst="rect">
              <a:avLst/>
            </a:prstGeom>
            <a:grpFill/>
            <a:ln>
              <a:solidFill>
                <a:schemeClr val="accent1">
                  <a:lumMod val="40000"/>
                  <a:lumOff val="60000"/>
                </a:schemeClr>
              </a:solidFill>
            </a:ln>
          </p:spPr>
          <p:style>
            <a:lnRef idx="0">
              <a:scrgbClr r="0" g="0" b="0"/>
            </a:lnRef>
            <a:fillRef idx="0">
              <a:scrgbClr r="0" g="0" b="0"/>
            </a:fillRef>
            <a:effectRef idx="0">
              <a:scrgbClr r="0" g="0" b="0"/>
            </a:effectRef>
            <a:fontRef idx="minor">
              <a:schemeClr val="lt1"/>
            </a:fontRef>
          </p:style>
          <p:txBody>
            <a:bodyPr spcFirstLastPara="0" vert="horz" wrap="square" lIns="169028" tIns="0" rIns="169028" bIns="0" numCol="1" spcCol="1270" anchor="ctr" anchorCtr="0">
              <a:noAutofit/>
            </a:bodyPr>
            <a:lstStyle/>
            <a:p>
              <a:pPr marL="171450" marR="0" lvl="0" indent="-171450" algn="l" defTabSz="355600" rtl="0" eaLnBrk="1" fontAlgn="auto" latinLnBrk="0" hangingPunct="1">
                <a:lnSpc>
                  <a:spcPct val="90000"/>
                </a:lnSpc>
                <a:spcBef>
                  <a:spcPct val="0"/>
                </a:spcBef>
                <a:spcAft>
                  <a:spcPct val="35000"/>
                </a:spcAft>
                <a:buClr>
                  <a:srgbClr val="000000"/>
                </a:buClr>
                <a:buSzTx/>
                <a:buFont typeface="Wingdings" pitchFamily="2" charset="2"/>
                <a:buChar char="q"/>
                <a:tabLst/>
                <a:defRPr/>
              </a:pPr>
              <a:r>
                <a:rPr kumimoji="0" lang="mn-MN" sz="1200" b="0" i="1"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sym typeface="Arial"/>
                </a:rPr>
                <a:t>Монгол улсын Засгийн газрын </a:t>
              </a:r>
              <a:r>
                <a:rPr kumimoji="0" lang="mn-MN" sz="12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107 </a:t>
              </a:r>
              <a:r>
                <a:rPr kumimoji="0" lang="mn-MN" sz="1200" b="0" i="1"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sym typeface="Arial"/>
                </a:rPr>
                <a:t>дугаар тогтоолын дагуу эмч, эмнэлгийн ажилчдын цалинг 2022.04.01-өөс эхлэн </a:t>
              </a:r>
              <a:r>
                <a:rPr kumimoji="0" lang="mn-MN" sz="12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30.000-90.000 төгрөгөөр </a:t>
              </a:r>
              <a:r>
                <a:rPr kumimoji="0" lang="mn-MN" sz="1200" b="0" i="1"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sym typeface="Arial"/>
                </a:rPr>
                <a:t>нэмэгдүүлсэн.</a:t>
              </a:r>
              <a:endParaRPr kumimoji="0" lang="en-US" sz="1200" b="0" i="1"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sym typeface="Arial"/>
              </a:endParaRPr>
            </a:p>
          </p:txBody>
        </p:sp>
      </p:grpSp>
      <p:grpSp>
        <p:nvGrpSpPr>
          <p:cNvPr id="26" name="Group 25"/>
          <p:cNvGrpSpPr/>
          <p:nvPr/>
        </p:nvGrpSpPr>
        <p:grpSpPr>
          <a:xfrm>
            <a:off x="3048000" y="2662652"/>
            <a:ext cx="5085856" cy="877950"/>
            <a:chOff x="225071" y="2552006"/>
            <a:chExt cx="4471910" cy="236160"/>
          </a:xfrm>
          <a:solidFill>
            <a:schemeClr val="bg1"/>
          </a:solidFill>
        </p:grpSpPr>
        <p:sp>
          <p:nvSpPr>
            <p:cNvPr id="27" name="Rounded Rectangle 26"/>
            <p:cNvSpPr/>
            <p:nvPr/>
          </p:nvSpPr>
          <p:spPr>
            <a:xfrm>
              <a:off x="225071" y="2552006"/>
              <a:ext cx="4471910" cy="236160"/>
            </a:xfrm>
            <a:prstGeom prst="roundRect">
              <a:avLst/>
            </a:prstGeom>
            <a:grpFill/>
            <a:ln>
              <a:solidFill>
                <a:schemeClr val="accent1">
                  <a:lumMod val="40000"/>
                  <a:lumOff val="6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8" name="Rounded Rectangle 4"/>
            <p:cNvSpPr/>
            <p:nvPr/>
          </p:nvSpPr>
          <p:spPr>
            <a:xfrm>
              <a:off x="300324" y="2571441"/>
              <a:ext cx="4345256" cy="207804"/>
            </a:xfrm>
            <a:prstGeom prst="rect">
              <a:avLst/>
            </a:prstGeom>
            <a:grpFill/>
            <a:ln>
              <a:solidFill>
                <a:schemeClr val="accent1">
                  <a:lumMod val="40000"/>
                  <a:lumOff val="60000"/>
                </a:schemeClr>
              </a:solidFill>
            </a:ln>
          </p:spPr>
          <p:style>
            <a:lnRef idx="0">
              <a:scrgbClr r="0" g="0" b="0"/>
            </a:lnRef>
            <a:fillRef idx="0">
              <a:scrgbClr r="0" g="0" b="0"/>
            </a:fillRef>
            <a:effectRef idx="0">
              <a:scrgbClr r="0" g="0" b="0"/>
            </a:effectRef>
            <a:fontRef idx="minor">
              <a:schemeClr val="lt1"/>
            </a:fontRef>
          </p:style>
          <p:txBody>
            <a:bodyPr spcFirstLastPara="0" vert="horz" wrap="square" lIns="169028" tIns="0" rIns="169028" bIns="0" numCol="1" spcCol="1270" anchor="ctr" anchorCtr="0">
              <a:noAutofit/>
            </a:bodyPr>
            <a:lstStyle/>
            <a:p>
              <a:pPr marL="171450" marR="0" lvl="0" indent="-171450" algn="l" defTabSz="355600" rtl="0" eaLnBrk="1" fontAlgn="auto" latinLnBrk="0" hangingPunct="1">
                <a:lnSpc>
                  <a:spcPct val="90000"/>
                </a:lnSpc>
                <a:spcBef>
                  <a:spcPct val="0"/>
                </a:spcBef>
                <a:spcAft>
                  <a:spcPct val="35000"/>
                </a:spcAft>
                <a:buClr>
                  <a:srgbClr val="000000"/>
                </a:buClr>
                <a:buSzTx/>
                <a:buFont typeface="Wingdings" pitchFamily="2" charset="2"/>
                <a:buChar char="q"/>
                <a:tabLst/>
                <a:defRPr/>
              </a:pPr>
              <a:r>
                <a:rPr kumimoji="0" lang="mn-MN" sz="1200" b="0" i="1"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sym typeface="Arial"/>
                </a:rPr>
                <a:t>“Дэлхийн эмч нарын өдөр”, “Олон улсын сувилагч эх баригчдын өдөр” “Эрүүл мэндийн ажилтны өдөр”-өөр нийт </a:t>
              </a:r>
              <a:r>
                <a:rPr kumimoji="0" lang="mn-MN" sz="12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459</a:t>
              </a:r>
              <a:r>
                <a:rPr kumimoji="0" lang="mn-MN" sz="1200" b="0" i="1"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sym typeface="Arial"/>
                </a:rPr>
                <a:t> эмч, эмнэлгийн мэргэжилтэнд </a:t>
              </a:r>
              <a:r>
                <a:rPr kumimoji="0" lang="mn-MN" sz="12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100.000</a:t>
              </a:r>
              <a:r>
                <a:rPr kumimoji="0" lang="mn-MN" sz="1200" b="0" i="1"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sym typeface="Arial"/>
                </a:rPr>
                <a:t> төгрөг нийт </a:t>
              </a:r>
              <a:r>
                <a:rPr kumimoji="0" lang="mn-MN" sz="12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50.140.000 </a:t>
              </a:r>
              <a:r>
                <a:rPr kumimoji="0" lang="mn-MN" sz="1200" b="0" i="1"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sym typeface="Arial"/>
                </a:rPr>
                <a:t>төгрөгний урамшуулал олгосон.</a:t>
              </a:r>
              <a:endParaRPr kumimoji="0" lang="en-US" sz="1200" b="0" i="1"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sym typeface="Arial"/>
              </a:endParaRPr>
            </a:p>
          </p:txBody>
        </p:sp>
      </p:grpSp>
      <p:grpSp>
        <p:nvGrpSpPr>
          <p:cNvPr id="29" name="Group 28"/>
          <p:cNvGrpSpPr/>
          <p:nvPr/>
        </p:nvGrpSpPr>
        <p:grpSpPr>
          <a:xfrm>
            <a:off x="2602951" y="1082069"/>
            <a:ext cx="4786390" cy="651589"/>
            <a:chOff x="319422" y="2903358"/>
            <a:chExt cx="4471910" cy="236160"/>
          </a:xfrm>
          <a:solidFill>
            <a:schemeClr val="bg1"/>
          </a:solidFill>
        </p:grpSpPr>
        <p:sp>
          <p:nvSpPr>
            <p:cNvPr id="30" name="Rounded Rectangle 29"/>
            <p:cNvSpPr/>
            <p:nvPr/>
          </p:nvSpPr>
          <p:spPr>
            <a:xfrm>
              <a:off x="319422" y="2903358"/>
              <a:ext cx="4471910" cy="236160"/>
            </a:xfrm>
            <a:prstGeom prst="roundRect">
              <a:avLst/>
            </a:prstGeom>
            <a:grpFill/>
            <a:ln>
              <a:solidFill>
                <a:schemeClr val="accent1">
                  <a:lumMod val="40000"/>
                  <a:lumOff val="6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1" name="Rounded Rectangle 4"/>
            <p:cNvSpPr/>
            <p:nvPr/>
          </p:nvSpPr>
          <p:spPr>
            <a:xfrm>
              <a:off x="420535" y="2924270"/>
              <a:ext cx="4269682" cy="194336"/>
            </a:xfrm>
            <a:prstGeom prst="rect">
              <a:avLst/>
            </a:prstGeom>
            <a:grpFill/>
            <a:ln>
              <a:solidFill>
                <a:schemeClr val="accent1">
                  <a:lumMod val="40000"/>
                  <a:lumOff val="60000"/>
                </a:schemeClr>
              </a:solidFill>
            </a:ln>
          </p:spPr>
          <p:style>
            <a:lnRef idx="0">
              <a:scrgbClr r="0" g="0" b="0"/>
            </a:lnRef>
            <a:fillRef idx="0">
              <a:scrgbClr r="0" g="0" b="0"/>
            </a:fillRef>
            <a:effectRef idx="0">
              <a:scrgbClr r="0" g="0" b="0"/>
            </a:effectRef>
            <a:fontRef idx="minor">
              <a:schemeClr val="lt1"/>
            </a:fontRef>
          </p:style>
          <p:txBody>
            <a:bodyPr spcFirstLastPara="0" vert="horz" wrap="square" lIns="169028" tIns="0" rIns="169028" bIns="0" numCol="1" spcCol="1270" anchor="ctr" anchorCtr="0">
              <a:noAutofit/>
            </a:bodyPr>
            <a:lstStyle/>
            <a:p>
              <a:pPr marL="171450" marR="0" lvl="0" indent="-171450" algn="l" defTabSz="355600" rtl="0" eaLnBrk="1" fontAlgn="auto" latinLnBrk="0" hangingPunct="1">
                <a:lnSpc>
                  <a:spcPct val="90000"/>
                </a:lnSpc>
                <a:spcBef>
                  <a:spcPct val="0"/>
                </a:spcBef>
                <a:spcAft>
                  <a:spcPct val="35000"/>
                </a:spcAft>
                <a:buClr>
                  <a:srgbClr val="000000"/>
                </a:buClr>
                <a:buSzTx/>
                <a:buFont typeface="Wingdings" pitchFamily="2" charset="2"/>
                <a:buChar char="q"/>
                <a:tabLst/>
                <a:defRPr/>
              </a:pPr>
              <a:r>
                <a:rPr kumimoji="0" lang="mn-MN" sz="1200" b="0" i="1"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sym typeface="Arial"/>
                </a:rPr>
                <a:t>Ховд аймгийн Засаг даргатай хамтран чадварлаг эмч, эмнэлгийн мэргэжилтэн шалгаруулж</a:t>
              </a:r>
              <a:r>
                <a:rPr kumimoji="0" lang="mn-MN" sz="12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4 </a:t>
              </a:r>
              <a:r>
                <a:rPr kumimoji="0" lang="mn-MN" sz="1200" b="0" i="1"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sym typeface="Arial"/>
                </a:rPr>
                <a:t>ажилтанд тус бүр </a:t>
              </a:r>
              <a:r>
                <a:rPr kumimoji="0" lang="mn-MN" sz="12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4-5 сая</a:t>
              </a:r>
              <a:r>
                <a:rPr kumimoji="0" lang="mn-MN" sz="1200" b="0" i="1"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sym typeface="Arial"/>
                </a:rPr>
                <a:t> төгрөгөөр урамшуулсан.</a:t>
              </a:r>
              <a:endParaRPr kumimoji="0" lang="en-US" sz="1200" b="0" i="1"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sym typeface="Arial"/>
              </a:endParaRPr>
            </a:p>
          </p:txBody>
        </p:sp>
      </p:grpSp>
      <p:grpSp>
        <p:nvGrpSpPr>
          <p:cNvPr id="32" name="Group 31"/>
          <p:cNvGrpSpPr/>
          <p:nvPr/>
        </p:nvGrpSpPr>
        <p:grpSpPr>
          <a:xfrm>
            <a:off x="3313970" y="3736414"/>
            <a:ext cx="5327403" cy="877950"/>
            <a:chOff x="225071" y="2552006"/>
            <a:chExt cx="4471910" cy="236160"/>
          </a:xfrm>
          <a:solidFill>
            <a:schemeClr val="bg1"/>
          </a:solidFill>
        </p:grpSpPr>
        <p:sp>
          <p:nvSpPr>
            <p:cNvPr id="33" name="Rounded Rectangle 32"/>
            <p:cNvSpPr/>
            <p:nvPr/>
          </p:nvSpPr>
          <p:spPr>
            <a:xfrm>
              <a:off x="225071" y="2552006"/>
              <a:ext cx="4471910" cy="236160"/>
            </a:xfrm>
            <a:prstGeom prst="roundRect">
              <a:avLst/>
            </a:prstGeom>
            <a:grpFill/>
            <a:ln>
              <a:solidFill>
                <a:schemeClr val="accent1">
                  <a:lumMod val="40000"/>
                  <a:lumOff val="6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4" name="Rounded Rectangle 4"/>
            <p:cNvSpPr/>
            <p:nvPr/>
          </p:nvSpPr>
          <p:spPr>
            <a:xfrm>
              <a:off x="343308" y="2566417"/>
              <a:ext cx="4257899" cy="198693"/>
            </a:xfrm>
            <a:prstGeom prst="rect">
              <a:avLst/>
            </a:prstGeom>
            <a:grpFill/>
            <a:ln>
              <a:solidFill>
                <a:schemeClr val="accent1">
                  <a:lumMod val="40000"/>
                  <a:lumOff val="60000"/>
                </a:schemeClr>
              </a:solidFill>
            </a:ln>
          </p:spPr>
          <p:style>
            <a:lnRef idx="0">
              <a:scrgbClr r="0" g="0" b="0"/>
            </a:lnRef>
            <a:fillRef idx="0">
              <a:scrgbClr r="0" g="0" b="0"/>
            </a:fillRef>
            <a:effectRef idx="0">
              <a:scrgbClr r="0" g="0" b="0"/>
            </a:effectRef>
            <a:fontRef idx="minor">
              <a:schemeClr val="lt1"/>
            </a:fontRef>
          </p:style>
          <p:txBody>
            <a:bodyPr spcFirstLastPara="0" vert="horz" wrap="square" lIns="169028" tIns="0" rIns="169028" bIns="0" numCol="1" spcCol="1270" anchor="ctr" anchorCtr="0">
              <a:noAutofit/>
            </a:bodyPr>
            <a:lstStyle/>
            <a:p>
              <a:pPr marL="0" marR="0" lvl="0" indent="0" algn="l" defTabSz="355600" rtl="0" eaLnBrk="1" fontAlgn="auto" latinLnBrk="0" hangingPunct="1">
                <a:lnSpc>
                  <a:spcPct val="90000"/>
                </a:lnSpc>
                <a:spcBef>
                  <a:spcPct val="0"/>
                </a:spcBef>
                <a:spcAft>
                  <a:spcPct val="35000"/>
                </a:spcAft>
                <a:buClr>
                  <a:srgbClr val="000000"/>
                </a:buClr>
                <a:buSzTx/>
                <a:buFont typeface="Arial"/>
                <a:buNone/>
                <a:tabLst/>
                <a:defRPr/>
              </a:pPr>
              <a:endParaRPr kumimoji="0" lang="en-US" sz="1200" b="0"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Arial"/>
              </a:endParaRPr>
            </a:p>
          </p:txBody>
        </p:sp>
      </p:grpSp>
      <p:sp>
        <p:nvSpPr>
          <p:cNvPr id="3" name="Rectangle 2"/>
          <p:cNvSpPr/>
          <p:nvPr/>
        </p:nvSpPr>
        <p:spPr>
          <a:xfrm>
            <a:off x="3425797" y="3859640"/>
            <a:ext cx="5072450" cy="646331"/>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mn-MN" sz="1200" b="0" i="1" u="none" strike="noStrike" kern="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sym typeface="Arial"/>
              </a:rPr>
              <a:t>2022 оны ажил хөдөлмөрөөрөө хамт олноо манлайлан ажилласан шилдэг тасаг хамт олон, эмч, эмнэлгийн ажилчдыг </a:t>
            </a:r>
            <a:r>
              <a:rPr kumimoji="0" lang="mn-MN" sz="1200" b="0"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17.500.000</a:t>
            </a:r>
            <a:r>
              <a:rPr kumimoji="0" lang="mn-MN" sz="1200" b="0" i="1" u="none" strike="noStrike" kern="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sym typeface="Arial"/>
              </a:rPr>
              <a:t> төгрөгөөр шагнаж урамшуулсан.</a:t>
            </a:r>
            <a:endParaRPr kumimoji="0" lang="en-US" sz="1200" b="0" i="1" u="none" strike="noStrike" kern="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952728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D1E63FF-88F3-49F8-BCA6-50FAD383ACFD}"/>
              </a:ext>
            </a:extLst>
          </p:cNvPr>
          <p:cNvPicPr>
            <a:picLocks noChangeAspect="1"/>
          </p:cNvPicPr>
          <p:nvPr/>
        </p:nvPicPr>
        <p:blipFill>
          <a:blip r:embed="rId2"/>
          <a:stretch>
            <a:fillRect/>
          </a:stretch>
        </p:blipFill>
        <p:spPr>
          <a:xfrm>
            <a:off x="0" y="0"/>
            <a:ext cx="1146147" cy="920576"/>
          </a:xfrm>
          <a:prstGeom prst="rect">
            <a:avLst/>
          </a:prstGeom>
        </p:spPr>
      </p:pic>
      <p:sp>
        <p:nvSpPr>
          <p:cNvPr id="7" name="Rectangle 6">
            <a:extLst>
              <a:ext uri="{FF2B5EF4-FFF2-40B4-BE49-F238E27FC236}">
                <a16:creationId xmlns:a16="http://schemas.microsoft.com/office/drawing/2014/main" id="{B4260BF9-E306-46B3-9D0F-1FA908B1CCF6}"/>
              </a:ext>
            </a:extLst>
          </p:cNvPr>
          <p:cNvSpPr/>
          <p:nvPr/>
        </p:nvSpPr>
        <p:spPr>
          <a:xfrm>
            <a:off x="1524000" y="57150"/>
            <a:ext cx="7543800" cy="4953000"/>
          </a:xfrm>
          <a:prstGeom prst="rect">
            <a:avLst/>
          </a:prstGeom>
          <a:ln>
            <a:solidFill>
              <a:schemeClr val="bg2">
                <a:lumMod val="20000"/>
                <a:lumOff val="80000"/>
              </a:schemeClr>
            </a:solidFill>
          </a:ln>
        </p:spPr>
        <p:txBody>
          <a:bodyPr/>
          <a:lstStyle/>
          <a:p>
            <a:pPr lvl="0"/>
            <a:endParaRPr lang="en-US" dirty="0"/>
          </a:p>
          <a:p>
            <a:pPr lvl="0">
              <a:buChar char="•"/>
            </a:pPr>
            <a:endParaRPr lang="en-US" dirty="0"/>
          </a:p>
          <a:p>
            <a:pPr lvl="0">
              <a:buChar char="•"/>
            </a:pPr>
            <a:endParaRPr lang="en-US" dirty="0"/>
          </a:p>
        </p:txBody>
      </p:sp>
      <p:grpSp>
        <p:nvGrpSpPr>
          <p:cNvPr id="4" name="Group 3">
            <a:extLst>
              <a:ext uri="{FF2B5EF4-FFF2-40B4-BE49-F238E27FC236}">
                <a16:creationId xmlns:a16="http://schemas.microsoft.com/office/drawing/2014/main" id="{66953E0E-979D-4AFA-BCF1-00954AB41CCB}"/>
              </a:ext>
            </a:extLst>
          </p:cNvPr>
          <p:cNvGrpSpPr/>
          <p:nvPr/>
        </p:nvGrpSpPr>
        <p:grpSpPr>
          <a:xfrm>
            <a:off x="2133601" y="1809751"/>
            <a:ext cx="5238256" cy="1045052"/>
            <a:chOff x="110456" y="2207614"/>
            <a:chExt cx="4471910" cy="236160"/>
          </a:xfrm>
          <a:solidFill>
            <a:schemeClr val="bg1"/>
          </a:solidFill>
        </p:grpSpPr>
        <p:sp>
          <p:nvSpPr>
            <p:cNvPr id="5" name="Rounded Rectangle 26">
              <a:extLst>
                <a:ext uri="{FF2B5EF4-FFF2-40B4-BE49-F238E27FC236}">
                  <a16:creationId xmlns:a16="http://schemas.microsoft.com/office/drawing/2014/main" id="{862F52C4-7CA6-4041-865A-9B71058D6C28}"/>
                </a:ext>
              </a:extLst>
            </p:cNvPr>
            <p:cNvSpPr/>
            <p:nvPr/>
          </p:nvSpPr>
          <p:spPr>
            <a:xfrm>
              <a:off x="110456" y="2207614"/>
              <a:ext cx="4471910" cy="236160"/>
            </a:xfrm>
            <a:prstGeom prst="roundRect">
              <a:avLst/>
            </a:prstGeom>
            <a:grpFill/>
            <a:ln>
              <a:solidFill>
                <a:schemeClr val="accent1">
                  <a:lumMod val="40000"/>
                  <a:lumOff val="6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8" name="Rounded Rectangle 4">
              <a:extLst>
                <a:ext uri="{FF2B5EF4-FFF2-40B4-BE49-F238E27FC236}">
                  <a16:creationId xmlns:a16="http://schemas.microsoft.com/office/drawing/2014/main" id="{BC0C8449-C49E-4639-82E7-263DA1073C77}"/>
                </a:ext>
              </a:extLst>
            </p:cNvPr>
            <p:cNvSpPr/>
            <p:nvPr/>
          </p:nvSpPr>
          <p:spPr>
            <a:xfrm>
              <a:off x="241557" y="2216287"/>
              <a:ext cx="4071064" cy="205541"/>
            </a:xfrm>
            <a:prstGeom prst="rect">
              <a:avLst/>
            </a:prstGeom>
            <a:grpFill/>
            <a:ln>
              <a:solidFill>
                <a:schemeClr val="accent1">
                  <a:lumMod val="40000"/>
                  <a:lumOff val="60000"/>
                </a:schemeClr>
              </a:solidFill>
            </a:ln>
          </p:spPr>
          <p:style>
            <a:lnRef idx="0">
              <a:scrgbClr r="0" g="0" b="0"/>
            </a:lnRef>
            <a:fillRef idx="0">
              <a:scrgbClr r="0" g="0" b="0"/>
            </a:fillRef>
            <a:effectRef idx="0">
              <a:scrgbClr r="0" g="0" b="0"/>
            </a:effectRef>
            <a:fontRef idx="minor">
              <a:schemeClr val="lt1"/>
            </a:fontRef>
          </p:style>
          <p:txBody>
            <a:bodyPr spcFirstLastPara="0" vert="horz" wrap="square" lIns="169028" tIns="0" rIns="169028" bIns="0" numCol="1" spcCol="1270" anchor="ctr" anchorCtr="0">
              <a:noAutofit/>
            </a:bodyPr>
            <a:lstStyle/>
            <a:p>
              <a:pPr lvl="0">
                <a:buFontTx/>
                <a:buChar char="•"/>
              </a:pPr>
              <a:endParaRPr lang="mn-MN" dirty="0">
                <a:solidFill>
                  <a:srgbClr val="000000"/>
                </a:solidFill>
              </a:endParaRPr>
            </a:p>
            <a:p>
              <a:pPr lvl="0">
                <a:buFontTx/>
                <a:buChar char="•"/>
              </a:pPr>
              <a:r>
                <a:rPr lang="mn-MN" dirty="0"/>
                <a:t>Ха</a:t>
              </a:r>
            </a:p>
            <a:p>
              <a:pPr lvl="0">
                <a:buFontTx/>
                <a:buChar char="•"/>
              </a:pPr>
              <a:endParaRPr lang="mn-MN" dirty="0">
                <a:solidFill>
                  <a:srgbClr val="000000"/>
                </a:solidFill>
              </a:endParaRPr>
            </a:p>
            <a:p>
              <a:pPr lvl="0">
                <a:buFontTx/>
                <a:buChar char="•"/>
              </a:pPr>
              <a:r>
                <a:rPr lang="mn-MN" i="1" dirty="0">
                  <a:solidFill>
                    <a:schemeClr val="accent1">
                      <a:lumMod val="50000"/>
                    </a:schemeClr>
                  </a:solidFill>
                  <a:latin typeface="Times New Roman" panose="02020603050405020304" pitchFamily="18" charset="0"/>
                  <a:cs typeface="Times New Roman" panose="02020603050405020304" pitchFamily="18" charset="0"/>
                </a:rPr>
                <a:t>Хагас жилийн гүйцэтгэлээр эмч, эмнэлгийн ажилтан бүрт </a:t>
              </a:r>
              <a:r>
                <a:rPr lang="mn-MN" i="1" dirty="0">
                  <a:solidFill>
                    <a:srgbClr val="FF0000"/>
                  </a:solidFill>
                  <a:latin typeface="Times New Roman" panose="02020603050405020304" pitchFamily="18" charset="0"/>
                  <a:cs typeface="Times New Roman" panose="02020603050405020304" pitchFamily="18" charset="0"/>
                </a:rPr>
                <a:t>240.000</a:t>
              </a:r>
              <a:r>
                <a:rPr lang="mn-MN" i="1" dirty="0">
                  <a:solidFill>
                    <a:schemeClr val="accent1">
                      <a:lumMod val="50000"/>
                    </a:schemeClr>
                  </a:solidFill>
                  <a:latin typeface="Times New Roman" panose="02020603050405020304" pitchFamily="18" charset="0"/>
                  <a:cs typeface="Times New Roman" panose="02020603050405020304" pitchFamily="18" charset="0"/>
                </a:rPr>
                <a:t> төгрөг </a:t>
              </a:r>
              <a:endParaRPr lang="en-US" i="1" dirty="0">
                <a:solidFill>
                  <a:schemeClr val="accent1">
                    <a:lumMod val="50000"/>
                  </a:schemeClr>
                </a:solidFill>
                <a:latin typeface="Times New Roman" panose="02020603050405020304" pitchFamily="18" charset="0"/>
                <a:cs typeface="Times New Roman" panose="02020603050405020304" pitchFamily="18" charset="0"/>
              </a:endParaRPr>
            </a:p>
            <a:p>
              <a:pPr lvl="0">
                <a:buChar char="•"/>
              </a:pPr>
              <a:r>
                <a:rPr lang="mn-MN" dirty="0"/>
                <a:t>гас жилийн гүйцэтгэлээр эмч, эмнэйн ажилтан бүрт</a:t>
              </a:r>
            </a:p>
            <a:p>
              <a:pPr lvl="0">
                <a:buChar char="•"/>
              </a:pPr>
              <a:r>
                <a:rPr lang="mn-MN" dirty="0"/>
                <a:t> 240.000 төгрөг </a:t>
              </a:r>
              <a:endParaRPr lang="en-US" dirty="0"/>
            </a:p>
          </p:txBody>
        </p:sp>
      </p:grpSp>
      <p:grpSp>
        <p:nvGrpSpPr>
          <p:cNvPr id="9" name="Group 8">
            <a:extLst>
              <a:ext uri="{FF2B5EF4-FFF2-40B4-BE49-F238E27FC236}">
                <a16:creationId xmlns:a16="http://schemas.microsoft.com/office/drawing/2014/main" id="{62C85BEE-E18F-4C55-837C-D660270CA400}"/>
              </a:ext>
            </a:extLst>
          </p:cNvPr>
          <p:cNvGrpSpPr/>
          <p:nvPr/>
        </p:nvGrpSpPr>
        <p:grpSpPr>
          <a:xfrm>
            <a:off x="1952872" y="460288"/>
            <a:ext cx="5238256" cy="1045052"/>
            <a:chOff x="225071" y="2552006"/>
            <a:chExt cx="4471910" cy="236160"/>
          </a:xfrm>
          <a:solidFill>
            <a:schemeClr val="bg1"/>
          </a:solidFill>
        </p:grpSpPr>
        <p:sp>
          <p:nvSpPr>
            <p:cNvPr id="10" name="Rounded Rectangle 26">
              <a:extLst>
                <a:ext uri="{FF2B5EF4-FFF2-40B4-BE49-F238E27FC236}">
                  <a16:creationId xmlns:a16="http://schemas.microsoft.com/office/drawing/2014/main" id="{8F9DDF4E-D8EE-4F36-9CFA-4D66EFDEB812}"/>
                </a:ext>
              </a:extLst>
            </p:cNvPr>
            <p:cNvSpPr/>
            <p:nvPr/>
          </p:nvSpPr>
          <p:spPr>
            <a:xfrm>
              <a:off x="225071" y="2552006"/>
              <a:ext cx="4471910" cy="236160"/>
            </a:xfrm>
            <a:prstGeom prst="roundRect">
              <a:avLst/>
            </a:prstGeom>
            <a:grpFill/>
            <a:ln>
              <a:solidFill>
                <a:schemeClr val="accent1">
                  <a:lumMod val="40000"/>
                  <a:lumOff val="6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1" name="Rounded Rectangle 4">
              <a:extLst>
                <a:ext uri="{FF2B5EF4-FFF2-40B4-BE49-F238E27FC236}">
                  <a16:creationId xmlns:a16="http://schemas.microsoft.com/office/drawing/2014/main" id="{714021C2-4869-4B1A-87CF-6023E30BA608}"/>
                </a:ext>
              </a:extLst>
            </p:cNvPr>
            <p:cNvSpPr/>
            <p:nvPr/>
          </p:nvSpPr>
          <p:spPr>
            <a:xfrm>
              <a:off x="300324" y="2571441"/>
              <a:ext cx="4345256" cy="207804"/>
            </a:xfrm>
            <a:prstGeom prst="rect">
              <a:avLst/>
            </a:prstGeom>
            <a:grpFill/>
            <a:ln>
              <a:solidFill>
                <a:schemeClr val="accent1">
                  <a:lumMod val="40000"/>
                  <a:lumOff val="60000"/>
                </a:schemeClr>
              </a:solidFill>
            </a:ln>
          </p:spPr>
          <p:style>
            <a:lnRef idx="0">
              <a:scrgbClr r="0" g="0" b="0"/>
            </a:lnRef>
            <a:fillRef idx="0">
              <a:scrgbClr r="0" g="0" b="0"/>
            </a:fillRef>
            <a:effectRef idx="0">
              <a:scrgbClr r="0" g="0" b="0"/>
            </a:effectRef>
            <a:fontRef idx="minor">
              <a:schemeClr val="lt1"/>
            </a:fontRef>
          </p:style>
          <p:txBody>
            <a:bodyPr spcFirstLastPara="0" vert="horz" wrap="square" lIns="169028" tIns="0" rIns="169028" bIns="0" numCol="1" spcCol="1270" anchor="ctr" anchorCtr="0">
              <a:noAutofit/>
            </a:bodyPr>
            <a:lstStyle/>
            <a:p>
              <a:pPr lvl="0">
                <a:buFontTx/>
                <a:buChar char="•"/>
              </a:pPr>
              <a:r>
                <a:rPr lang="mn-MN" i="1" dirty="0">
                  <a:solidFill>
                    <a:schemeClr val="accent1">
                      <a:lumMod val="50000"/>
                    </a:schemeClr>
                  </a:solidFill>
                  <a:latin typeface="Times New Roman" panose="02020603050405020304" pitchFamily="18" charset="0"/>
                  <a:cs typeface="Times New Roman" panose="02020603050405020304" pitchFamily="18" charset="0"/>
                </a:rPr>
                <a:t>Нэг удаагийн мөнгөн тэтгэмж     </a:t>
              </a:r>
            </a:p>
            <a:p>
              <a:pPr lvl="0"/>
              <a:r>
                <a:rPr lang="mn-MN" i="1" dirty="0">
                  <a:solidFill>
                    <a:schemeClr val="accent1">
                      <a:lumMod val="50000"/>
                    </a:schemeClr>
                  </a:solidFill>
                  <a:latin typeface="Times New Roman" panose="02020603050405020304" pitchFamily="18" charset="0"/>
                  <a:cs typeface="Times New Roman" panose="02020603050405020304" pitchFamily="18" charset="0"/>
                </a:rPr>
                <a:t>  13 дахь сарын цалин эмч, эмнэлгийн ажилтан бүрт</a:t>
              </a:r>
              <a:r>
                <a:rPr lang="mn-MN" i="1" dirty="0">
                  <a:solidFill>
                    <a:srgbClr val="FF0000"/>
                  </a:solidFill>
                  <a:latin typeface="Times New Roman" panose="02020603050405020304" pitchFamily="18" charset="0"/>
                  <a:cs typeface="Times New Roman" panose="02020603050405020304" pitchFamily="18" charset="0"/>
                </a:rPr>
                <a:t> 500.000 </a:t>
              </a:r>
              <a:r>
                <a:rPr lang="mn-MN" i="1" dirty="0">
                  <a:solidFill>
                    <a:schemeClr val="accent1">
                      <a:lumMod val="50000"/>
                    </a:schemeClr>
                  </a:solidFill>
                  <a:latin typeface="Times New Roman" panose="02020603050405020304" pitchFamily="18" charset="0"/>
                  <a:cs typeface="Times New Roman" panose="02020603050405020304" pitchFamily="18" charset="0"/>
                </a:rPr>
                <a:t>төгрөг </a:t>
              </a:r>
              <a:r>
                <a:rPr lang="mn-MN" i="1" dirty="0">
                  <a:solidFill>
                    <a:srgbClr val="FF0000"/>
                  </a:solidFill>
                  <a:latin typeface="Times New Roman" panose="02020603050405020304" pitchFamily="18" charset="0"/>
                  <a:cs typeface="Times New Roman" panose="02020603050405020304" pitchFamily="18" charset="0"/>
                </a:rPr>
                <a:t>/215 сая/</a:t>
              </a:r>
            </a:p>
          </p:txBody>
        </p:sp>
      </p:grpSp>
      <p:grpSp>
        <p:nvGrpSpPr>
          <p:cNvPr id="12" name="Group 11">
            <a:extLst>
              <a:ext uri="{FF2B5EF4-FFF2-40B4-BE49-F238E27FC236}">
                <a16:creationId xmlns:a16="http://schemas.microsoft.com/office/drawing/2014/main" id="{CDAFA030-AABC-459F-88AC-CF668736CA60}"/>
              </a:ext>
            </a:extLst>
          </p:cNvPr>
          <p:cNvGrpSpPr/>
          <p:nvPr/>
        </p:nvGrpSpPr>
        <p:grpSpPr>
          <a:xfrm>
            <a:off x="2041021" y="3159215"/>
            <a:ext cx="5483235" cy="1135614"/>
            <a:chOff x="110456" y="2207614"/>
            <a:chExt cx="4471910" cy="236160"/>
          </a:xfrm>
          <a:solidFill>
            <a:schemeClr val="bg1"/>
          </a:solidFill>
        </p:grpSpPr>
        <p:sp>
          <p:nvSpPr>
            <p:cNvPr id="13" name="Rounded Rectangle 26">
              <a:extLst>
                <a:ext uri="{FF2B5EF4-FFF2-40B4-BE49-F238E27FC236}">
                  <a16:creationId xmlns:a16="http://schemas.microsoft.com/office/drawing/2014/main" id="{EBB40249-13AB-4502-9755-4E4F08F8160C}"/>
                </a:ext>
              </a:extLst>
            </p:cNvPr>
            <p:cNvSpPr/>
            <p:nvPr/>
          </p:nvSpPr>
          <p:spPr>
            <a:xfrm>
              <a:off x="110456" y="2207614"/>
              <a:ext cx="4471910" cy="236160"/>
            </a:xfrm>
            <a:prstGeom prst="roundRect">
              <a:avLst/>
            </a:prstGeom>
            <a:grpFill/>
            <a:ln>
              <a:solidFill>
                <a:schemeClr val="accent1">
                  <a:lumMod val="40000"/>
                  <a:lumOff val="6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4" name="Rounded Rectangle 4">
              <a:extLst>
                <a:ext uri="{FF2B5EF4-FFF2-40B4-BE49-F238E27FC236}">
                  <a16:creationId xmlns:a16="http://schemas.microsoft.com/office/drawing/2014/main" id="{6192408D-E25A-4E19-B86C-28985B9B310A}"/>
                </a:ext>
              </a:extLst>
            </p:cNvPr>
            <p:cNvSpPr/>
            <p:nvPr/>
          </p:nvSpPr>
          <p:spPr>
            <a:xfrm>
              <a:off x="177233" y="2224787"/>
              <a:ext cx="4211702" cy="197551"/>
            </a:xfrm>
            <a:prstGeom prst="rect">
              <a:avLst/>
            </a:prstGeom>
            <a:grpFill/>
            <a:ln>
              <a:solidFill>
                <a:schemeClr val="accent1">
                  <a:lumMod val="40000"/>
                  <a:lumOff val="60000"/>
                </a:schemeClr>
              </a:solidFill>
            </a:ln>
          </p:spPr>
          <p:style>
            <a:lnRef idx="0">
              <a:scrgbClr r="0" g="0" b="0"/>
            </a:lnRef>
            <a:fillRef idx="0">
              <a:scrgbClr r="0" g="0" b="0"/>
            </a:fillRef>
            <a:effectRef idx="0">
              <a:scrgbClr r="0" g="0" b="0"/>
            </a:effectRef>
            <a:fontRef idx="minor">
              <a:schemeClr val="lt1"/>
            </a:fontRef>
          </p:style>
          <p:txBody>
            <a:bodyPr spcFirstLastPara="0" vert="horz" wrap="square" lIns="169028" tIns="0" rIns="169028" bIns="0" numCol="1" spcCol="1270" anchor="ctr" anchorCtr="0">
              <a:noAutofit/>
            </a:bodyPr>
            <a:lstStyle/>
            <a:p>
              <a:pPr lvl="0">
                <a:buFontTx/>
                <a:buChar char="•"/>
              </a:pPr>
              <a:endParaRPr lang="mn-MN" dirty="0">
                <a:solidFill>
                  <a:srgbClr val="000000"/>
                </a:solidFill>
              </a:endParaRPr>
            </a:p>
            <a:p>
              <a:pPr lvl="0">
                <a:buFontTx/>
                <a:buChar char="•"/>
              </a:pPr>
              <a:r>
                <a:rPr lang="mn-MN" dirty="0"/>
                <a:t>Ха</a:t>
              </a:r>
            </a:p>
            <a:p>
              <a:pPr lvl="0">
                <a:buFontTx/>
                <a:buChar char="•"/>
              </a:pPr>
              <a:endParaRPr lang="mn-MN" dirty="0">
                <a:solidFill>
                  <a:srgbClr val="000000"/>
                </a:solidFill>
              </a:endParaRPr>
            </a:p>
            <a:p>
              <a:pPr lvl="0">
                <a:buFontTx/>
                <a:buChar char="•"/>
              </a:pPr>
              <a:r>
                <a:rPr lang="mn-MN" sz="1600" i="1" dirty="0">
                  <a:solidFill>
                    <a:schemeClr val="accent1">
                      <a:lumMod val="50000"/>
                    </a:schemeClr>
                  </a:solidFill>
                  <a:latin typeface="Times New Roman" panose="02020603050405020304" pitchFamily="18" charset="0"/>
                  <a:cs typeface="Times New Roman" panose="02020603050405020304" pitchFamily="18" charset="0"/>
                </a:rPr>
                <a:t> Жилийн гүйцэтгэлээр эмч, эмнэлгийн ажилтан бүрт 1.200.000 төгрөг, ажлын гүйцэтгэлээс хамаарч нэмэлтээр 500-1 сая төгрөг /600 сая/</a:t>
              </a:r>
              <a:endParaRPr lang="en-US" sz="1600" i="1" dirty="0">
                <a:solidFill>
                  <a:schemeClr val="accent1">
                    <a:lumMod val="50000"/>
                  </a:schemeClr>
                </a:solidFill>
                <a:latin typeface="Times New Roman" panose="02020603050405020304" pitchFamily="18" charset="0"/>
                <a:cs typeface="Times New Roman" panose="02020603050405020304" pitchFamily="18" charset="0"/>
              </a:endParaRPr>
            </a:p>
            <a:p>
              <a:pPr lvl="0"/>
              <a:r>
                <a:rPr lang="mn-MN" dirty="0"/>
                <a:t>ажилтан бүрт</a:t>
              </a:r>
            </a:p>
            <a:p>
              <a:pPr lvl="0">
                <a:buChar char="•"/>
              </a:pPr>
              <a:r>
                <a:rPr lang="mn-MN" dirty="0"/>
                <a:t> 240.000 төгрөг </a:t>
              </a:r>
              <a:endParaRPr lang="en-US" dirty="0"/>
            </a:p>
          </p:txBody>
        </p:sp>
      </p:grpSp>
    </p:spTree>
    <p:extLst>
      <p:ext uri="{BB962C8B-B14F-4D97-AF65-F5344CB8AC3E}">
        <p14:creationId xmlns:p14="http://schemas.microsoft.com/office/powerpoint/2010/main" val="842869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0642F8-8618-4F75-8F5D-0C487126270F}"/>
              </a:ext>
            </a:extLst>
          </p:cNvPr>
          <p:cNvSpPr/>
          <p:nvPr/>
        </p:nvSpPr>
        <p:spPr>
          <a:xfrm>
            <a:off x="1828800" y="209550"/>
            <a:ext cx="5562600" cy="369332"/>
          </a:xfrm>
          <a:prstGeom prst="rect">
            <a:avLst/>
          </a:prstGeom>
        </p:spPr>
        <p:txBody>
          <a:bodyPr wrap="square">
            <a:spAutoFit/>
          </a:bodyPr>
          <a:lstStyle/>
          <a:p>
            <a:pPr algn="ctr"/>
            <a:r>
              <a:rPr lang="mn-MN" i="1" cap="all" dirty="0">
                <a:solidFill>
                  <a:srgbClr val="002060"/>
                </a:solidFill>
                <a:latin typeface="Times New Roman" panose="02020603050405020304" pitchFamily="18" charset="0"/>
                <a:cs typeface="Times New Roman" panose="02020603050405020304" pitchFamily="18" charset="0"/>
              </a:rPr>
              <a:t>Шагнал урамшуулал:</a:t>
            </a:r>
          </a:p>
        </p:txBody>
      </p:sp>
      <p:pic>
        <p:nvPicPr>
          <p:cNvPr id="4" name="Picture 3">
            <a:extLst>
              <a:ext uri="{FF2B5EF4-FFF2-40B4-BE49-F238E27FC236}">
                <a16:creationId xmlns:a16="http://schemas.microsoft.com/office/drawing/2014/main" id="{D8465FE2-1E77-46A1-A371-17236E6CDB88}"/>
              </a:ext>
            </a:extLst>
          </p:cNvPr>
          <p:cNvPicPr>
            <a:picLocks noChangeAspect="1"/>
          </p:cNvPicPr>
          <p:nvPr/>
        </p:nvPicPr>
        <p:blipFill>
          <a:blip r:embed="rId2"/>
          <a:stretch>
            <a:fillRect/>
          </a:stretch>
        </p:blipFill>
        <p:spPr>
          <a:xfrm>
            <a:off x="0" y="0"/>
            <a:ext cx="1075841" cy="971550"/>
          </a:xfrm>
          <a:prstGeom prst="rect">
            <a:avLst/>
          </a:prstGeom>
        </p:spPr>
      </p:pic>
      <p:graphicFrame>
        <p:nvGraphicFramePr>
          <p:cNvPr id="5" name="Diagram 4">
            <a:extLst>
              <a:ext uri="{FF2B5EF4-FFF2-40B4-BE49-F238E27FC236}">
                <a16:creationId xmlns:a16="http://schemas.microsoft.com/office/drawing/2014/main" id="{6B14F4C8-F867-46F8-98FA-DAEE9457C199}"/>
              </a:ext>
            </a:extLst>
          </p:cNvPr>
          <p:cNvGraphicFramePr/>
          <p:nvPr>
            <p:extLst>
              <p:ext uri="{D42A27DB-BD31-4B8C-83A1-F6EECF244321}">
                <p14:modId xmlns:p14="http://schemas.microsoft.com/office/powerpoint/2010/main" val="3386537634"/>
              </p:ext>
            </p:extLst>
          </p:nvPr>
        </p:nvGraphicFramePr>
        <p:xfrm>
          <a:off x="2057400" y="895350"/>
          <a:ext cx="5257800" cy="39941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35151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B18F24EF-A5A9-4F3E-A405-54A029E95A3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8D0063F-1FD0-49D0-A27D-D440030DB624}"/>
              </a:ext>
            </a:extLst>
          </p:cNvPr>
          <p:cNvSpPr>
            <a:spLocks noGrp="1"/>
          </p:cNvSpPr>
          <p:nvPr>
            <p:ph type="title" idx="10"/>
          </p:nvPr>
        </p:nvSpPr>
        <p:spPr>
          <a:xfrm>
            <a:off x="76200" y="1428751"/>
            <a:ext cx="3952874" cy="1350430"/>
          </a:xfrm>
        </p:spPr>
        <p:txBody>
          <a:bodyPr rtlCol="0"/>
          <a:lstStyle/>
          <a:p>
            <a:pPr algn="ctr"/>
            <a:r>
              <a:rPr lang="mn-MN" sz="1800" i="1" cap="all" dirty="0">
                <a:solidFill>
                  <a:srgbClr val="002060"/>
                </a:solidFill>
                <a:latin typeface="Times New Roman" panose="02020603050405020304" pitchFamily="18" charset="0"/>
                <a:cs typeface="Times New Roman" panose="02020603050405020304" pitchFamily="18" charset="0"/>
              </a:rPr>
              <a:t>Хүний нөөцийн албаны бүтэц</a:t>
            </a:r>
            <a:endParaRPr lang="en-US" sz="1800" i="1" cap="all" dirty="0">
              <a:solidFill>
                <a:srgbClr val="002060"/>
              </a:solidFill>
              <a:latin typeface="Times New Roman" panose="02020603050405020304" pitchFamily="18" charset="0"/>
              <a:cs typeface="Times New Roman" panose="02020603050405020304" pitchFamily="18" charset="0"/>
            </a:endParaRPr>
          </a:p>
        </p:txBody>
      </p:sp>
      <p:sp>
        <p:nvSpPr>
          <p:cNvPr id="4" name="Content Placeholder 2">
            <a:extLst>
              <a:ext uri="{9BEBE535-7F23-4493-9BA3-78452659F20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33384AF-B817-4F30-9B7D-95F1C79E7B80}"/>
              </a:ext>
            </a:extLst>
          </p:cNvPr>
          <p:cNvSpPr>
            <a:spLocks noGrp="1"/>
          </p:cNvSpPr>
          <p:nvPr>
            <p:ph type="body" idx="14"/>
          </p:nvPr>
        </p:nvSpPr>
        <p:spPr>
          <a:xfrm>
            <a:off x="381000" y="4433887"/>
            <a:ext cx="4700406" cy="385763"/>
          </a:xfrm>
        </p:spPr>
        <p:txBody>
          <a:bodyPr rtlCol="0"/>
          <a:lstStyle/>
          <a:p>
            <a:r>
              <a:rPr lang="mn-MN" sz="1050" dirty="0">
                <a:solidFill>
                  <a:srgbClr val="555555"/>
                </a:solidFill>
                <a:latin typeface="Tahoma" panose="020B0604030504040204" pitchFamily="34" charset="0"/>
              </a:rPr>
              <a:t>"</a:t>
            </a:r>
            <a:r>
              <a:rPr lang="mn-MN" sz="1050" dirty="0">
                <a:solidFill>
                  <a:srgbClr val="002060"/>
                </a:solidFill>
                <a:latin typeface="Tahoma" panose="020B0604030504040204" pitchFamily="34" charset="0"/>
              </a:rPr>
              <a:t>Та байгаа газраа байгаа зүйлээрээ чадах зүйлээ хий.." </a:t>
            </a:r>
            <a:r>
              <a:rPr lang="mn-MN" sz="1050" i="1" dirty="0">
                <a:solidFill>
                  <a:srgbClr val="002060"/>
                </a:solidFill>
                <a:latin typeface="Tahoma" panose="020B0604030504040204" pitchFamily="34" charset="0"/>
              </a:rPr>
              <a:t>Теодор Рузьвелт</a:t>
            </a:r>
            <a:endParaRPr lang="en-US" sz="1050" dirty="0">
              <a:solidFill>
                <a:srgbClr val="002060"/>
              </a:solidFill>
            </a:endParaRPr>
          </a:p>
        </p:txBody>
      </p:sp>
      <p:sp>
        <p:nvSpPr>
          <p:cNvPr id="6" name="Content Placeholder 2">
            <a:extLst>
              <a:ext uri="{83F48C39-A688-4E8E-90FC-159BA9D5516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1C9E5A5-5389-471C-8B5F-82A9CFBBEAAC}"/>
              </a:ext>
            </a:extLst>
          </p:cNvPr>
          <p:cNvSpPr>
            <a:spLocks noGrp="1"/>
          </p:cNvSpPr>
          <p:nvPr>
            <p:ph type="body" idx="20"/>
          </p:nvPr>
        </p:nvSpPr>
        <p:spPr/>
        <p:txBody>
          <a:bodyPr vert="horz" rtlCol="0">
            <a:noAutofit/>
          </a:bodyPr>
          <a:lstStyle/>
          <a:p>
            <a:r>
              <a:rPr lang="mn-MN" dirty="0"/>
              <a:t>Албаны дарга</a:t>
            </a:r>
            <a:endParaRPr lang="en-US" dirty="0"/>
          </a:p>
        </p:txBody>
      </p:sp>
      <p:sp>
        <p:nvSpPr>
          <p:cNvPr id="7" name="Title 6">
            <a:extLst>
              <a:ext uri="{A61332EB-8477-4ED4-AFC7-FD2B3BF6F3E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70C54B0-6136-4ADB-973A-096E7A38EDB2}"/>
              </a:ext>
            </a:extLst>
          </p:cNvPr>
          <p:cNvSpPr>
            <a:spLocks noGrp="1"/>
          </p:cNvSpPr>
          <p:nvPr>
            <p:ph type="title" idx="21"/>
          </p:nvPr>
        </p:nvSpPr>
        <p:spPr/>
        <p:txBody>
          <a:bodyPr rtlCol="0"/>
          <a:lstStyle/>
          <a:p>
            <a:r>
              <a:rPr lang="mn-MN" dirty="0"/>
              <a:t>Менежер </a:t>
            </a:r>
            <a:endParaRPr lang="en-US" dirty="0"/>
          </a:p>
        </p:txBody>
      </p:sp>
      <p:sp>
        <p:nvSpPr>
          <p:cNvPr id="8" name="Title 7">
            <a:extLst>
              <a:ext uri="{B7670892-1082-4A1F-A00C-6734DE839F9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204C34C-E145-4FC7-8809-04A0F877D86A}"/>
              </a:ext>
            </a:extLst>
          </p:cNvPr>
          <p:cNvSpPr>
            <a:spLocks noGrp="1"/>
          </p:cNvSpPr>
          <p:nvPr>
            <p:ph type="title" idx="22"/>
          </p:nvPr>
        </p:nvSpPr>
        <p:spPr>
          <a:xfrm>
            <a:off x="6019800" y="3571874"/>
            <a:ext cx="990600" cy="295275"/>
          </a:xfrm>
        </p:spPr>
        <p:txBody>
          <a:bodyPr rtlCol="0"/>
          <a:lstStyle/>
          <a:p>
            <a:r>
              <a:rPr lang="mn-MN" dirty="0"/>
              <a:t>Хууль, эрхзүйн мэргэжилтэн</a:t>
            </a:r>
            <a:endParaRPr lang="en-US" dirty="0"/>
          </a:p>
        </p:txBody>
      </p:sp>
      <p:pic>
        <p:nvPicPr>
          <p:cNvPr id="28" name="Picture Placeholder 27">
            <a:extLst>
              <a:ext uri="{FF2B5EF4-FFF2-40B4-BE49-F238E27FC236}">
                <a16:creationId xmlns:a16="http://schemas.microsoft.com/office/drawing/2014/main" id="{D9E4DCE3-96E9-44B7-BB66-EF2428E02D2A}"/>
              </a:ext>
            </a:extLst>
          </p:cNvPr>
          <p:cNvPicPr>
            <a:picLocks noGrp="1" noChangeAspect="1"/>
          </p:cNvPicPr>
          <p:nvPr>
            <p:ph type="pic" idx="11"/>
          </p:nvPr>
        </p:nvPicPr>
        <p:blipFill>
          <a:blip r:embed="rId2" cstate="print">
            <a:extLst>
              <a:ext uri="{28A0092B-C50C-407E-A947-70E740481C1C}">
                <a14:useLocalDpi xmlns:a14="http://schemas.microsoft.com/office/drawing/2010/main" val="0"/>
              </a:ext>
            </a:extLst>
          </a:blip>
          <a:srcRect t="16714" b="16714"/>
          <a:stretch>
            <a:fillRect/>
          </a:stretch>
        </p:blipFill>
        <p:spPr>
          <a:xfrm>
            <a:off x="4314825" y="848785"/>
            <a:ext cx="1352550" cy="1350429"/>
          </a:xfrm>
        </p:spPr>
      </p:pic>
      <p:pic>
        <p:nvPicPr>
          <p:cNvPr id="40" name="Picture Placeholder 39">
            <a:extLst>
              <a:ext uri="{FF2B5EF4-FFF2-40B4-BE49-F238E27FC236}">
                <a16:creationId xmlns:a16="http://schemas.microsoft.com/office/drawing/2014/main" id="{F3B77C99-297A-4F5F-B98F-4844F1A0DDA8}"/>
              </a:ext>
            </a:extLst>
          </p:cNvPr>
          <p:cNvPicPr>
            <a:picLocks noGrp="1" noChangeAspect="1"/>
          </p:cNvPicPr>
          <p:nvPr>
            <p:ph type="pic" idx="15"/>
          </p:nvPr>
        </p:nvPicPr>
        <p:blipFill>
          <a:blip r:embed="rId3" cstate="print">
            <a:extLst>
              <a:ext uri="{28A0092B-C50C-407E-A947-70E740481C1C}">
                <a14:useLocalDpi xmlns:a14="http://schemas.microsoft.com/office/drawing/2010/main" val="0"/>
              </a:ext>
            </a:extLst>
          </a:blip>
          <a:srcRect/>
          <a:stretch>
            <a:fillRect/>
          </a:stretch>
        </p:blipFill>
        <p:spPr/>
      </p:pic>
      <p:pic>
        <p:nvPicPr>
          <p:cNvPr id="42" name="Picture 41">
            <a:extLst>
              <a:ext uri="{FF2B5EF4-FFF2-40B4-BE49-F238E27FC236}">
                <a16:creationId xmlns:a16="http://schemas.microsoft.com/office/drawing/2014/main" id="{8E586026-C124-40FF-915A-58F2E38255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524000" cy="1238250"/>
          </a:xfrm>
          <a:prstGeom prst="rect">
            <a:avLst/>
          </a:prstGeom>
        </p:spPr>
      </p:pic>
      <p:pic>
        <p:nvPicPr>
          <p:cNvPr id="46" name="Picture Placeholder 45">
            <a:extLst>
              <a:ext uri="{FF2B5EF4-FFF2-40B4-BE49-F238E27FC236}">
                <a16:creationId xmlns:a16="http://schemas.microsoft.com/office/drawing/2014/main" id="{7BFA7B06-91C8-4AF0-8B28-30155E6F273C}"/>
              </a:ext>
            </a:extLst>
          </p:cNvPr>
          <p:cNvPicPr>
            <a:picLocks noGrp="1" noChangeAspect="1"/>
          </p:cNvPicPr>
          <p:nvPr>
            <p:ph type="pic" idx="13"/>
          </p:nvPr>
        </p:nvPicPr>
        <p:blipFill>
          <a:blip r:embed="rId5" cstate="print">
            <a:extLst>
              <a:ext uri="{28A0092B-C50C-407E-A947-70E740481C1C}">
                <a14:useLocalDpi xmlns:a14="http://schemas.microsoft.com/office/drawing/2010/main" val="0"/>
              </a:ext>
            </a:extLst>
          </a:blip>
          <a:srcRect t="16675" b="16675"/>
          <a:stretch>
            <a:fillRect/>
          </a:stretch>
        </p:blipFill>
        <p:spPr>
          <a:xfrm>
            <a:off x="6896100" y="904874"/>
            <a:ext cx="1238250" cy="1238250"/>
          </a:xfrm>
        </p:spPr>
      </p:pic>
    </p:spTree>
    <p:extLst>
      <p:ext uri="{E5F85BB1-696E-4A69-AFB1-A8E71322F093}">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71008060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DBA48C-71C7-4E25-B534-36A96A673AD2}"/>
              </a:ext>
            </a:extLst>
          </p:cNvPr>
          <p:cNvPicPr>
            <a:picLocks noChangeAspect="1"/>
          </p:cNvPicPr>
          <p:nvPr/>
        </p:nvPicPr>
        <p:blipFill>
          <a:blip r:embed="rId2"/>
          <a:stretch>
            <a:fillRect/>
          </a:stretch>
        </p:blipFill>
        <p:spPr>
          <a:xfrm>
            <a:off x="37214" y="41201"/>
            <a:ext cx="1072989" cy="969348"/>
          </a:xfrm>
          <a:prstGeom prst="rect">
            <a:avLst/>
          </a:prstGeom>
        </p:spPr>
      </p:pic>
      <p:sp>
        <p:nvSpPr>
          <p:cNvPr id="4" name="Freeform: Shape 3">
            <a:extLst>
              <a:ext uri="{FF2B5EF4-FFF2-40B4-BE49-F238E27FC236}">
                <a16:creationId xmlns:a16="http://schemas.microsoft.com/office/drawing/2014/main" id="{1D91B104-27FE-4471-9783-03B09AF993CF}"/>
              </a:ext>
            </a:extLst>
          </p:cNvPr>
          <p:cNvSpPr/>
          <p:nvPr/>
        </p:nvSpPr>
        <p:spPr>
          <a:xfrm>
            <a:off x="3083442" y="2041451"/>
            <a:ext cx="2161542" cy="517451"/>
          </a:xfrm>
          <a:custGeom>
            <a:avLst/>
            <a:gdLst>
              <a:gd name="connsiteX0" fmla="*/ 1410586 w 2161542"/>
              <a:gd name="connsiteY0" fmla="*/ 517451 h 517451"/>
              <a:gd name="connsiteX1" fmla="*/ 2098158 w 2161542"/>
              <a:gd name="connsiteY1" fmla="*/ 248093 h 517451"/>
              <a:gd name="connsiteX2" fmla="*/ 0 w 2161542"/>
              <a:gd name="connsiteY2" fmla="*/ 0 h 517451"/>
            </a:gdLst>
            <a:ahLst/>
            <a:cxnLst>
              <a:cxn ang="0">
                <a:pos x="connsiteX0" y="connsiteY0"/>
              </a:cxn>
              <a:cxn ang="0">
                <a:pos x="connsiteX1" y="connsiteY1"/>
              </a:cxn>
              <a:cxn ang="0">
                <a:pos x="connsiteX2" y="connsiteY2"/>
              </a:cxn>
            </a:cxnLst>
            <a:rect l="l" t="t" r="r" b="b"/>
            <a:pathLst>
              <a:path w="2161542" h="517451">
                <a:moveTo>
                  <a:pt x="1410586" y="517451"/>
                </a:moveTo>
                <a:cubicBezTo>
                  <a:pt x="1871921" y="425893"/>
                  <a:pt x="2333256" y="334335"/>
                  <a:pt x="2098158" y="248093"/>
                </a:cubicBezTo>
                <a:cubicBezTo>
                  <a:pt x="1863060" y="161851"/>
                  <a:pt x="931530" y="80925"/>
                  <a:pt x="0" y="0"/>
                </a:cubicBezTo>
              </a:path>
            </a:pathLst>
          </a:custGeom>
          <a:noFill/>
        </p:spPr>
        <p:style>
          <a:lnRef idx="0">
            <a:scrgbClr r="0" g="0" b="0"/>
          </a:lnRef>
          <a:fillRef idx="1">
            <a:schemeClr val="accent1"/>
          </a:fillRef>
          <a:effectRef idx="0">
            <a:schemeClr val="accent1"/>
          </a:effectRef>
          <a:fontRef idx="none"/>
        </p:style>
        <p:txBody>
          <a:bodyPr vert="horz" rtlCol="0" anchor="ctr"/>
          <a:lstStyle/>
          <a:p>
            <a:pPr algn="ctr"/>
            <a:endParaRPr lang="en-US"/>
          </a:p>
        </p:txBody>
      </p:sp>
      <p:sp>
        <p:nvSpPr>
          <p:cNvPr id="7" name="Rectangle 6">
            <a:extLst>
              <a:ext uri="{FF2B5EF4-FFF2-40B4-BE49-F238E27FC236}">
                <a16:creationId xmlns:a16="http://schemas.microsoft.com/office/drawing/2014/main" id="{455CCBCD-EA45-4C1F-8184-16C3AC0049F7}"/>
              </a:ext>
            </a:extLst>
          </p:cNvPr>
          <p:cNvSpPr/>
          <p:nvPr/>
        </p:nvSpPr>
        <p:spPr>
          <a:xfrm>
            <a:off x="2806995" y="687383"/>
            <a:ext cx="1828800"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mn-MN" sz="1600" b="1" i="1" u="none" strike="noStrike" kern="0" cap="all" spc="0" normalizeH="0" noProof="0" dirty="0">
                <a:ln>
                  <a:noFill/>
                </a:ln>
                <a:solidFill>
                  <a:srgbClr val="1F497D"/>
                </a:solidFill>
                <a:effectLst/>
                <a:uLnTx/>
                <a:uFillTx/>
                <a:latin typeface="Times New Roman" panose="02020603050405020304" pitchFamily="18" charset="0"/>
                <a:cs typeface="Times New Roman" panose="02020603050405020304" pitchFamily="18" charset="0"/>
              </a:rPr>
              <a:t>Бусад:</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all" spc="0" normalizeH="0" noProof="0" dirty="0">
              <a:ln>
                <a:noFill/>
              </a:ln>
              <a:solidFill>
                <a:sysClr val="windowText" lastClr="000000"/>
              </a:solidFill>
              <a:effectLst/>
              <a:uLnTx/>
              <a:uFillTx/>
            </a:endParaRPr>
          </a:p>
        </p:txBody>
      </p:sp>
      <p:sp>
        <p:nvSpPr>
          <p:cNvPr id="8" name="Freeform: Shape 7">
            <a:extLst>
              <a:ext uri="{FF2B5EF4-FFF2-40B4-BE49-F238E27FC236}">
                <a16:creationId xmlns:a16="http://schemas.microsoft.com/office/drawing/2014/main" id="{4F8CD26B-FAEB-4CBA-AA6E-0ADAB51E8653}"/>
              </a:ext>
            </a:extLst>
          </p:cNvPr>
          <p:cNvSpPr/>
          <p:nvPr/>
        </p:nvSpPr>
        <p:spPr>
          <a:xfrm>
            <a:off x="1676400" y="1311120"/>
            <a:ext cx="6705600" cy="2783971"/>
          </a:xfrm>
          <a:custGeom>
            <a:avLst/>
            <a:gdLst>
              <a:gd name="connsiteX0" fmla="*/ 50564 w 1057113"/>
              <a:gd name="connsiteY0" fmla="*/ 99229 h 439471"/>
              <a:gd name="connsiteX1" fmla="*/ 114360 w 1057113"/>
              <a:gd name="connsiteY1" fmla="*/ 21257 h 439471"/>
              <a:gd name="connsiteX2" fmla="*/ 1057113 w 1057113"/>
              <a:gd name="connsiteY2" fmla="*/ 439471 h 439471"/>
            </a:gdLst>
            <a:ahLst/>
            <a:cxnLst>
              <a:cxn ang="0">
                <a:pos x="connsiteX0" y="connsiteY0"/>
              </a:cxn>
              <a:cxn ang="0">
                <a:pos x="connsiteX1" y="connsiteY1"/>
              </a:cxn>
              <a:cxn ang="0">
                <a:pos x="connsiteX2" y="connsiteY2"/>
              </a:cxn>
            </a:cxnLst>
            <a:rect l="l" t="t" r="r" b="b"/>
            <a:pathLst>
              <a:path w="1057113" h="439471">
                <a:moveTo>
                  <a:pt x="50564" y="99229"/>
                </a:moveTo>
                <a:cubicBezTo>
                  <a:pt x="-1417" y="31889"/>
                  <a:pt x="-53398" y="-35450"/>
                  <a:pt x="114360" y="21257"/>
                </a:cubicBezTo>
                <a:cubicBezTo>
                  <a:pt x="282118" y="77964"/>
                  <a:pt x="669615" y="258717"/>
                  <a:pt x="1057113" y="439471"/>
                </a:cubicBezTo>
              </a:path>
            </a:pathLst>
          </a:custGeom>
          <a:noFill/>
        </p:spPr>
        <p:style>
          <a:lnRef idx="0">
            <a:scrgbClr r="0" g="0" b="0"/>
          </a:lnRef>
          <a:fillRef idx="1">
            <a:schemeClr val="accent1"/>
          </a:fillRef>
          <a:effectRef idx="0">
            <a:schemeClr val="accent1"/>
          </a:effectRef>
          <a:fontRef idx="none"/>
        </p:style>
        <p:txBody>
          <a:bodyPr vert="horz" rtlCol="0" anchor="ctr"/>
          <a:lstStyle/>
          <a:p>
            <a:pPr algn="ctr"/>
            <a:r>
              <a:rPr lang="mn-MN" sz="2000" i="1" dirty="0">
                <a:solidFill>
                  <a:srgbClr val="002060"/>
                </a:solidFill>
                <a:latin typeface="Times New Roman" panose="02020603050405020304" pitchFamily="18" charset="0"/>
                <a:cs typeface="Times New Roman" panose="02020603050405020304" pitchFamily="18" charset="0"/>
              </a:rPr>
              <a:t>БОЭТ-ийн захирлын зөвлөлийн хурлыг 2022 онд 7 удаа хуралдуулж, 38 асуудлыг шийдвэрлэсэн байна.</a:t>
            </a:r>
            <a:endParaRPr lang="en-US" sz="2000"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9396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02360"/>
            <a:ext cx="5867400" cy="879906"/>
          </a:xfrm>
        </p:spPr>
        <p:txBody>
          <a:bodyPr>
            <a:normAutofit/>
          </a:bodyPr>
          <a:lstStyle/>
          <a:p>
            <a:pPr algn="ctr"/>
            <a:r>
              <a:rPr lang="mn-MN" sz="2100" i="1" dirty="0">
                <a:solidFill>
                  <a:schemeClr val="accent1">
                    <a:lumMod val="75000"/>
                  </a:schemeClr>
                </a:solidFill>
                <a:latin typeface="Times New Roman" panose="02020603050405020304" pitchFamily="18" charset="0"/>
                <a:cs typeface="Times New Roman" panose="02020603050405020304" pitchFamily="18" charset="0"/>
              </a:rPr>
              <a:t>Хамтран болон бие даан </a:t>
            </a:r>
            <a:br>
              <a:rPr lang="mn-MN" sz="2100" i="1" dirty="0">
                <a:solidFill>
                  <a:schemeClr val="accent1">
                    <a:lumMod val="75000"/>
                  </a:schemeClr>
                </a:solidFill>
                <a:latin typeface="Times New Roman" panose="02020603050405020304" pitchFamily="18" charset="0"/>
                <a:cs typeface="Times New Roman" panose="02020603050405020304" pitchFamily="18" charset="0"/>
              </a:rPr>
            </a:br>
            <a:r>
              <a:rPr lang="mn-MN" sz="2100" i="1" dirty="0">
                <a:solidFill>
                  <a:schemeClr val="accent1">
                    <a:lumMod val="75000"/>
                  </a:schemeClr>
                </a:solidFill>
                <a:latin typeface="Times New Roman" panose="02020603050405020304" pitchFamily="18" charset="0"/>
                <a:cs typeface="Times New Roman" panose="02020603050405020304" pitchFamily="18" charset="0"/>
              </a:rPr>
              <a:t>зохион байгуулсан ажлууд...</a:t>
            </a:r>
            <a:endParaRPr lang="en-US" sz="2100" i="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057400" y="1369218"/>
            <a:ext cx="6934200" cy="3671921"/>
          </a:xfrm>
        </p:spPr>
        <p:txBody>
          <a:bodyPr>
            <a:normAutofit lnSpcReduction="10000"/>
          </a:bodyPr>
          <a:lstStyle/>
          <a:p>
            <a:pPr algn="just"/>
            <a:r>
              <a:rPr lang="mn-MN" sz="1800" i="1" dirty="0">
                <a:solidFill>
                  <a:schemeClr val="accent1">
                    <a:lumMod val="50000"/>
                  </a:schemeClr>
                </a:solidFill>
                <a:latin typeface="Times New Roman" panose="02020603050405020304" pitchFamily="18" charset="0"/>
                <a:cs typeface="Times New Roman" panose="02020603050405020304" pitchFamily="18" charset="0"/>
              </a:rPr>
              <a:t>  Олон улсын ахмадын өдөр</a:t>
            </a:r>
          </a:p>
          <a:p>
            <a:pPr algn="just"/>
            <a:r>
              <a:rPr lang="mn-MN" sz="1800" i="1" dirty="0">
                <a:solidFill>
                  <a:schemeClr val="accent1">
                    <a:lumMod val="50000"/>
                  </a:schemeClr>
                </a:solidFill>
                <a:latin typeface="Times New Roman" panose="02020603050405020304" pitchFamily="18" charset="0"/>
                <a:cs typeface="Times New Roman" panose="02020603050405020304" pitchFamily="18" charset="0"/>
              </a:rPr>
              <a:t> Байгууллагын аварга шалгаруулах спортын бага наадам</a:t>
            </a:r>
          </a:p>
          <a:p>
            <a:pPr algn="just"/>
            <a:r>
              <a:rPr lang="mn-MN" sz="1800" i="1" dirty="0">
                <a:solidFill>
                  <a:schemeClr val="accent1">
                    <a:lumMod val="50000"/>
                  </a:schemeClr>
                </a:solidFill>
                <a:latin typeface="Times New Roman" panose="02020603050405020304" pitchFamily="18" charset="0"/>
                <a:cs typeface="Times New Roman" panose="02020603050405020304" pitchFamily="18" charset="0"/>
              </a:rPr>
              <a:t>ТУЗ-ийн хурал</a:t>
            </a:r>
          </a:p>
          <a:p>
            <a:pPr algn="just"/>
            <a:r>
              <a:rPr lang="en-US" sz="1800" i="1" dirty="0">
                <a:solidFill>
                  <a:schemeClr val="accent1">
                    <a:lumMod val="50000"/>
                  </a:schemeClr>
                </a:solidFill>
                <a:latin typeface="Times New Roman" panose="02020603050405020304" pitchFamily="18" charset="0"/>
                <a:cs typeface="Times New Roman" panose="02020603050405020304" pitchFamily="18" charset="0"/>
              </a:rPr>
              <a:t>20</a:t>
            </a:r>
            <a:r>
              <a:rPr lang="mn-MN" sz="1800" i="1" dirty="0">
                <a:solidFill>
                  <a:schemeClr val="accent1">
                    <a:lumMod val="50000"/>
                  </a:schemeClr>
                </a:solidFill>
                <a:latin typeface="Times New Roman" panose="02020603050405020304" pitchFamily="18" charset="0"/>
                <a:cs typeface="Times New Roman" panose="02020603050405020304" pitchFamily="18" charset="0"/>
              </a:rPr>
              <a:t>22</a:t>
            </a:r>
            <a:r>
              <a:rPr lang="en-US" sz="1800" i="1" dirty="0">
                <a:solidFill>
                  <a:schemeClr val="accent1">
                    <a:lumMod val="50000"/>
                  </a:schemeClr>
                </a:solidFill>
                <a:latin typeface="Times New Roman" panose="02020603050405020304" pitchFamily="18" charset="0"/>
                <a:cs typeface="Times New Roman" panose="02020603050405020304" pitchFamily="18" charset="0"/>
              </a:rPr>
              <a:t>-202</a:t>
            </a:r>
            <a:r>
              <a:rPr lang="mn-MN" sz="1800" i="1" dirty="0">
                <a:solidFill>
                  <a:schemeClr val="accent1">
                    <a:lumMod val="50000"/>
                  </a:schemeClr>
                </a:solidFill>
                <a:latin typeface="Times New Roman" panose="02020603050405020304" pitchFamily="18" charset="0"/>
                <a:cs typeface="Times New Roman" panose="02020603050405020304" pitchFamily="18" charset="0"/>
              </a:rPr>
              <a:t>3</a:t>
            </a:r>
            <a:r>
              <a:rPr lang="en-US" sz="1800" i="1" dirty="0">
                <a:solidFill>
                  <a:schemeClr val="accent1">
                    <a:lumMod val="50000"/>
                  </a:schemeClr>
                </a:solidFill>
                <a:latin typeface="Times New Roman" panose="02020603050405020304" pitchFamily="18" charset="0"/>
                <a:cs typeface="Times New Roman" panose="02020603050405020304" pitchFamily="18" charset="0"/>
              </a:rPr>
              <a:t> </a:t>
            </a:r>
            <a:r>
              <a:rPr lang="mn-MN" sz="1800" i="1" dirty="0">
                <a:solidFill>
                  <a:schemeClr val="accent1">
                    <a:lumMod val="50000"/>
                  </a:schemeClr>
                </a:solidFill>
                <a:latin typeface="Times New Roman" panose="02020603050405020304" pitchFamily="18" charset="0"/>
                <a:cs typeface="Times New Roman" panose="02020603050405020304" pitchFamily="18" charset="0"/>
              </a:rPr>
              <a:t>оны шинэ жил тэмдэглэн өнгөрүүлэх үйл ажиллагаа</a:t>
            </a:r>
          </a:p>
          <a:p>
            <a:pPr algn="just"/>
            <a:r>
              <a:rPr lang="mn-MN" sz="1800" i="1" dirty="0">
                <a:solidFill>
                  <a:schemeClr val="accent1">
                    <a:lumMod val="50000"/>
                  </a:schemeClr>
                </a:solidFill>
                <a:latin typeface="Times New Roman" panose="02020603050405020304" pitchFamily="18" charset="0"/>
                <a:cs typeface="Times New Roman" panose="02020603050405020304" pitchFamily="18" charset="0"/>
              </a:rPr>
              <a:t>Дэлхийн эмч нарын өдөр тэмдэглэн өнгөрүүлэх үйл ажиллагаа</a:t>
            </a:r>
          </a:p>
          <a:p>
            <a:pPr algn="just"/>
            <a:r>
              <a:rPr lang="mn-MN" sz="1800" i="1" dirty="0">
                <a:solidFill>
                  <a:schemeClr val="accent1">
                    <a:lumMod val="50000"/>
                  </a:schemeClr>
                </a:solidFill>
                <a:latin typeface="Times New Roman" panose="02020603050405020304" pitchFamily="18" charset="0"/>
                <a:cs typeface="Times New Roman" panose="02020603050405020304" pitchFamily="18" charset="0"/>
              </a:rPr>
              <a:t>“Эрүүл мэндийн ажилтны өдөр”-ийг тэмдэглэн өнгөрүүлэх үйл ажиллагаа</a:t>
            </a:r>
          </a:p>
          <a:p>
            <a:pPr algn="just"/>
            <a:r>
              <a:rPr lang="mn-MN" sz="1800" i="1" dirty="0">
                <a:solidFill>
                  <a:schemeClr val="accent1">
                    <a:lumMod val="50000"/>
                  </a:schemeClr>
                </a:solidFill>
                <a:latin typeface="Times New Roman" panose="02020603050405020304" pitchFamily="18" charset="0"/>
                <a:cs typeface="Times New Roman" panose="02020603050405020304" pitchFamily="18" charset="0"/>
              </a:rPr>
              <a:t>“Хөдөлмөрлөх эрхээ баталгаажуулья” аян</a:t>
            </a:r>
          </a:p>
          <a:p>
            <a:pPr algn="just"/>
            <a:r>
              <a:rPr lang="mn-MN" sz="1800" i="1" dirty="0">
                <a:solidFill>
                  <a:schemeClr val="accent1">
                    <a:lumMod val="50000"/>
                  </a:schemeClr>
                </a:solidFill>
                <a:latin typeface="Times New Roman" panose="02020603050405020304" pitchFamily="18" charset="0"/>
                <a:cs typeface="Times New Roman" panose="02020603050405020304" pitchFamily="18" charset="0"/>
              </a:rPr>
              <a:t>БОЭТ-ийн Мөсний баяр</a:t>
            </a:r>
          </a:p>
          <a:p>
            <a:pPr algn="just"/>
            <a:r>
              <a:rPr lang="mn-MN" sz="1800" i="1" dirty="0">
                <a:solidFill>
                  <a:schemeClr val="accent1">
                    <a:lumMod val="50000"/>
                  </a:schemeClr>
                </a:solidFill>
                <a:latin typeface="Times New Roman" panose="02020603050405020304" pitchFamily="18" charset="0"/>
                <a:cs typeface="Times New Roman" panose="02020603050405020304" pitchFamily="18" charset="0"/>
              </a:rPr>
              <a:t>“Хамтдаа хөгжье” дэвжээ тэмцээн</a:t>
            </a:r>
          </a:p>
          <a:p>
            <a:pPr algn="just"/>
            <a:r>
              <a:rPr lang="mn-MN" sz="1800" i="1" dirty="0">
                <a:solidFill>
                  <a:schemeClr val="accent1">
                    <a:lumMod val="50000"/>
                  </a:schemeClr>
                </a:solidFill>
                <a:latin typeface="Times New Roman" panose="02020603050405020304" pitchFamily="18" charset="0"/>
                <a:cs typeface="Times New Roman" panose="02020603050405020304" pitchFamily="18" charset="0"/>
              </a:rPr>
              <a:t>“ОУ-н Сувилагчдын өдөр”-ийг тэмдэглэн өнгөрүүлэх үйл ажиллагаа</a:t>
            </a:r>
          </a:p>
          <a:p>
            <a:pPr algn="just"/>
            <a:endParaRPr lang="mn-MN" sz="1800" i="1" dirty="0">
              <a:solidFill>
                <a:schemeClr val="accent1">
                  <a:lumMod val="50000"/>
                </a:schemeClr>
              </a:solidFill>
              <a:latin typeface="Times New Roman" panose="02020603050405020304" pitchFamily="18" charset="0"/>
              <a:cs typeface="Times New Roman" panose="02020603050405020304" pitchFamily="18" charset="0"/>
            </a:endParaRPr>
          </a:p>
          <a:p>
            <a:pPr algn="just"/>
            <a:endParaRPr lang="mn-MN" sz="1800" i="1" dirty="0">
              <a:solidFill>
                <a:schemeClr val="accent1">
                  <a:lumMod val="50000"/>
                </a:schemeClr>
              </a:solidFill>
              <a:latin typeface="Times New Roman" panose="02020603050405020304" pitchFamily="18" charset="0"/>
              <a:cs typeface="Times New Roman" panose="02020603050405020304" pitchFamily="18" charset="0"/>
            </a:endParaRPr>
          </a:p>
          <a:p>
            <a:pPr algn="just"/>
            <a:endParaRPr lang="mn-MN" sz="1800" i="1" dirty="0">
              <a:solidFill>
                <a:schemeClr val="accent1">
                  <a:lumMod val="50000"/>
                </a:schemeClr>
              </a:solidFill>
              <a:latin typeface="Times New Roman" panose="02020603050405020304" pitchFamily="18" charset="0"/>
              <a:cs typeface="Times New Roman" panose="02020603050405020304" pitchFamily="18" charset="0"/>
            </a:endParaRPr>
          </a:p>
          <a:p>
            <a:pPr algn="just"/>
            <a:endParaRPr lang="en-US" sz="1800" i="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0" y="0"/>
            <a:ext cx="1353429" cy="1216258"/>
          </a:xfrm>
          <a:prstGeom prst="rect">
            <a:avLst/>
          </a:prstGeom>
        </p:spPr>
      </p:pic>
    </p:spTree>
    <p:extLst>
      <p:ext uri="{BB962C8B-B14F-4D97-AF65-F5344CB8AC3E}">
        <p14:creationId xmlns:p14="http://schemas.microsoft.com/office/powerpoint/2010/main" val="118312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100" dirty="0">
                <a:latin typeface="Arial" panose="020B0604020202020204" pitchFamily="34" charset="0"/>
                <a:cs typeface="Arial" panose="020B0604020202020204" pitchFamily="34" charset="0"/>
                <a:hlinkClick r:id="rId2"/>
              </a:rPr>
              <a:t>www.hr.hdc.gov.mn</a:t>
            </a:r>
            <a:r>
              <a:rPr lang="en-US" sz="2100" dirty="0">
                <a:latin typeface="Arial" panose="020B0604020202020204" pitchFamily="34" charset="0"/>
                <a:cs typeface="Arial" panose="020B0604020202020204" pitchFamily="34" charset="0"/>
              </a:rPr>
              <a:t> </a:t>
            </a:r>
            <a:r>
              <a:rPr lang="mn-MN" sz="2100" dirty="0">
                <a:latin typeface="Arial" panose="020B0604020202020204" pitchFamily="34" charset="0"/>
                <a:cs typeface="Arial" panose="020B0604020202020204" pitchFamily="34" charset="0"/>
              </a:rPr>
              <a:t>  </a:t>
            </a:r>
            <a:r>
              <a:rPr lang="mn-MN" sz="2100" i="1" dirty="0">
                <a:solidFill>
                  <a:schemeClr val="accent1">
                    <a:lumMod val="50000"/>
                  </a:schemeClr>
                </a:solidFill>
                <a:latin typeface="Times New Roman" panose="02020603050405020304" pitchFamily="18" charset="0"/>
                <a:cs typeface="Times New Roman" panose="02020603050405020304" pitchFamily="18" charset="0"/>
              </a:rPr>
              <a:t>“Эрүүл мэндийн ажилтны </a:t>
            </a:r>
            <a:br>
              <a:rPr lang="mn-MN" sz="2100" i="1" dirty="0">
                <a:solidFill>
                  <a:schemeClr val="accent1">
                    <a:lumMod val="50000"/>
                  </a:schemeClr>
                </a:solidFill>
                <a:latin typeface="Times New Roman" panose="02020603050405020304" pitchFamily="18" charset="0"/>
                <a:cs typeface="Times New Roman" panose="02020603050405020304" pitchFamily="18" charset="0"/>
              </a:rPr>
            </a:br>
            <a:r>
              <a:rPr lang="mn-MN" sz="2100" i="1" dirty="0">
                <a:solidFill>
                  <a:schemeClr val="accent1">
                    <a:lumMod val="50000"/>
                  </a:schemeClr>
                </a:solidFill>
                <a:latin typeface="Times New Roman" panose="02020603050405020304" pitchFamily="18" charset="0"/>
                <a:cs typeface="Times New Roman" panose="02020603050405020304" pitchFamily="18" charset="0"/>
              </a:rPr>
              <a:t>нэгдсэн бүртгэлийн сан” программ</a:t>
            </a:r>
            <a:endParaRPr lang="en-US" sz="2100" i="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p:txBody>
          <a:bodyPr>
            <a:normAutofit/>
          </a:bodyPr>
          <a:lstStyle/>
          <a:p>
            <a:pPr marL="0" indent="0" algn="just">
              <a:buNone/>
            </a:pPr>
            <a:r>
              <a:rPr lang="mn-MN" sz="1800" dirty="0">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p:txBody>
      </p:sp>
      <p:sp>
        <p:nvSpPr>
          <p:cNvPr id="10" name="Content Placeholder 9">
            <a:extLst>
              <a:ext uri="{FF2B5EF4-FFF2-40B4-BE49-F238E27FC236}">
                <a16:creationId xmlns:a16="http://schemas.microsoft.com/office/drawing/2014/main" id="{DEF6C2FD-6187-824F-24F5-4DEA0CF0BD4C}"/>
              </a:ext>
            </a:extLst>
          </p:cNvPr>
          <p:cNvSpPr>
            <a:spLocks noGrp="1"/>
          </p:cNvSpPr>
          <p:nvPr>
            <p:ph sz="half" idx="2"/>
          </p:nvPr>
        </p:nvSpPr>
        <p:spPr>
          <a:xfrm>
            <a:off x="4629150" y="1537855"/>
            <a:ext cx="3886200" cy="3094867"/>
          </a:xfrm>
        </p:spPr>
        <p:txBody>
          <a:bodyPr/>
          <a:lstStyle/>
          <a:p>
            <a:pPr marL="0" indent="0" algn="just">
              <a:buNone/>
            </a:pPr>
            <a:r>
              <a:rPr lang="mn-MN" i="1" dirty="0">
                <a:solidFill>
                  <a:schemeClr val="accent1">
                    <a:lumMod val="50000"/>
                  </a:schemeClr>
                </a:solidFill>
                <a:latin typeface="Times New Roman" panose="02020603050405020304" pitchFamily="18" charset="0"/>
                <a:cs typeface="Times New Roman" panose="02020603050405020304" pitchFamily="18" charset="0"/>
              </a:rPr>
              <a:t>Ажлын туршлага, мэдээлэл  нийт  </a:t>
            </a:r>
            <a:r>
              <a:rPr lang="mn-MN" i="1" dirty="0">
                <a:solidFill>
                  <a:srgbClr val="FF0000"/>
                </a:solidFill>
                <a:latin typeface="Times New Roman" panose="02020603050405020304" pitchFamily="18" charset="0"/>
                <a:cs typeface="Times New Roman" panose="02020603050405020304" pitchFamily="18" charset="0"/>
              </a:rPr>
              <a:t>354</a:t>
            </a:r>
            <a:r>
              <a:rPr lang="mn-MN" i="1" dirty="0">
                <a:solidFill>
                  <a:schemeClr val="accent1">
                    <a:lumMod val="50000"/>
                  </a:schemeClr>
                </a:solidFill>
                <a:latin typeface="Times New Roman" panose="02020603050405020304" pitchFamily="18" charset="0"/>
                <a:cs typeface="Times New Roman" panose="02020603050405020304" pitchFamily="18" charset="0"/>
              </a:rPr>
              <a:t> эмч мэргэжилтэн баталгаажуулалт хийснээс</a:t>
            </a:r>
          </a:p>
          <a:p>
            <a:pPr algn="just"/>
            <a:r>
              <a:rPr lang="mn-MN" i="1" dirty="0">
                <a:solidFill>
                  <a:schemeClr val="accent1">
                    <a:lumMod val="50000"/>
                  </a:schemeClr>
                </a:solidFill>
                <a:latin typeface="Times New Roman" panose="02020603050405020304" pitchFamily="18" charset="0"/>
                <a:cs typeface="Times New Roman" panose="02020603050405020304" pitchFamily="18" charset="0"/>
              </a:rPr>
              <a:t>Ажиллаж байгаа эмч, мэргэжилтэн - </a:t>
            </a:r>
            <a:r>
              <a:rPr lang="mn-MN" i="1" dirty="0">
                <a:solidFill>
                  <a:srgbClr val="FF0000"/>
                </a:solidFill>
                <a:latin typeface="Times New Roman" panose="02020603050405020304" pitchFamily="18" charset="0"/>
                <a:cs typeface="Times New Roman" panose="02020603050405020304" pitchFamily="18" charset="0"/>
              </a:rPr>
              <a:t>281</a:t>
            </a:r>
          </a:p>
          <a:p>
            <a:pPr algn="just"/>
            <a:r>
              <a:rPr lang="mn-MN" i="1" dirty="0">
                <a:solidFill>
                  <a:schemeClr val="accent1">
                    <a:lumMod val="50000"/>
                  </a:schemeClr>
                </a:solidFill>
                <a:latin typeface="Times New Roman" panose="02020603050405020304" pitchFamily="18" charset="0"/>
                <a:cs typeface="Times New Roman" panose="02020603050405020304" pitchFamily="18" charset="0"/>
              </a:rPr>
              <a:t>Ажлаас гарсан эмч, мэргэжилтэн – </a:t>
            </a:r>
            <a:r>
              <a:rPr lang="mn-MN" i="1" dirty="0">
                <a:solidFill>
                  <a:srgbClr val="FF0000"/>
                </a:solidFill>
                <a:latin typeface="Times New Roman" panose="02020603050405020304" pitchFamily="18" charset="0"/>
                <a:cs typeface="Times New Roman" panose="02020603050405020304" pitchFamily="18" charset="0"/>
              </a:rPr>
              <a:t>73</a:t>
            </a:r>
            <a:endParaRPr lang="mn-MN" i="1" dirty="0">
              <a:solidFill>
                <a:schemeClr val="accent1">
                  <a:lumMod val="50000"/>
                </a:schemeClr>
              </a:solidFill>
              <a:latin typeface="Times New Roman" panose="02020603050405020304" pitchFamily="18" charset="0"/>
              <a:cs typeface="Times New Roman" panose="02020603050405020304" pitchFamily="18" charset="0"/>
            </a:endParaRPr>
          </a:p>
          <a:p>
            <a:endParaRPr lang="en-US" dirty="0"/>
          </a:p>
        </p:txBody>
      </p:sp>
      <p:pic>
        <p:nvPicPr>
          <p:cNvPr id="4" name="Picture 3"/>
          <p:cNvPicPr>
            <a:picLocks noChangeAspect="1"/>
          </p:cNvPicPr>
          <p:nvPr/>
        </p:nvPicPr>
        <p:blipFill>
          <a:blip r:embed="rId3"/>
          <a:stretch>
            <a:fillRect/>
          </a:stretch>
        </p:blipFill>
        <p:spPr>
          <a:xfrm>
            <a:off x="127619" y="0"/>
            <a:ext cx="1353429" cy="1216258"/>
          </a:xfrm>
          <a:prstGeom prst="rect">
            <a:avLst/>
          </a:prstGeom>
        </p:spPr>
      </p:pic>
      <p:pic>
        <p:nvPicPr>
          <p:cNvPr id="9" name="Picture 8">
            <a:extLst>
              <a:ext uri="{FF2B5EF4-FFF2-40B4-BE49-F238E27FC236}">
                <a16:creationId xmlns:a16="http://schemas.microsoft.com/office/drawing/2014/main" id="{CC27264B-CE7F-914F-485F-D96D683B675F}"/>
              </a:ext>
            </a:extLst>
          </p:cNvPr>
          <p:cNvPicPr>
            <a:picLocks noChangeAspect="1"/>
          </p:cNvPicPr>
          <p:nvPr/>
        </p:nvPicPr>
        <p:blipFill>
          <a:blip r:embed="rId4"/>
          <a:stretch>
            <a:fillRect/>
          </a:stretch>
        </p:blipFill>
        <p:spPr>
          <a:xfrm>
            <a:off x="627459" y="1537855"/>
            <a:ext cx="2949178" cy="3269672"/>
          </a:xfrm>
          <a:prstGeom prst="rect">
            <a:avLst/>
          </a:prstGeom>
        </p:spPr>
      </p:pic>
    </p:spTree>
    <p:extLst>
      <p:ext uri="{BB962C8B-B14F-4D97-AF65-F5344CB8AC3E}">
        <p14:creationId xmlns:p14="http://schemas.microsoft.com/office/powerpoint/2010/main" val="3004862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0"/>
            <a:ext cx="6781800" cy="1268016"/>
          </a:xfrm>
        </p:spPr>
        <p:txBody>
          <a:bodyPr>
            <a:normAutofit/>
          </a:bodyPr>
          <a:lstStyle/>
          <a:p>
            <a:pPr algn="ctr"/>
            <a:r>
              <a:rPr lang="en-US" sz="2100" dirty="0">
                <a:solidFill>
                  <a:schemeClr val="accent1">
                    <a:lumMod val="75000"/>
                  </a:schemeClr>
                </a:solidFill>
                <a:latin typeface="Arial" panose="020B0604020202020204" pitchFamily="34" charset="0"/>
                <a:cs typeface="Arial" panose="020B0604020202020204" pitchFamily="34" charset="0"/>
              </a:rPr>
              <a:t>https://hrm.csc.gov.mn</a:t>
            </a:r>
            <a:r>
              <a:rPr lang="en-US" sz="2000" i="1" dirty="0">
                <a:solidFill>
                  <a:schemeClr val="accent1">
                    <a:lumMod val="50000"/>
                  </a:schemeClr>
                </a:solidFill>
                <a:latin typeface="Times New Roman" panose="02020603050405020304" pitchFamily="18" charset="0"/>
                <a:cs typeface="Times New Roman" panose="02020603050405020304" pitchFamily="18" charset="0"/>
              </a:rPr>
              <a:t>/ </a:t>
            </a:r>
            <a:r>
              <a:rPr lang="mn-MN" sz="2000" i="1" dirty="0">
                <a:solidFill>
                  <a:schemeClr val="accent1">
                    <a:lumMod val="50000"/>
                  </a:schemeClr>
                </a:solidFill>
                <a:latin typeface="Times New Roman" panose="02020603050405020304" pitchFamily="18" charset="0"/>
                <a:cs typeface="Times New Roman" panose="02020603050405020304" pitchFamily="18" charset="0"/>
              </a:rPr>
              <a:t>“Хүний нөөцийн удирдлага </a:t>
            </a:r>
            <a:br>
              <a:rPr lang="mn-MN" sz="2000" i="1" dirty="0">
                <a:solidFill>
                  <a:schemeClr val="accent1">
                    <a:lumMod val="50000"/>
                  </a:schemeClr>
                </a:solidFill>
                <a:latin typeface="Times New Roman" panose="02020603050405020304" pitchFamily="18" charset="0"/>
                <a:cs typeface="Times New Roman" panose="02020603050405020304" pitchFamily="18" charset="0"/>
              </a:rPr>
            </a:br>
            <a:r>
              <a:rPr lang="mn-MN" sz="2000" i="1" dirty="0">
                <a:solidFill>
                  <a:schemeClr val="accent1">
                    <a:lumMod val="50000"/>
                  </a:schemeClr>
                </a:solidFill>
                <a:latin typeface="Times New Roman" panose="02020603050405020304" pitchFamily="18" charset="0"/>
                <a:cs typeface="Times New Roman" panose="02020603050405020304" pitchFamily="18" charset="0"/>
              </a:rPr>
              <a:t>мэдээллийн тогтолцоо” программ</a:t>
            </a:r>
            <a:endParaRPr lang="en-US" sz="2100" i="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p:txBody>
          <a:bodyPr>
            <a:normAutofit/>
          </a:bodyPr>
          <a:lstStyle/>
          <a:p>
            <a:pPr marL="0" indent="0" algn="just">
              <a:buNone/>
            </a:pPr>
            <a:r>
              <a:rPr lang="mn-MN" sz="1800" dirty="0">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D620D50F-3C41-9D3F-2A9D-4F11DBB75287}"/>
              </a:ext>
            </a:extLst>
          </p:cNvPr>
          <p:cNvSpPr>
            <a:spLocks noGrp="1"/>
          </p:cNvSpPr>
          <p:nvPr>
            <p:ph sz="half" idx="2"/>
          </p:nvPr>
        </p:nvSpPr>
        <p:spPr>
          <a:xfrm>
            <a:off x="2964873" y="1369219"/>
            <a:ext cx="5874327" cy="3263504"/>
          </a:xfrm>
        </p:spPr>
        <p:txBody>
          <a:bodyPr>
            <a:noAutofit/>
          </a:bodyPr>
          <a:lstStyle/>
          <a:p>
            <a:pPr marL="0" indent="0" algn="just">
              <a:buNone/>
            </a:pPr>
            <a:r>
              <a:rPr lang="mn-MN" sz="1800" dirty="0">
                <a:latin typeface="Arial" panose="020B0604020202020204" pitchFamily="34" charset="0"/>
                <a:cs typeface="Arial" panose="020B0604020202020204" pitchFamily="34" charset="0"/>
              </a:rPr>
              <a:t>	</a:t>
            </a:r>
            <a:r>
              <a:rPr lang="mn-MN" sz="1800" i="1" dirty="0">
                <a:solidFill>
                  <a:schemeClr val="accent1">
                    <a:lumMod val="50000"/>
                  </a:schemeClr>
                </a:solidFill>
                <a:latin typeface="Times New Roman" panose="02020603050405020304" pitchFamily="18" charset="0"/>
                <a:cs typeface="Times New Roman" panose="02020603050405020304" pitchFamily="18" charset="0"/>
              </a:rPr>
              <a:t>Төрийн албаны зөвлөлийн “Хүний нөөцийн удирдлага мэдээллийн тогтолцоо” програмд одоогийн байдлаар нийт </a:t>
            </a:r>
            <a:r>
              <a:rPr lang="mn-MN" sz="1800" i="1" dirty="0">
                <a:solidFill>
                  <a:srgbClr val="FF0000"/>
                </a:solidFill>
                <a:latin typeface="Times New Roman" panose="02020603050405020304" pitchFamily="18" charset="0"/>
                <a:cs typeface="Times New Roman" panose="02020603050405020304" pitchFamily="18" charset="0"/>
              </a:rPr>
              <a:t>774</a:t>
            </a:r>
            <a:r>
              <a:rPr lang="mn-MN" sz="1800" i="1" dirty="0">
                <a:solidFill>
                  <a:schemeClr val="accent1">
                    <a:lumMod val="50000"/>
                  </a:schemeClr>
                </a:solidFill>
                <a:latin typeface="Times New Roman" panose="02020603050405020304" pitchFamily="18" charset="0"/>
                <a:cs typeface="Times New Roman" panose="02020603050405020304" pitchFamily="18" charset="0"/>
              </a:rPr>
              <a:t> хүний мэдээлэл байгаагаас үндсэн идэвхитэй ажил эрхлэлттэй  </a:t>
            </a:r>
            <a:r>
              <a:rPr lang="mn-MN" sz="1800" i="1" dirty="0">
                <a:solidFill>
                  <a:srgbClr val="FF0000"/>
                </a:solidFill>
                <a:latin typeface="Times New Roman" panose="02020603050405020304" pitchFamily="18" charset="0"/>
                <a:cs typeface="Times New Roman" panose="02020603050405020304" pitchFamily="18" charset="0"/>
              </a:rPr>
              <a:t>550</a:t>
            </a:r>
            <a:r>
              <a:rPr lang="mn-MN" sz="1800" i="1" dirty="0">
                <a:solidFill>
                  <a:schemeClr val="accent1">
                    <a:lumMod val="50000"/>
                  </a:schemeClr>
                </a:solidFill>
                <a:latin typeface="Times New Roman" panose="02020603050405020304" pitchFamily="18" charset="0"/>
                <a:cs typeface="Times New Roman" panose="02020603050405020304" pitchFamily="18" charset="0"/>
              </a:rPr>
              <a:t> эмч ажилчид байна.</a:t>
            </a:r>
          </a:p>
          <a:p>
            <a:pPr marL="0" indent="0" algn="just">
              <a:buNone/>
            </a:pPr>
            <a:r>
              <a:rPr lang="mn-MN" sz="1800" i="1" dirty="0">
                <a:solidFill>
                  <a:schemeClr val="accent1">
                    <a:lumMod val="50000"/>
                  </a:schemeClr>
                </a:solidFill>
                <a:latin typeface="Times New Roman" panose="02020603050405020304" pitchFamily="18" charset="0"/>
                <a:cs typeface="Times New Roman" panose="02020603050405020304" pitchFamily="18" charset="0"/>
              </a:rPr>
              <a:t>	Энэ програм нь төрийн албаны цалингийн  нэгдсэн  системийн  эх үүсвэр бөгөөд мэдээллийн найдвартай байдлыг үнэн зөв бодитойгоор оруулснаар төрийн албан хаагчийн цалин хөлс үнэн зөв тодорхойлогдох үндэс болох юм.</a:t>
            </a:r>
          </a:p>
          <a:p>
            <a:pPr algn="just"/>
            <a:endParaRPr lang="en-US" sz="18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0" y="0"/>
            <a:ext cx="1330209" cy="1195391"/>
          </a:xfrm>
          <a:prstGeom prst="rect">
            <a:avLst/>
          </a:prstGeom>
        </p:spPr>
      </p:pic>
      <p:pic>
        <p:nvPicPr>
          <p:cNvPr id="7" name="Picture 6">
            <a:extLst>
              <a:ext uri="{FF2B5EF4-FFF2-40B4-BE49-F238E27FC236}">
                <a16:creationId xmlns:a16="http://schemas.microsoft.com/office/drawing/2014/main" id="{50DFFE57-6FBB-7522-B4B5-DCB8AF879B34}"/>
              </a:ext>
            </a:extLst>
          </p:cNvPr>
          <p:cNvPicPr>
            <a:picLocks noChangeAspect="1"/>
          </p:cNvPicPr>
          <p:nvPr/>
        </p:nvPicPr>
        <p:blipFill>
          <a:blip r:embed="rId3"/>
          <a:stretch>
            <a:fillRect/>
          </a:stretch>
        </p:blipFill>
        <p:spPr>
          <a:xfrm>
            <a:off x="381000" y="1368032"/>
            <a:ext cx="2286000" cy="3264691"/>
          </a:xfrm>
          <a:prstGeom prst="rect">
            <a:avLst/>
          </a:prstGeom>
        </p:spPr>
      </p:pic>
    </p:spTree>
    <p:extLst>
      <p:ext uri="{BB962C8B-B14F-4D97-AF65-F5344CB8AC3E}">
        <p14:creationId xmlns:p14="http://schemas.microsoft.com/office/powerpoint/2010/main" val="3026789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100" dirty="0">
                <a:solidFill>
                  <a:schemeClr val="accent1">
                    <a:lumMod val="75000"/>
                  </a:schemeClr>
                </a:solidFill>
                <a:latin typeface="Arial" panose="020B0604020202020204" pitchFamily="34" charset="0"/>
                <a:cs typeface="Arial" panose="020B0604020202020204" pitchFamily="34" charset="0"/>
              </a:rPr>
              <a:t>https://hrm.csc.gov.mn/ </a:t>
            </a:r>
            <a:r>
              <a:rPr lang="mn-MN" sz="2100" i="1" dirty="0">
                <a:solidFill>
                  <a:schemeClr val="accent1">
                    <a:lumMod val="50000"/>
                  </a:schemeClr>
                </a:solidFill>
                <a:latin typeface="Times New Roman" panose="02020603050405020304" pitchFamily="18" charset="0"/>
                <a:cs typeface="Times New Roman" panose="02020603050405020304" pitchFamily="18" charset="0"/>
              </a:rPr>
              <a:t>“Хүний нөөцийн удирдлага </a:t>
            </a:r>
            <a:br>
              <a:rPr lang="mn-MN" sz="2100" i="1" dirty="0">
                <a:solidFill>
                  <a:schemeClr val="accent1">
                    <a:lumMod val="50000"/>
                  </a:schemeClr>
                </a:solidFill>
                <a:latin typeface="Times New Roman" panose="02020603050405020304" pitchFamily="18" charset="0"/>
                <a:cs typeface="Times New Roman" panose="02020603050405020304" pitchFamily="18" charset="0"/>
              </a:rPr>
            </a:br>
            <a:r>
              <a:rPr lang="mn-MN" sz="2100" i="1" dirty="0">
                <a:solidFill>
                  <a:schemeClr val="accent1">
                    <a:lumMod val="50000"/>
                  </a:schemeClr>
                </a:solidFill>
                <a:latin typeface="Times New Roman" panose="02020603050405020304" pitchFamily="18" charset="0"/>
                <a:cs typeface="Times New Roman" panose="02020603050405020304" pitchFamily="18" charset="0"/>
              </a:rPr>
              <a:t>мэдээллийн тогтолцоо” программ</a:t>
            </a:r>
            <a:endParaRPr lang="en-US" sz="2100" i="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92500" lnSpcReduction="10000"/>
          </a:bodyPr>
          <a:lstStyle/>
          <a:p>
            <a:pPr marL="0" indent="0" algn="just">
              <a:buNone/>
            </a:pPr>
            <a:r>
              <a:rPr lang="mn-MN" sz="1800" dirty="0">
                <a:latin typeface="Arial" panose="020B0604020202020204" pitchFamily="34" charset="0"/>
                <a:cs typeface="Arial" panose="020B0604020202020204" pitchFamily="34" charset="0"/>
              </a:rPr>
              <a:t>	</a:t>
            </a:r>
            <a:r>
              <a:rPr lang="mn-MN" sz="1800" i="1" dirty="0">
                <a:solidFill>
                  <a:schemeClr val="accent1">
                    <a:lumMod val="50000"/>
                  </a:schemeClr>
                </a:solidFill>
                <a:latin typeface="Times New Roman" panose="02020603050405020304" pitchFamily="18" charset="0"/>
                <a:cs typeface="Times New Roman" panose="02020603050405020304" pitchFamily="18" charset="0"/>
              </a:rPr>
              <a:t> Хүний нөөцийн албанаас тус програмд сар бүр дараах тушаал, мэдээллийг </a:t>
            </a:r>
            <a:r>
              <a:rPr lang="en-US" sz="1800" i="1" dirty="0">
                <a:solidFill>
                  <a:schemeClr val="accent1">
                    <a:lumMod val="50000"/>
                  </a:schemeClr>
                </a:solidFill>
                <a:latin typeface="Times New Roman" panose="02020603050405020304" pitchFamily="18" charset="0"/>
                <a:cs typeface="Times New Roman" panose="02020603050405020304" pitchFamily="18" charset="0"/>
              </a:rPr>
              <a:t>PDF </a:t>
            </a:r>
            <a:r>
              <a:rPr lang="mn-MN" sz="1800" i="1" dirty="0">
                <a:solidFill>
                  <a:schemeClr val="accent1">
                    <a:lumMod val="50000"/>
                  </a:schemeClr>
                </a:solidFill>
                <a:latin typeface="Times New Roman" panose="02020603050405020304" pitchFamily="18" charset="0"/>
                <a:cs typeface="Times New Roman" panose="02020603050405020304" pitchFamily="18" charset="0"/>
              </a:rPr>
              <a:t>хэлбэрт скайнардаж ажилтан бүрт нэмэгдэл 2848 оруулсан  байна. Үүнд:</a:t>
            </a:r>
          </a:p>
          <a:p>
            <a:pPr algn="just"/>
            <a:r>
              <a:rPr lang="mn-MN" sz="1800" i="1" dirty="0">
                <a:solidFill>
                  <a:schemeClr val="accent1">
                    <a:lumMod val="50000"/>
                  </a:schemeClr>
                </a:solidFill>
                <a:latin typeface="Times New Roman" panose="02020603050405020304" pitchFamily="18" charset="0"/>
                <a:cs typeface="Times New Roman" panose="02020603050405020304" pitchFamily="18" charset="0"/>
              </a:rPr>
              <a:t>Үндсэн ажилд томилсон, ажилд авсан, түр томилсон, сэлгэн ажилласан, жирэмсний амралт авсан, ажлаас чөлөөлөгдсөн - </a:t>
            </a:r>
            <a:r>
              <a:rPr lang="mn-MN" sz="1800" i="1" dirty="0">
                <a:solidFill>
                  <a:srgbClr val="FF0000"/>
                </a:solidFill>
                <a:latin typeface="Times New Roman" panose="02020603050405020304" pitchFamily="18" charset="0"/>
                <a:cs typeface="Times New Roman" panose="02020603050405020304" pitchFamily="18" charset="0"/>
              </a:rPr>
              <a:t>315</a:t>
            </a:r>
          </a:p>
          <a:p>
            <a:pPr algn="just"/>
            <a:r>
              <a:rPr lang="mn-MN" sz="1800" i="1" dirty="0">
                <a:solidFill>
                  <a:schemeClr val="accent1">
                    <a:lumMod val="50000"/>
                  </a:schemeClr>
                </a:solidFill>
                <a:latin typeface="Times New Roman" panose="02020603050405020304" pitchFamily="18" charset="0"/>
                <a:cs typeface="Times New Roman" panose="02020603050405020304" pitchFamily="18" charset="0"/>
              </a:rPr>
              <a:t>Үндсэн мэдээлэл, цалингийн мэдээлэл очих </a:t>
            </a:r>
            <a:r>
              <a:rPr lang="en-US" sz="1800" i="1" dirty="0">
                <a:solidFill>
                  <a:schemeClr val="accent1">
                    <a:lumMod val="50000"/>
                  </a:schemeClr>
                </a:solidFill>
                <a:latin typeface="Times New Roman" panose="02020603050405020304" pitchFamily="18" charset="0"/>
                <a:cs typeface="Times New Roman" panose="02020603050405020304" pitchFamily="18" charset="0"/>
              </a:rPr>
              <a:t>mail </a:t>
            </a:r>
            <a:r>
              <a:rPr lang="mn-MN" sz="1800" i="1" dirty="0">
                <a:solidFill>
                  <a:schemeClr val="accent1">
                    <a:lumMod val="50000"/>
                  </a:schemeClr>
                </a:solidFill>
                <a:latin typeface="Times New Roman" panose="02020603050405020304" pitchFamily="18" charset="0"/>
                <a:cs typeface="Times New Roman" panose="02020603050405020304" pitchFamily="18" charset="0"/>
              </a:rPr>
              <a:t>хаяг өөрчлөлт -</a:t>
            </a:r>
            <a:r>
              <a:rPr lang="mn-MN" sz="1800" i="1" dirty="0">
                <a:solidFill>
                  <a:srgbClr val="FF0000"/>
                </a:solidFill>
                <a:latin typeface="Times New Roman" panose="02020603050405020304" pitchFamily="18" charset="0"/>
                <a:cs typeface="Times New Roman" panose="02020603050405020304" pitchFamily="18" charset="0"/>
              </a:rPr>
              <a:t>108</a:t>
            </a:r>
          </a:p>
          <a:p>
            <a:pPr algn="just"/>
            <a:r>
              <a:rPr lang="mn-MN" sz="1800" i="1" dirty="0">
                <a:solidFill>
                  <a:schemeClr val="accent1">
                    <a:lumMod val="50000"/>
                  </a:schemeClr>
                </a:solidFill>
                <a:latin typeface="Times New Roman" panose="02020603050405020304" pitchFamily="18" charset="0"/>
                <a:cs typeface="Times New Roman" panose="02020603050405020304" pitchFamily="18" charset="0"/>
              </a:rPr>
              <a:t>Хавсран ажилласан - </a:t>
            </a:r>
            <a:r>
              <a:rPr lang="mn-MN" sz="1800" i="1" dirty="0">
                <a:solidFill>
                  <a:srgbClr val="FF0000"/>
                </a:solidFill>
                <a:latin typeface="Times New Roman" panose="02020603050405020304" pitchFamily="18" charset="0"/>
                <a:cs typeface="Times New Roman" panose="02020603050405020304" pitchFamily="18" charset="0"/>
              </a:rPr>
              <a:t>718</a:t>
            </a:r>
          </a:p>
          <a:p>
            <a:pPr algn="just"/>
            <a:r>
              <a:rPr lang="mn-MN" sz="1800" i="1" dirty="0">
                <a:solidFill>
                  <a:schemeClr val="accent1">
                    <a:lumMod val="50000"/>
                  </a:schemeClr>
                </a:solidFill>
                <a:latin typeface="Times New Roman" panose="02020603050405020304" pitchFamily="18" charset="0"/>
                <a:cs typeface="Times New Roman" panose="02020603050405020304" pitchFamily="18" charset="0"/>
              </a:rPr>
              <a:t>Мэргэшлийн зэргийн нэмэгдэл - </a:t>
            </a:r>
            <a:r>
              <a:rPr lang="mn-MN" sz="1800" i="1" dirty="0">
                <a:solidFill>
                  <a:srgbClr val="FF0000"/>
                </a:solidFill>
                <a:latin typeface="Times New Roman" panose="02020603050405020304" pitchFamily="18" charset="0"/>
                <a:cs typeface="Times New Roman" panose="02020603050405020304" pitchFamily="18" charset="0"/>
              </a:rPr>
              <a:t>107</a:t>
            </a:r>
          </a:p>
          <a:p>
            <a:pPr algn="just"/>
            <a:r>
              <a:rPr lang="mn-MN" sz="1800" i="1" dirty="0">
                <a:solidFill>
                  <a:schemeClr val="accent1">
                    <a:lumMod val="50000"/>
                  </a:schemeClr>
                </a:solidFill>
                <a:latin typeface="Times New Roman" panose="02020603050405020304" pitchFamily="18" charset="0"/>
                <a:cs typeface="Times New Roman" panose="02020603050405020304" pitchFamily="18" charset="0"/>
              </a:rPr>
              <a:t>Орон нутгийн болон хоолны нэмэгдэл - </a:t>
            </a:r>
            <a:r>
              <a:rPr lang="mn-MN" sz="1800" i="1" dirty="0">
                <a:solidFill>
                  <a:srgbClr val="FF0000"/>
                </a:solidFill>
                <a:latin typeface="Times New Roman" panose="02020603050405020304" pitchFamily="18" charset="0"/>
                <a:cs typeface="Times New Roman" panose="02020603050405020304" pitchFamily="18" charset="0"/>
              </a:rPr>
              <a:t>408</a:t>
            </a:r>
          </a:p>
          <a:p>
            <a:pPr algn="just"/>
            <a:r>
              <a:rPr lang="mn-MN" sz="1800" i="1" dirty="0">
                <a:solidFill>
                  <a:schemeClr val="accent1">
                    <a:lumMod val="50000"/>
                  </a:schemeClr>
                </a:solidFill>
                <a:latin typeface="Times New Roman" panose="02020603050405020304" pitchFamily="18" charset="0"/>
                <a:cs typeface="Times New Roman" panose="02020603050405020304" pitchFamily="18" charset="0"/>
              </a:rPr>
              <a:t>Төрийн алба хаасны болон хэвийн бусын нэмэгдэл – </a:t>
            </a:r>
            <a:r>
              <a:rPr lang="mn-MN" sz="1800" i="1" dirty="0">
                <a:solidFill>
                  <a:srgbClr val="FF0000"/>
                </a:solidFill>
                <a:latin typeface="Times New Roman" panose="02020603050405020304" pitchFamily="18" charset="0"/>
                <a:cs typeface="Times New Roman" panose="02020603050405020304" pitchFamily="18" charset="0"/>
              </a:rPr>
              <a:t>357, 315</a:t>
            </a:r>
          </a:p>
          <a:p>
            <a:pPr algn="just"/>
            <a:r>
              <a:rPr lang="mn-MN" sz="1800" i="1" dirty="0">
                <a:solidFill>
                  <a:schemeClr val="accent1">
                    <a:lumMod val="50000"/>
                  </a:schemeClr>
                </a:solidFill>
                <a:latin typeface="Times New Roman" panose="02020603050405020304" pitchFamily="18" charset="0"/>
                <a:cs typeface="Times New Roman" panose="02020603050405020304" pitchFamily="18" charset="0"/>
              </a:rPr>
              <a:t>Ёс зүй болон хариуцлагын нэмэгдэл – </a:t>
            </a:r>
            <a:r>
              <a:rPr lang="mn-MN" sz="1800" i="1" dirty="0">
                <a:solidFill>
                  <a:srgbClr val="FF0000"/>
                </a:solidFill>
                <a:latin typeface="Times New Roman" panose="02020603050405020304" pitchFamily="18" charset="0"/>
                <a:cs typeface="Times New Roman" panose="02020603050405020304" pitchFamily="18" charset="0"/>
              </a:rPr>
              <a:t>54</a:t>
            </a:r>
          </a:p>
          <a:p>
            <a:pPr algn="just"/>
            <a:r>
              <a:rPr lang="mn-MN" sz="1800" i="1" dirty="0">
                <a:solidFill>
                  <a:schemeClr val="accent1">
                    <a:lumMod val="50000"/>
                  </a:schemeClr>
                </a:solidFill>
                <a:latin typeface="Times New Roman" panose="02020603050405020304" pitchFamily="18" charset="0"/>
                <a:cs typeface="Times New Roman" panose="02020603050405020304" pitchFamily="18" charset="0"/>
              </a:rPr>
              <a:t>Хоолны нэмэгдэл - </a:t>
            </a:r>
            <a:r>
              <a:rPr lang="mn-MN" sz="1800" i="1" dirty="0">
                <a:solidFill>
                  <a:srgbClr val="FF0000"/>
                </a:solidFill>
                <a:latin typeface="Times New Roman" panose="02020603050405020304" pitchFamily="18" charset="0"/>
                <a:cs typeface="Times New Roman" panose="02020603050405020304" pitchFamily="18" charset="0"/>
              </a:rPr>
              <a:t>466</a:t>
            </a:r>
          </a:p>
          <a:p>
            <a:pPr marL="0" indent="0" algn="just">
              <a:buNone/>
            </a:pPr>
            <a:endParaRPr lang="mn-MN" sz="1800" dirty="0">
              <a:latin typeface="Arial" panose="020B0604020202020204" pitchFamily="34" charset="0"/>
              <a:cs typeface="Arial" panose="020B0604020202020204" pitchFamily="34" charset="0"/>
            </a:endParaRPr>
          </a:p>
          <a:p>
            <a:pPr marL="0" indent="0">
              <a:buNone/>
            </a:pPr>
            <a:endParaRPr lang="mn-MN" dirty="0">
              <a:latin typeface="Arial" panose="020B0604020202020204" pitchFamily="34" charset="0"/>
              <a:cs typeface="Arial" panose="020B0604020202020204" pitchFamily="34" charset="0"/>
            </a:endParaRPr>
          </a:p>
          <a:p>
            <a:pPr marL="0" indent="0">
              <a:buNone/>
            </a:pPr>
            <a:endParaRPr lang="en-US" dirty="0"/>
          </a:p>
        </p:txBody>
      </p:sp>
      <p:pic>
        <p:nvPicPr>
          <p:cNvPr id="4" name="Picture 3"/>
          <p:cNvPicPr>
            <a:picLocks noChangeAspect="1"/>
          </p:cNvPicPr>
          <p:nvPr/>
        </p:nvPicPr>
        <p:blipFill>
          <a:blip r:embed="rId2"/>
          <a:stretch>
            <a:fillRect/>
          </a:stretch>
        </p:blipFill>
        <p:spPr>
          <a:xfrm>
            <a:off x="127619" y="0"/>
            <a:ext cx="1353429" cy="1216258"/>
          </a:xfrm>
          <a:prstGeom prst="rect">
            <a:avLst/>
          </a:prstGeom>
        </p:spPr>
      </p:pic>
      <p:pic>
        <p:nvPicPr>
          <p:cNvPr id="14" name="Graphic 13" descr="Bar graph with upward trend">
            <a:extLst>
              <a:ext uri="{FF2B5EF4-FFF2-40B4-BE49-F238E27FC236}">
                <a16:creationId xmlns:a16="http://schemas.microsoft.com/office/drawing/2014/main" id="{260801AF-9AB9-4BBA-A33F-F70E0F1BEB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00950" y="3867150"/>
            <a:ext cx="914400" cy="914400"/>
          </a:xfrm>
          <a:prstGeom prst="rect">
            <a:avLst/>
          </a:prstGeom>
        </p:spPr>
      </p:pic>
    </p:spTree>
    <p:extLst>
      <p:ext uri="{BB962C8B-B14F-4D97-AF65-F5344CB8AC3E}">
        <p14:creationId xmlns:p14="http://schemas.microsoft.com/office/powerpoint/2010/main" val="1968124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1134D-B22C-4B36-B7B7-92BC9C1625DF}"/>
              </a:ext>
            </a:extLst>
          </p:cNvPr>
          <p:cNvSpPr>
            <a:spLocks noGrp="1"/>
          </p:cNvSpPr>
          <p:nvPr>
            <p:ph type="title"/>
          </p:nvPr>
        </p:nvSpPr>
        <p:spPr>
          <a:xfrm>
            <a:off x="1981200" y="51665"/>
            <a:ext cx="7086600" cy="1072285"/>
          </a:xfrm>
        </p:spPr>
        <p:txBody>
          <a:bodyPr>
            <a:normAutofit fontScale="90000"/>
          </a:bodyPr>
          <a:lstStyle/>
          <a:p>
            <a:pPr algn="ctr"/>
            <a:r>
              <a:rPr lang="mn-MN" sz="2000" b="1" i="1" dirty="0">
                <a:solidFill>
                  <a:srgbClr val="004C9A"/>
                </a:solidFill>
                <a:latin typeface="Times New Roman" panose="02020603050405020304" pitchFamily="18" charset="0"/>
                <a:cs typeface="Times New Roman" panose="02020603050405020304" pitchFamily="18" charset="0"/>
              </a:rPr>
              <a:t>Хувийн ашиг сонирхлын мэдүүлэг болон хөрөнгө, орлогын мэдүүлгийн бүрдүүлэлтийн систем</a:t>
            </a:r>
            <a:br>
              <a:rPr lang="mn-MN" sz="2000" b="1" dirty="0">
                <a:solidFill>
                  <a:srgbClr val="004C9A"/>
                </a:solidFill>
                <a:latin typeface="Arial" panose="020B0604020202020204" pitchFamily="34" charset="0"/>
              </a:rPr>
            </a:br>
            <a:br>
              <a:rPr lang="en-US" sz="2100" dirty="0">
                <a:solidFill>
                  <a:srgbClr val="5B9BD5">
                    <a:lumMod val="75000"/>
                  </a:srgbClr>
                </a:solidFill>
                <a:latin typeface="Arial" panose="020B0604020202020204" pitchFamily="34" charset="0"/>
                <a:cs typeface="Arial" panose="020B0604020202020204" pitchFamily="34" charset="0"/>
              </a:rPr>
            </a:br>
            <a:r>
              <a:rPr lang="en-US" sz="2100" i="1" dirty="0">
                <a:solidFill>
                  <a:srgbClr val="5B9BD5">
                    <a:lumMod val="75000"/>
                  </a:srgbClr>
                </a:solidFill>
                <a:latin typeface="Times New Roman" panose="02020603050405020304" pitchFamily="18" charset="0"/>
                <a:cs typeface="Times New Roman" panose="02020603050405020304" pitchFamily="18" charset="0"/>
              </a:rPr>
              <a:t>https://meduuleg.iaac.mn/</a:t>
            </a:r>
            <a:endParaRPr lang="en-US" i="1" dirty="0">
              <a:latin typeface="Times New Roman" panose="02020603050405020304" pitchFamily="18" charset="0"/>
              <a:cs typeface="Times New Roman" panose="02020603050405020304" pitchFamily="18" charset="0"/>
            </a:endParaRPr>
          </a:p>
        </p:txBody>
      </p:sp>
      <p:pic>
        <p:nvPicPr>
          <p:cNvPr id="7" name="Content Placeholder 6">
            <a:extLst>
              <a:ext uri="{FF2B5EF4-FFF2-40B4-BE49-F238E27FC236}">
                <a16:creationId xmlns:a16="http://schemas.microsoft.com/office/drawing/2014/main" id="{544278F4-15B3-4CF5-9AED-1CDADE8B3C5A}"/>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30882" t="16412" r="27941" b="13870"/>
          <a:stretch/>
        </p:blipFill>
        <p:spPr>
          <a:xfrm>
            <a:off x="990600" y="1200149"/>
            <a:ext cx="2971800" cy="3581401"/>
          </a:xfrm>
        </p:spPr>
      </p:pic>
      <p:sp>
        <p:nvSpPr>
          <p:cNvPr id="4" name="Content Placeholder 3">
            <a:extLst>
              <a:ext uri="{FF2B5EF4-FFF2-40B4-BE49-F238E27FC236}">
                <a16:creationId xmlns:a16="http://schemas.microsoft.com/office/drawing/2014/main" id="{32D0F4AD-1AF6-47E4-8ED4-AB306AED1159}"/>
              </a:ext>
            </a:extLst>
          </p:cNvPr>
          <p:cNvSpPr>
            <a:spLocks noGrp="1"/>
          </p:cNvSpPr>
          <p:nvPr>
            <p:ph sz="half" idx="2"/>
          </p:nvPr>
        </p:nvSpPr>
        <p:spPr/>
        <p:txBody>
          <a:bodyPr>
            <a:normAutofit fontScale="92500" lnSpcReduction="10000"/>
          </a:bodyPr>
          <a:lstStyle/>
          <a:p>
            <a:pPr marL="0" lvl="0" indent="0" algn="just">
              <a:buNone/>
            </a:pPr>
            <a:r>
              <a:rPr lang="mn-MN" sz="1800" i="1" dirty="0">
                <a:solidFill>
                  <a:schemeClr val="accent1">
                    <a:lumMod val="50000"/>
                  </a:schemeClr>
                </a:solidFill>
                <a:latin typeface="Times New Roman" panose="02020603050405020304" pitchFamily="18" charset="0"/>
                <a:cs typeface="Times New Roman" panose="02020603050405020304" pitchFamily="18" charset="0"/>
              </a:rPr>
              <a:t>	Авилгатай тэмцэх газрын “Хувийн ашиг сонирхлын мэдүүлэг болон хөрөнгө, орлогын мэдүүлгийн бүрдүүлэлтийн системд” одоогийн байдлаар нийт 30 удирдах албан тушаалтны хувийн ашиг сонирхлын урьдчилсан мэдүүлгийг шалган, мэдүүлгийг хянан баталгаажууллаа. </a:t>
            </a:r>
          </a:p>
          <a:p>
            <a:pPr marL="0" lvl="0" indent="0" algn="just">
              <a:buNone/>
            </a:pPr>
            <a:r>
              <a:rPr lang="mn-MN" sz="1800" i="1" dirty="0">
                <a:solidFill>
                  <a:schemeClr val="accent1">
                    <a:lumMod val="50000"/>
                  </a:schemeClr>
                </a:solidFill>
                <a:latin typeface="Times New Roman" panose="02020603050405020304" pitchFamily="18" charset="0"/>
                <a:cs typeface="Times New Roman" panose="02020603050405020304" pitchFamily="18" charset="0"/>
              </a:rPr>
              <a:t>Тухайн хугацаанд иргэн, аж ахуйн нэгж, байгууллагаас ирүүлсэн албан тушаалтны авлига, ашиг сонирхлын зөрчилтэй холбоотой 1 гомдол, мэдээллийг хүлээн авч шалгаснаас 1 гомдол, мэдээллийг хянан шийдвэрлэлээ.</a:t>
            </a:r>
          </a:p>
          <a:p>
            <a:pPr marL="0" lvl="0" indent="0" algn="just">
              <a:buNone/>
            </a:pPr>
            <a:endParaRPr lang="en-US" dirty="0"/>
          </a:p>
        </p:txBody>
      </p:sp>
      <p:pic>
        <p:nvPicPr>
          <p:cNvPr id="5" name="Picture 4">
            <a:extLst>
              <a:ext uri="{FF2B5EF4-FFF2-40B4-BE49-F238E27FC236}">
                <a16:creationId xmlns:a16="http://schemas.microsoft.com/office/drawing/2014/main" id="{6DCBD88B-5030-489A-A6E3-342A7645E9C5}"/>
              </a:ext>
            </a:extLst>
          </p:cNvPr>
          <p:cNvPicPr>
            <a:picLocks noChangeAspect="1"/>
          </p:cNvPicPr>
          <p:nvPr/>
        </p:nvPicPr>
        <p:blipFill>
          <a:blip r:embed="rId3"/>
          <a:stretch>
            <a:fillRect/>
          </a:stretch>
        </p:blipFill>
        <p:spPr>
          <a:xfrm>
            <a:off x="4873" y="51665"/>
            <a:ext cx="1192643" cy="1072285"/>
          </a:xfrm>
          <a:prstGeom prst="rect">
            <a:avLst/>
          </a:prstGeom>
        </p:spPr>
      </p:pic>
    </p:spTree>
    <p:extLst>
      <p:ext uri="{BB962C8B-B14F-4D97-AF65-F5344CB8AC3E}">
        <p14:creationId xmlns:p14="http://schemas.microsoft.com/office/powerpoint/2010/main" val="370477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3DAD71-308B-4566-AC89-709A4D1F2F02}"/>
              </a:ext>
            </a:extLst>
          </p:cNvPr>
          <p:cNvPicPr>
            <a:picLocks noChangeAspect="1"/>
          </p:cNvPicPr>
          <p:nvPr/>
        </p:nvPicPr>
        <p:blipFill>
          <a:blip r:embed="rId2"/>
          <a:stretch>
            <a:fillRect/>
          </a:stretch>
        </p:blipFill>
        <p:spPr>
          <a:xfrm>
            <a:off x="0" y="22274"/>
            <a:ext cx="1133954" cy="890093"/>
          </a:xfrm>
          <a:prstGeom prst="rect">
            <a:avLst/>
          </a:prstGeom>
        </p:spPr>
      </p:pic>
      <p:sp>
        <p:nvSpPr>
          <p:cNvPr id="5" name="Rectangle 1">
            <a:extLst>
              <a:ext uri="{FF2B5EF4-FFF2-40B4-BE49-F238E27FC236}">
                <a16:creationId xmlns:a16="http://schemas.microsoft.com/office/drawing/2014/main" id="{6578CB6E-4D89-4DC4-8CEB-CF692207EDAF}"/>
              </a:ext>
            </a:extLst>
          </p:cNvPr>
          <p:cNvSpPr>
            <a:spLocks noChangeArrowheads="1"/>
          </p:cNvSpPr>
          <p:nvPr/>
        </p:nvSpPr>
        <p:spPr bwMode="auto">
          <a:xfrm>
            <a:off x="1600200" y="-9181"/>
            <a:ext cx="6705600" cy="113877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ctr" latinLnBrk="0" hangingPunct="0">
              <a:lnSpc>
                <a:spcPct val="100000"/>
              </a:lnSpc>
              <a:spcBef>
                <a:spcPct val="0"/>
              </a:spcBef>
              <a:spcAft>
                <a:spcPct val="0"/>
              </a:spcAft>
              <a:buClrTx/>
              <a:buSzTx/>
              <a:buFontTx/>
              <a:buNone/>
              <a:tabLst/>
              <a:defRPr/>
            </a:pPr>
            <a:r>
              <a:rPr kumimoji="0" lang="en-US" altLang="en-US" sz="1600" b="0"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endParaRPr kumimoji="0" lang="mn-MN" altLang="en-US" sz="1600" b="0"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lvl="0" algn="ctr" fontAlgn="ctr">
              <a:defRPr/>
            </a:pPr>
            <a:r>
              <a:rPr lang="en-US" altLang="en-US" sz="1400" b="1" i="1" u="sng" dirty="0">
                <a:solidFill>
                  <a:srgbClr val="FF000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MNS</a:t>
            </a:r>
            <a:r>
              <a:rPr kumimoji="0" lang="en-US" altLang="en-US" sz="1600" b="0" i="1" u="sng"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1600" b="1" i="1" u="sng" strike="noStrike" kern="0" cap="all"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ISO 30400 багц стандарт</a:t>
            </a:r>
          </a:p>
          <a:p>
            <a:pPr marL="0" marR="0" lvl="0" indent="0" algn="ctr" defTabSz="914400" rtl="0" eaLnBrk="0" fontAlgn="ctr" latinLnBrk="0" hangingPunct="0">
              <a:lnSpc>
                <a:spcPct val="100000"/>
              </a:lnSpc>
              <a:spcBef>
                <a:spcPct val="0"/>
              </a:spcBef>
              <a:spcAft>
                <a:spcPct val="0"/>
              </a:spcAft>
              <a:buClrTx/>
              <a:buSzTx/>
              <a:buFontTx/>
              <a:buNone/>
              <a:tabLst/>
              <a:defRPr/>
            </a:pPr>
            <a:endParaRPr kumimoji="0" lang="en-US" altLang="en-US" sz="14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0" fontAlgn="ctr" latinLnBrk="0" hangingPunct="0">
              <a:lnSpc>
                <a:spcPct val="100000"/>
              </a:lnSpc>
              <a:spcBef>
                <a:spcPct val="0"/>
              </a:spcBef>
              <a:spcAft>
                <a:spcPct val="0"/>
              </a:spcAft>
              <a:buClrTx/>
              <a:buSzTx/>
              <a:buFontTx/>
              <a:buNone/>
              <a:tabLst/>
              <a:defRPr/>
            </a:pPr>
            <a:r>
              <a:rPr kumimoji="0" lang="en-US" altLang="en-US" sz="1400" b="1" i="1" u="none" strike="noStrike" kern="0" cap="none" spc="0" normalizeH="0" baseline="0" noProof="0" dirty="0">
                <a:ln>
                  <a:noFill/>
                </a:ln>
                <a:solidFill>
                  <a:srgbClr val="1F497D"/>
                </a:solidFill>
                <a:effectLst/>
                <a:uLnTx/>
                <a:uFillTx/>
                <a:latin typeface="Times New Roman" panose="02020603050405020304" pitchFamily="18" charset="0"/>
                <a:cs typeface="Times New Roman" panose="02020603050405020304" pitchFamily="18" charset="0"/>
              </a:rPr>
              <a:t>  </a:t>
            </a:r>
            <a:r>
              <a:rPr kumimoji="0" lang="mn-MN" altLang="en-US" sz="1400" b="1" i="1" u="none" strike="noStrike" kern="0" cap="none" spc="0" normalizeH="0" baseline="0" noProof="0" dirty="0">
                <a:ln>
                  <a:noFill/>
                </a:ln>
                <a:solidFill>
                  <a:srgbClr val="1F497D"/>
                </a:solidFill>
                <a:effectLst/>
                <a:uLnTx/>
                <a:uFillTx/>
                <a:latin typeface="Times New Roman" panose="02020603050405020304" pitchFamily="18" charset="0"/>
                <a:cs typeface="Times New Roman" panose="02020603050405020304" pitchFamily="18" charset="0"/>
              </a:rPr>
              <a:t>Х</a:t>
            </a:r>
            <a:r>
              <a:rPr kumimoji="0" lang="en-US" altLang="en-US" sz="1400" b="1" i="1" u="none" strike="noStrike" kern="0" cap="none" spc="0" normalizeH="0" baseline="0" noProof="0" dirty="0">
                <a:ln>
                  <a:noFill/>
                </a:ln>
                <a:solidFill>
                  <a:srgbClr val="1F497D"/>
                </a:solidFill>
                <a:effectLst/>
                <a:uLnTx/>
                <a:uFillTx/>
                <a:latin typeface="Times New Roman" panose="02020603050405020304" pitchFamily="18" charset="0"/>
                <a:cs typeface="Times New Roman" panose="02020603050405020304" pitchFamily="18" charset="0"/>
              </a:rPr>
              <a:t>үний нөөцийн менежментийн тогтолцооны </a:t>
            </a:r>
            <a:r>
              <a:rPr kumimoji="0" lang="en-US" altLang="en-US" sz="1400" b="1" i="1" strike="noStrike" kern="0" cap="none" spc="0" normalizeH="0" baseline="0" noProof="0" dirty="0">
                <a:ln>
                  <a:noFill/>
                </a:ln>
                <a:solidFill>
                  <a:srgbClr val="1F497D"/>
                </a:solidFill>
                <a:effectLst/>
                <a:uLnTx/>
                <a:uFillTx/>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MNS_ISO_30400</a:t>
            </a:r>
            <a:r>
              <a:rPr kumimoji="0" lang="en-US" altLang="en-US" sz="1400" b="1" i="1" strike="noStrike" kern="0" cap="none" spc="0" normalizeH="0" baseline="0" noProof="0" dirty="0">
                <a:ln>
                  <a:noFill/>
                </a:ln>
                <a:solidFill>
                  <a:srgbClr val="1F497D"/>
                </a:solidFill>
                <a:effectLst/>
                <a:uLnTx/>
                <a:uFillTx/>
                <a:latin typeface="Times New Roman" panose="02020603050405020304" pitchFamily="18" charset="0"/>
                <a:cs typeface="Times New Roman" panose="02020603050405020304" pitchFamily="18" charset="0"/>
              </a:rPr>
              <a:t> </a:t>
            </a:r>
            <a:r>
              <a:rPr kumimoji="0" lang="en-US" altLang="en-US" sz="1400" b="1" i="1" u="none" strike="noStrike" kern="0" cap="none" spc="0" normalizeH="0" baseline="0" noProof="0" dirty="0">
                <a:ln>
                  <a:noFill/>
                </a:ln>
                <a:solidFill>
                  <a:srgbClr val="1F497D"/>
                </a:solidFill>
                <a:effectLst/>
                <a:uLnTx/>
                <a:uFillTx/>
                <a:latin typeface="Times New Roman" panose="02020603050405020304" pitchFamily="18" charset="0"/>
                <a:cs typeface="Times New Roman" panose="02020603050405020304" pitchFamily="18" charset="0"/>
              </a:rPr>
              <a:t>багц стандартын</a:t>
            </a:r>
          </a:p>
          <a:p>
            <a:pPr marL="0" marR="0" lvl="0" indent="0" algn="ctr" defTabSz="914400" rtl="0" eaLnBrk="0" fontAlgn="ctr" latinLnBrk="0" hangingPunct="0">
              <a:lnSpc>
                <a:spcPct val="100000"/>
              </a:lnSpc>
              <a:spcBef>
                <a:spcPct val="0"/>
              </a:spcBef>
              <a:spcAft>
                <a:spcPct val="0"/>
              </a:spcAft>
              <a:buClrTx/>
              <a:buSzTx/>
              <a:buFontTx/>
              <a:buNone/>
              <a:tabLst/>
              <a:defRPr/>
            </a:pPr>
            <a:r>
              <a:rPr kumimoji="0" lang="en-US" altLang="en-US" sz="1400" b="1" i="1" u="none" strike="noStrike" kern="0" cap="none" spc="0" normalizeH="0" baseline="0" noProof="0" dirty="0">
                <a:ln>
                  <a:noFill/>
                </a:ln>
                <a:solidFill>
                  <a:srgbClr val="1F497D"/>
                </a:solidFill>
                <a:effectLst/>
                <a:uLnTx/>
                <a:uFillTx/>
                <a:latin typeface="Times New Roman" panose="02020603050405020304" pitchFamily="18" charset="0"/>
                <a:cs typeface="Times New Roman" panose="02020603050405020304" pitchFamily="18" charset="0"/>
              </a:rPr>
              <a:t> хэрэгжүүлэлтийн М-1, М-2  сургалт</a:t>
            </a:r>
            <a:r>
              <a:rPr kumimoji="0" lang="mn-MN" altLang="en-US" sz="1400" b="1" i="1" u="none" strike="noStrike" kern="0" cap="none" spc="0" normalizeH="0" baseline="0" noProof="0" dirty="0">
                <a:ln>
                  <a:noFill/>
                </a:ln>
                <a:solidFill>
                  <a:srgbClr val="1F497D"/>
                </a:solidFill>
                <a:effectLst/>
                <a:uLnTx/>
                <a:uFillTx/>
                <a:latin typeface="Times New Roman" panose="02020603050405020304" pitchFamily="18" charset="0"/>
                <a:cs typeface="Times New Roman" panose="02020603050405020304" pitchFamily="18" charset="0"/>
              </a:rPr>
              <a:t>анд хамрагдлаа</a:t>
            </a:r>
            <a:r>
              <a:rPr kumimoji="0" lang="en-US" altLang="en-US" sz="1400" b="1" i="1" u="none" strike="noStrike" kern="0" cap="none" spc="0" normalizeH="0" baseline="0" noProof="0" dirty="0">
                <a:ln>
                  <a:noFill/>
                </a:ln>
                <a:solidFill>
                  <a:srgbClr val="1F497D"/>
                </a:solidFill>
                <a:effectLst/>
                <a:uLnTx/>
                <a:uFillTx/>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12106851-E143-495A-BA9D-F86933160F9B}"/>
              </a:ext>
            </a:extLst>
          </p:cNvPr>
          <p:cNvPicPr>
            <a:picLocks noChangeAspect="1"/>
          </p:cNvPicPr>
          <p:nvPr/>
        </p:nvPicPr>
        <p:blipFill>
          <a:blip r:embed="rId4"/>
          <a:stretch>
            <a:fillRect/>
          </a:stretch>
        </p:blipFill>
        <p:spPr>
          <a:xfrm>
            <a:off x="4800600" y="1428750"/>
            <a:ext cx="3962400" cy="3200400"/>
          </a:xfrm>
          <a:prstGeom prst="rect">
            <a:avLst/>
          </a:prstGeom>
        </p:spPr>
      </p:pic>
      <p:pic>
        <p:nvPicPr>
          <p:cNvPr id="2" name="Picture 1">
            <a:extLst>
              <a:ext uri="{FF2B5EF4-FFF2-40B4-BE49-F238E27FC236}">
                <a16:creationId xmlns:a16="http://schemas.microsoft.com/office/drawing/2014/main" id="{D40F2254-E812-485E-9A25-407522437526}"/>
              </a:ext>
            </a:extLst>
          </p:cNvPr>
          <p:cNvPicPr>
            <a:picLocks noChangeAspect="1"/>
          </p:cNvPicPr>
          <p:nvPr/>
        </p:nvPicPr>
        <p:blipFill>
          <a:blip r:embed="rId5"/>
          <a:stretch>
            <a:fillRect/>
          </a:stretch>
        </p:blipFill>
        <p:spPr>
          <a:xfrm>
            <a:off x="381000" y="1428750"/>
            <a:ext cx="3886200" cy="3200400"/>
          </a:xfrm>
          <a:prstGeom prst="rect">
            <a:avLst/>
          </a:prstGeom>
        </p:spPr>
      </p:pic>
    </p:spTree>
    <p:extLst>
      <p:ext uri="{BB962C8B-B14F-4D97-AF65-F5344CB8AC3E}">
        <p14:creationId xmlns:p14="http://schemas.microsoft.com/office/powerpoint/2010/main" val="3338210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subTitle" idx="1"/>
          </p:nvPr>
        </p:nvSpPr>
        <p:spPr>
          <a:xfrm>
            <a:off x="1143000" y="3788228"/>
            <a:ext cx="6858000" cy="808265"/>
          </a:xfrm>
        </p:spPr>
        <p:txBody>
          <a:bodyPr/>
          <a:lstStyle/>
          <a:p>
            <a:pPr algn="ctr"/>
            <a:r>
              <a:rPr lang="mn-MN" i="1" dirty="0">
                <a:solidFill>
                  <a:schemeClr val="accent1">
                    <a:lumMod val="75000"/>
                  </a:schemeClr>
                </a:solidFill>
                <a:latin typeface="Times New Roman" panose="02020603050405020304" pitchFamily="18" charset="0"/>
                <a:cs typeface="Times New Roman" panose="02020603050405020304" pitchFamily="18" charset="0"/>
              </a:rPr>
              <a:t>2022 он </a:t>
            </a:r>
            <a:endParaRPr lang="en-US" i="1"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67734" y="0"/>
            <a:ext cx="1075267" cy="939800"/>
          </a:xfrm>
          <a:prstGeom prst="rect">
            <a:avLst/>
          </a:prstGeom>
        </p:spPr>
      </p:pic>
      <p:sp>
        <p:nvSpPr>
          <p:cNvPr id="2" name="Rectangle 1">
            <a:extLst>
              <a:ext uri="{FF2B5EF4-FFF2-40B4-BE49-F238E27FC236}">
                <a16:creationId xmlns:a16="http://schemas.microsoft.com/office/drawing/2014/main" id="{85736DBB-50C2-45C3-AA29-DD2DB628A10B}"/>
              </a:ext>
            </a:extLst>
          </p:cNvPr>
          <p:cNvSpPr/>
          <p:nvPr/>
        </p:nvSpPr>
        <p:spPr>
          <a:xfrm>
            <a:off x="1676400" y="742950"/>
            <a:ext cx="5867400" cy="1754326"/>
          </a:xfrm>
          <a:prstGeom prst="rect">
            <a:avLst/>
          </a:prstGeom>
          <a:noFill/>
        </p:spPr>
        <p:txBody>
          <a:bodyPr wrap="square" lIns="91440" tIns="45720" rIns="91440" bIns="45720">
            <a:spAutoFit/>
          </a:bodyPr>
          <a:lstStyle/>
          <a:p>
            <a:pPr algn="ctr"/>
            <a:r>
              <a:rPr lang="mn-MN" sz="5400" b="0" i="1"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Хийгдсэн судалгаануудаас...</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579506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860946" y="-28575"/>
            <a:ext cx="6654403" cy="1296591"/>
          </a:xfrm>
        </p:spPr>
        <p:txBody>
          <a:bodyPr>
            <a:normAutofit/>
          </a:bodyPr>
          <a:lstStyle/>
          <a:p>
            <a:pPr algn="ctr"/>
            <a:r>
              <a:rPr lang="mn-MN" sz="1800" i="1" dirty="0">
                <a:solidFill>
                  <a:srgbClr val="002060"/>
                </a:solidFill>
                <a:latin typeface="Times New Roman" panose="02020603050405020304" pitchFamily="18" charset="0"/>
                <a:cs typeface="Times New Roman" panose="02020603050405020304" pitchFamily="18" charset="0"/>
              </a:rPr>
              <a:t>Ирсэн бичиг, ЭМЯ,ЭМГ,ЭМХТ-ийн болон бусад судалгаа</a:t>
            </a:r>
            <a:endParaRPr lang="en-US" sz="1800" i="1" dirty="0">
              <a:solidFill>
                <a:srgbClr val="002060"/>
              </a:solidFill>
              <a:latin typeface="Times New Roman" panose="02020603050405020304" pitchFamily="18" charset="0"/>
              <a:cs typeface="Times New Roman" panose="02020603050405020304" pitchFamily="18" charset="0"/>
            </a:endParaRPr>
          </a:p>
        </p:txBody>
      </p:sp>
      <p:sp>
        <p:nvSpPr>
          <p:cNvPr id="17411" name="Freeform 3"/>
          <p:cNvSpPr>
            <a:spLocks/>
          </p:cNvSpPr>
          <p:nvPr/>
        </p:nvSpPr>
        <p:spPr bwMode="gray">
          <a:xfrm flipH="1">
            <a:off x="1709737" y="1485900"/>
            <a:ext cx="1547813" cy="1296591"/>
          </a:xfrm>
          <a:custGeom>
            <a:avLst/>
            <a:gdLst>
              <a:gd name="T0" fmla="*/ 303 w 1299"/>
              <a:gd name="T1" fmla="*/ 1008 h 1008"/>
              <a:gd name="T2" fmla="*/ 1299 w 1299"/>
              <a:gd name="T3" fmla="*/ 1008 h 1008"/>
              <a:gd name="T4" fmla="*/ 1296 w 1299"/>
              <a:gd name="T5" fmla="*/ 315 h 1008"/>
              <a:gd name="T6" fmla="*/ 942 w 1299"/>
              <a:gd name="T7" fmla="*/ 0 h 1008"/>
              <a:gd name="T8" fmla="*/ 3 w 1299"/>
              <a:gd name="T9" fmla="*/ 0 h 1008"/>
              <a:gd name="T10" fmla="*/ 0 w 1299"/>
              <a:gd name="T11" fmla="*/ 723 h 1008"/>
              <a:gd name="T12" fmla="*/ 303 w 1299"/>
              <a:gd name="T13" fmla="*/ 1008 h 1008"/>
            </a:gdLst>
            <a:ahLst/>
            <a:cxnLst>
              <a:cxn ang="0">
                <a:pos x="T0" y="T1"/>
              </a:cxn>
              <a:cxn ang="0">
                <a:pos x="T2" y="T3"/>
              </a:cxn>
              <a:cxn ang="0">
                <a:pos x="T4" y="T5"/>
              </a:cxn>
              <a:cxn ang="0">
                <a:pos x="T6" y="T7"/>
              </a:cxn>
              <a:cxn ang="0">
                <a:pos x="T8" y="T9"/>
              </a:cxn>
              <a:cxn ang="0">
                <a:pos x="T10" y="T11"/>
              </a:cxn>
              <a:cxn ang="0">
                <a:pos x="T12" y="T13"/>
              </a:cxn>
            </a:cxnLst>
            <a:rect l="0" t="0" r="r" b="b"/>
            <a:pathLst>
              <a:path w="1299" h="1008">
                <a:moveTo>
                  <a:pt x="303" y="1008"/>
                </a:moveTo>
                <a:cubicBezTo>
                  <a:pt x="801" y="1008"/>
                  <a:pt x="1299" y="1008"/>
                  <a:pt x="1299" y="1008"/>
                </a:cubicBezTo>
                <a:cubicBezTo>
                  <a:pt x="1299" y="1008"/>
                  <a:pt x="1297" y="661"/>
                  <a:pt x="1296" y="315"/>
                </a:cubicBezTo>
                <a:cubicBezTo>
                  <a:pt x="1290" y="150"/>
                  <a:pt x="1161" y="0"/>
                  <a:pt x="942" y="0"/>
                </a:cubicBezTo>
                <a:cubicBezTo>
                  <a:pt x="472" y="0"/>
                  <a:pt x="3" y="0"/>
                  <a:pt x="3" y="0"/>
                </a:cubicBezTo>
                <a:cubicBezTo>
                  <a:pt x="3" y="0"/>
                  <a:pt x="1" y="361"/>
                  <a:pt x="0" y="723"/>
                </a:cubicBezTo>
                <a:cubicBezTo>
                  <a:pt x="0" y="915"/>
                  <a:pt x="144" y="1002"/>
                  <a:pt x="303" y="1008"/>
                </a:cubicBezTo>
                <a:close/>
              </a:path>
            </a:pathLst>
          </a:custGeom>
          <a:gradFill rotWithShape="1">
            <a:gsLst>
              <a:gs pos="0">
                <a:schemeClr val="accent1">
                  <a:gamma/>
                  <a:shade val="69804"/>
                  <a:invGamma/>
                </a:schemeClr>
              </a:gs>
              <a:gs pos="100000">
                <a:schemeClr val="accent1"/>
              </a:gs>
            </a:gsLst>
            <a:lin ang="18900000" scaled="1"/>
          </a:gradFill>
          <a:ln w="28575" cmpd="sng">
            <a:solidFill>
              <a:srgbClr val="F8F8F8"/>
            </a:solidFill>
            <a:round/>
            <a:headEnd/>
            <a:tailEnd/>
          </a:ln>
          <a:effectLst>
            <a:outerShdw dist="107763" dir="2700000" algn="ctr" rotWithShape="0">
              <a:srgbClr val="1C1C1C">
                <a:alpha val="50000"/>
              </a:srgbClr>
            </a:outerShdw>
          </a:effectLst>
        </p:spPr>
        <p:txBody>
          <a:bodyPr/>
          <a:lstStyle/>
          <a:p>
            <a:pPr defTabSz="685800"/>
            <a:endParaRPr lang="en-US" sz="1350" kern="1200">
              <a:solidFill>
                <a:prstClr val="black"/>
              </a:solidFill>
              <a:latin typeface="Calibri" panose="020F0502020204030204"/>
              <a:ea typeface="+mn-ea"/>
              <a:cs typeface="+mn-cs"/>
            </a:endParaRPr>
          </a:p>
        </p:txBody>
      </p:sp>
      <p:sp>
        <p:nvSpPr>
          <p:cNvPr id="17412" name="Freeform 4"/>
          <p:cNvSpPr>
            <a:spLocks/>
          </p:cNvSpPr>
          <p:nvPr/>
        </p:nvSpPr>
        <p:spPr bwMode="gray">
          <a:xfrm>
            <a:off x="3424237" y="1485900"/>
            <a:ext cx="1547813" cy="1296591"/>
          </a:xfrm>
          <a:custGeom>
            <a:avLst/>
            <a:gdLst>
              <a:gd name="T0" fmla="*/ 303 w 1299"/>
              <a:gd name="T1" fmla="*/ 1008 h 1008"/>
              <a:gd name="T2" fmla="*/ 1299 w 1299"/>
              <a:gd name="T3" fmla="*/ 1008 h 1008"/>
              <a:gd name="T4" fmla="*/ 1296 w 1299"/>
              <a:gd name="T5" fmla="*/ 315 h 1008"/>
              <a:gd name="T6" fmla="*/ 942 w 1299"/>
              <a:gd name="T7" fmla="*/ 0 h 1008"/>
              <a:gd name="T8" fmla="*/ 3 w 1299"/>
              <a:gd name="T9" fmla="*/ 0 h 1008"/>
              <a:gd name="T10" fmla="*/ 0 w 1299"/>
              <a:gd name="T11" fmla="*/ 723 h 1008"/>
              <a:gd name="T12" fmla="*/ 303 w 1299"/>
              <a:gd name="T13" fmla="*/ 1008 h 1008"/>
            </a:gdLst>
            <a:ahLst/>
            <a:cxnLst>
              <a:cxn ang="0">
                <a:pos x="T0" y="T1"/>
              </a:cxn>
              <a:cxn ang="0">
                <a:pos x="T2" y="T3"/>
              </a:cxn>
              <a:cxn ang="0">
                <a:pos x="T4" y="T5"/>
              </a:cxn>
              <a:cxn ang="0">
                <a:pos x="T6" y="T7"/>
              </a:cxn>
              <a:cxn ang="0">
                <a:pos x="T8" y="T9"/>
              </a:cxn>
              <a:cxn ang="0">
                <a:pos x="T10" y="T11"/>
              </a:cxn>
              <a:cxn ang="0">
                <a:pos x="T12" y="T13"/>
              </a:cxn>
            </a:cxnLst>
            <a:rect l="0" t="0" r="r" b="b"/>
            <a:pathLst>
              <a:path w="1299" h="1008">
                <a:moveTo>
                  <a:pt x="303" y="1008"/>
                </a:moveTo>
                <a:cubicBezTo>
                  <a:pt x="801" y="1008"/>
                  <a:pt x="1299" y="1008"/>
                  <a:pt x="1299" y="1008"/>
                </a:cubicBezTo>
                <a:cubicBezTo>
                  <a:pt x="1299" y="1008"/>
                  <a:pt x="1297" y="661"/>
                  <a:pt x="1296" y="315"/>
                </a:cubicBezTo>
                <a:cubicBezTo>
                  <a:pt x="1290" y="150"/>
                  <a:pt x="1161" y="0"/>
                  <a:pt x="942" y="0"/>
                </a:cubicBezTo>
                <a:cubicBezTo>
                  <a:pt x="472" y="0"/>
                  <a:pt x="3" y="0"/>
                  <a:pt x="3" y="0"/>
                </a:cubicBezTo>
                <a:cubicBezTo>
                  <a:pt x="3" y="0"/>
                  <a:pt x="1" y="361"/>
                  <a:pt x="0" y="723"/>
                </a:cubicBezTo>
                <a:cubicBezTo>
                  <a:pt x="0" y="915"/>
                  <a:pt x="144" y="1002"/>
                  <a:pt x="303" y="1008"/>
                </a:cubicBezTo>
                <a:close/>
              </a:path>
            </a:pathLst>
          </a:custGeom>
          <a:gradFill rotWithShape="1">
            <a:gsLst>
              <a:gs pos="0">
                <a:schemeClr val="accent2">
                  <a:gamma/>
                  <a:shade val="80000"/>
                  <a:invGamma/>
                </a:schemeClr>
              </a:gs>
              <a:gs pos="100000">
                <a:schemeClr val="accent2"/>
              </a:gs>
            </a:gsLst>
            <a:lin ang="18900000" scaled="1"/>
          </a:gradFill>
          <a:ln w="28575" cmpd="sng">
            <a:solidFill>
              <a:srgbClr val="F8F8F8"/>
            </a:solidFill>
            <a:round/>
            <a:headEnd/>
            <a:tailEnd/>
          </a:ln>
          <a:effectLst>
            <a:outerShdw dist="107763" dir="2700000" algn="ctr" rotWithShape="0">
              <a:srgbClr val="1C1C1C">
                <a:alpha val="50000"/>
              </a:srgbClr>
            </a:outerShdw>
          </a:effectLst>
        </p:spPr>
        <p:txBody>
          <a:bodyPr/>
          <a:lstStyle/>
          <a:p>
            <a:pPr defTabSz="685800"/>
            <a:endParaRPr lang="en-US" sz="1350" kern="1200">
              <a:solidFill>
                <a:prstClr val="black"/>
              </a:solidFill>
              <a:latin typeface="Calibri" panose="020F0502020204030204"/>
              <a:ea typeface="+mn-ea"/>
              <a:cs typeface="+mn-cs"/>
            </a:endParaRPr>
          </a:p>
        </p:txBody>
      </p:sp>
      <p:sp>
        <p:nvSpPr>
          <p:cNvPr id="17413" name="Freeform 5"/>
          <p:cNvSpPr>
            <a:spLocks/>
          </p:cNvSpPr>
          <p:nvPr/>
        </p:nvSpPr>
        <p:spPr bwMode="gray">
          <a:xfrm>
            <a:off x="1709737" y="2971800"/>
            <a:ext cx="1547813" cy="1296591"/>
          </a:xfrm>
          <a:custGeom>
            <a:avLst/>
            <a:gdLst>
              <a:gd name="T0" fmla="*/ 303 w 1299"/>
              <a:gd name="T1" fmla="*/ 1008 h 1008"/>
              <a:gd name="T2" fmla="*/ 1299 w 1299"/>
              <a:gd name="T3" fmla="*/ 1008 h 1008"/>
              <a:gd name="T4" fmla="*/ 1296 w 1299"/>
              <a:gd name="T5" fmla="*/ 315 h 1008"/>
              <a:gd name="T6" fmla="*/ 942 w 1299"/>
              <a:gd name="T7" fmla="*/ 0 h 1008"/>
              <a:gd name="T8" fmla="*/ 3 w 1299"/>
              <a:gd name="T9" fmla="*/ 0 h 1008"/>
              <a:gd name="T10" fmla="*/ 0 w 1299"/>
              <a:gd name="T11" fmla="*/ 723 h 1008"/>
              <a:gd name="T12" fmla="*/ 303 w 1299"/>
              <a:gd name="T13" fmla="*/ 1008 h 1008"/>
            </a:gdLst>
            <a:ahLst/>
            <a:cxnLst>
              <a:cxn ang="0">
                <a:pos x="T0" y="T1"/>
              </a:cxn>
              <a:cxn ang="0">
                <a:pos x="T2" y="T3"/>
              </a:cxn>
              <a:cxn ang="0">
                <a:pos x="T4" y="T5"/>
              </a:cxn>
              <a:cxn ang="0">
                <a:pos x="T6" y="T7"/>
              </a:cxn>
              <a:cxn ang="0">
                <a:pos x="T8" y="T9"/>
              </a:cxn>
              <a:cxn ang="0">
                <a:pos x="T10" y="T11"/>
              </a:cxn>
              <a:cxn ang="0">
                <a:pos x="T12" y="T13"/>
              </a:cxn>
            </a:cxnLst>
            <a:rect l="0" t="0" r="r" b="b"/>
            <a:pathLst>
              <a:path w="1299" h="1008">
                <a:moveTo>
                  <a:pt x="303" y="1008"/>
                </a:moveTo>
                <a:cubicBezTo>
                  <a:pt x="801" y="1008"/>
                  <a:pt x="1299" y="1008"/>
                  <a:pt x="1299" y="1008"/>
                </a:cubicBezTo>
                <a:cubicBezTo>
                  <a:pt x="1299" y="1008"/>
                  <a:pt x="1297" y="661"/>
                  <a:pt x="1296" y="315"/>
                </a:cubicBezTo>
                <a:cubicBezTo>
                  <a:pt x="1290" y="150"/>
                  <a:pt x="1161" y="0"/>
                  <a:pt x="942" y="0"/>
                </a:cubicBezTo>
                <a:cubicBezTo>
                  <a:pt x="472" y="0"/>
                  <a:pt x="3" y="0"/>
                  <a:pt x="3" y="0"/>
                </a:cubicBezTo>
                <a:cubicBezTo>
                  <a:pt x="3" y="0"/>
                  <a:pt x="1" y="361"/>
                  <a:pt x="0" y="723"/>
                </a:cubicBezTo>
                <a:cubicBezTo>
                  <a:pt x="0" y="915"/>
                  <a:pt x="144" y="1002"/>
                  <a:pt x="303" y="1008"/>
                </a:cubicBezTo>
                <a:close/>
              </a:path>
            </a:pathLst>
          </a:custGeom>
          <a:gradFill rotWithShape="1">
            <a:gsLst>
              <a:gs pos="0">
                <a:schemeClr val="folHlink"/>
              </a:gs>
              <a:gs pos="100000">
                <a:schemeClr val="folHlink">
                  <a:gamma/>
                  <a:shade val="76078"/>
                  <a:invGamma/>
                </a:schemeClr>
              </a:gs>
            </a:gsLst>
            <a:lin ang="18900000" scaled="1"/>
          </a:gradFill>
          <a:ln w="28575" cmpd="sng">
            <a:solidFill>
              <a:srgbClr val="F8F8F8"/>
            </a:solidFill>
            <a:round/>
            <a:headEnd/>
            <a:tailEnd/>
          </a:ln>
          <a:effectLst>
            <a:outerShdw dist="107763" dir="2700000" algn="ctr" rotWithShape="0">
              <a:srgbClr val="1C1C1C">
                <a:alpha val="50000"/>
              </a:srgbClr>
            </a:outerShdw>
          </a:effectLst>
        </p:spPr>
        <p:txBody>
          <a:bodyPr/>
          <a:lstStyle/>
          <a:p>
            <a:pPr defTabSz="685800"/>
            <a:endParaRPr lang="en-US" sz="1350" kern="1200">
              <a:solidFill>
                <a:prstClr val="black"/>
              </a:solidFill>
              <a:latin typeface="Calibri" panose="020F0502020204030204"/>
              <a:ea typeface="+mn-ea"/>
              <a:cs typeface="+mn-cs"/>
            </a:endParaRPr>
          </a:p>
        </p:txBody>
      </p:sp>
      <p:sp>
        <p:nvSpPr>
          <p:cNvPr id="17414" name="Freeform 6"/>
          <p:cNvSpPr>
            <a:spLocks/>
          </p:cNvSpPr>
          <p:nvPr/>
        </p:nvSpPr>
        <p:spPr bwMode="gray">
          <a:xfrm flipH="1">
            <a:off x="3424237" y="2971800"/>
            <a:ext cx="1547813" cy="1296591"/>
          </a:xfrm>
          <a:custGeom>
            <a:avLst/>
            <a:gdLst>
              <a:gd name="T0" fmla="*/ 303 w 1299"/>
              <a:gd name="T1" fmla="*/ 1008 h 1008"/>
              <a:gd name="T2" fmla="*/ 1299 w 1299"/>
              <a:gd name="T3" fmla="*/ 1008 h 1008"/>
              <a:gd name="T4" fmla="*/ 1296 w 1299"/>
              <a:gd name="T5" fmla="*/ 315 h 1008"/>
              <a:gd name="T6" fmla="*/ 942 w 1299"/>
              <a:gd name="T7" fmla="*/ 0 h 1008"/>
              <a:gd name="T8" fmla="*/ 3 w 1299"/>
              <a:gd name="T9" fmla="*/ 0 h 1008"/>
              <a:gd name="T10" fmla="*/ 0 w 1299"/>
              <a:gd name="T11" fmla="*/ 723 h 1008"/>
              <a:gd name="T12" fmla="*/ 303 w 1299"/>
              <a:gd name="T13" fmla="*/ 1008 h 1008"/>
            </a:gdLst>
            <a:ahLst/>
            <a:cxnLst>
              <a:cxn ang="0">
                <a:pos x="T0" y="T1"/>
              </a:cxn>
              <a:cxn ang="0">
                <a:pos x="T2" y="T3"/>
              </a:cxn>
              <a:cxn ang="0">
                <a:pos x="T4" y="T5"/>
              </a:cxn>
              <a:cxn ang="0">
                <a:pos x="T6" y="T7"/>
              </a:cxn>
              <a:cxn ang="0">
                <a:pos x="T8" y="T9"/>
              </a:cxn>
              <a:cxn ang="0">
                <a:pos x="T10" y="T11"/>
              </a:cxn>
              <a:cxn ang="0">
                <a:pos x="T12" y="T13"/>
              </a:cxn>
            </a:cxnLst>
            <a:rect l="0" t="0" r="r" b="b"/>
            <a:pathLst>
              <a:path w="1299" h="1008">
                <a:moveTo>
                  <a:pt x="303" y="1008"/>
                </a:moveTo>
                <a:cubicBezTo>
                  <a:pt x="801" y="1008"/>
                  <a:pt x="1299" y="1008"/>
                  <a:pt x="1299" y="1008"/>
                </a:cubicBezTo>
                <a:cubicBezTo>
                  <a:pt x="1299" y="1008"/>
                  <a:pt x="1297" y="661"/>
                  <a:pt x="1296" y="315"/>
                </a:cubicBezTo>
                <a:cubicBezTo>
                  <a:pt x="1290" y="150"/>
                  <a:pt x="1161" y="0"/>
                  <a:pt x="942" y="0"/>
                </a:cubicBezTo>
                <a:cubicBezTo>
                  <a:pt x="472" y="0"/>
                  <a:pt x="3" y="0"/>
                  <a:pt x="3" y="0"/>
                </a:cubicBezTo>
                <a:cubicBezTo>
                  <a:pt x="3" y="0"/>
                  <a:pt x="1" y="361"/>
                  <a:pt x="0" y="723"/>
                </a:cubicBezTo>
                <a:cubicBezTo>
                  <a:pt x="0" y="915"/>
                  <a:pt x="144" y="1002"/>
                  <a:pt x="303" y="1008"/>
                </a:cubicBezTo>
                <a:close/>
              </a:path>
            </a:pathLst>
          </a:custGeom>
          <a:gradFill rotWithShape="1">
            <a:gsLst>
              <a:gs pos="0">
                <a:schemeClr val="hlink"/>
              </a:gs>
              <a:gs pos="100000">
                <a:schemeClr val="hlink">
                  <a:gamma/>
                  <a:shade val="66275"/>
                  <a:invGamma/>
                </a:schemeClr>
              </a:gs>
            </a:gsLst>
            <a:lin ang="18900000" scaled="1"/>
          </a:gradFill>
          <a:ln w="28575" cmpd="sng">
            <a:solidFill>
              <a:srgbClr val="F8F8F8"/>
            </a:solidFill>
            <a:round/>
            <a:headEnd/>
            <a:tailEnd/>
          </a:ln>
          <a:effectLst>
            <a:outerShdw dist="107763" dir="2700000" algn="ctr" rotWithShape="0">
              <a:srgbClr val="1C1C1C">
                <a:alpha val="50000"/>
              </a:srgbClr>
            </a:outerShdw>
          </a:effectLst>
        </p:spPr>
        <p:txBody>
          <a:bodyPr/>
          <a:lstStyle/>
          <a:p>
            <a:pPr defTabSz="685800"/>
            <a:endParaRPr lang="en-US" sz="1350" kern="1200">
              <a:solidFill>
                <a:prstClr val="black"/>
              </a:solidFill>
              <a:latin typeface="Calibri" panose="020F0502020204030204"/>
              <a:ea typeface="+mn-ea"/>
              <a:cs typeface="+mn-cs"/>
            </a:endParaRPr>
          </a:p>
        </p:txBody>
      </p:sp>
      <p:sp>
        <p:nvSpPr>
          <p:cNvPr id="17415" name="Oval 7"/>
          <p:cNvSpPr>
            <a:spLocks noChangeArrowheads="1"/>
          </p:cNvSpPr>
          <p:nvPr/>
        </p:nvSpPr>
        <p:spPr bwMode="gray">
          <a:xfrm>
            <a:off x="2516254" y="2114551"/>
            <a:ext cx="1560910" cy="1562100"/>
          </a:xfrm>
          <a:prstGeom prst="ellipse">
            <a:avLst/>
          </a:prstGeom>
          <a:solidFill>
            <a:srgbClr val="FEFF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US" sz="1350" kern="1200">
              <a:solidFill>
                <a:prstClr val="black"/>
              </a:solidFill>
              <a:latin typeface="Calibri" panose="020F0502020204030204"/>
              <a:ea typeface="+mn-ea"/>
              <a:cs typeface="+mn-cs"/>
            </a:endParaRPr>
          </a:p>
        </p:txBody>
      </p:sp>
      <p:sp>
        <p:nvSpPr>
          <p:cNvPr id="17416" name="Text Box 8"/>
          <p:cNvSpPr txBox="1">
            <a:spLocks noChangeArrowheads="1"/>
          </p:cNvSpPr>
          <p:nvPr/>
        </p:nvSpPr>
        <p:spPr bwMode="white">
          <a:xfrm>
            <a:off x="1745195" y="1793808"/>
            <a:ext cx="1147297" cy="523220"/>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685800">
              <a:spcBef>
                <a:spcPct val="50000"/>
              </a:spcBef>
            </a:pPr>
            <a:r>
              <a:rPr lang="mn-MN" sz="1400" b="1" i="1" kern="1200" dirty="0">
                <a:solidFill>
                  <a:srgbClr val="FFFFFF"/>
                </a:solidFill>
                <a:latin typeface="Times New Roman" panose="02020603050405020304" pitchFamily="18" charset="0"/>
                <a:ea typeface="+mn-ea"/>
                <a:cs typeface="Times New Roman" panose="02020603050405020304" pitchFamily="18" charset="0"/>
              </a:rPr>
              <a:t>Тэтгэвэр, Тэтгэмж </a:t>
            </a:r>
            <a:endParaRPr lang="en-US" sz="1400" b="1" i="1" kern="1200" dirty="0">
              <a:solidFill>
                <a:srgbClr val="FFFFFF"/>
              </a:solidFill>
              <a:latin typeface="Times New Roman" panose="02020603050405020304" pitchFamily="18" charset="0"/>
              <a:ea typeface="+mn-ea"/>
              <a:cs typeface="Times New Roman" panose="02020603050405020304" pitchFamily="18" charset="0"/>
            </a:endParaRPr>
          </a:p>
        </p:txBody>
      </p:sp>
      <p:sp>
        <p:nvSpPr>
          <p:cNvPr id="17417" name="Text Box 9"/>
          <p:cNvSpPr txBox="1">
            <a:spLocks noChangeArrowheads="1"/>
          </p:cNvSpPr>
          <p:nvPr/>
        </p:nvSpPr>
        <p:spPr bwMode="white">
          <a:xfrm>
            <a:off x="3612358" y="1788320"/>
            <a:ext cx="1184672" cy="646331"/>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685800">
              <a:spcBef>
                <a:spcPct val="50000"/>
              </a:spcBef>
            </a:pPr>
            <a:r>
              <a:rPr lang="mn-MN" sz="1200" b="1" i="1" kern="1200" dirty="0">
                <a:solidFill>
                  <a:srgbClr val="FFFFFF"/>
                </a:solidFill>
                <a:latin typeface="Times New Roman" panose="02020603050405020304" pitchFamily="18" charset="0"/>
                <a:ea typeface="+mn-ea"/>
                <a:cs typeface="Times New Roman" panose="02020603050405020304" pitchFamily="18" charset="0"/>
              </a:rPr>
              <a:t>Эрүүл мэнд ба жирэмсэн эхчүүд</a:t>
            </a:r>
            <a:endParaRPr lang="en-US" sz="1200" b="1" i="1" kern="1200" dirty="0">
              <a:solidFill>
                <a:srgbClr val="FFFFFF"/>
              </a:solidFill>
              <a:latin typeface="Times New Roman" panose="02020603050405020304" pitchFamily="18" charset="0"/>
              <a:ea typeface="+mn-ea"/>
              <a:cs typeface="Times New Roman" panose="02020603050405020304" pitchFamily="18" charset="0"/>
            </a:endParaRPr>
          </a:p>
        </p:txBody>
      </p:sp>
      <p:sp>
        <p:nvSpPr>
          <p:cNvPr id="17418" name="Text Box 10"/>
          <p:cNvSpPr txBox="1">
            <a:spLocks noChangeArrowheads="1"/>
          </p:cNvSpPr>
          <p:nvPr/>
        </p:nvSpPr>
        <p:spPr bwMode="white">
          <a:xfrm>
            <a:off x="1739005" y="3439954"/>
            <a:ext cx="1184672" cy="492443"/>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685800">
              <a:spcBef>
                <a:spcPct val="50000"/>
              </a:spcBef>
            </a:pPr>
            <a:r>
              <a:rPr lang="en-US" sz="1200" i="1" kern="1200" dirty="0">
                <a:solidFill>
                  <a:srgbClr val="FFFFFF"/>
                </a:solidFill>
                <a:latin typeface="Times New Roman" panose="02020603050405020304" pitchFamily="18" charset="0"/>
                <a:ea typeface="+mn-ea"/>
                <a:cs typeface="Times New Roman" panose="02020603050405020304" pitchFamily="18" charset="0"/>
              </a:rPr>
              <a:t> </a:t>
            </a:r>
            <a:r>
              <a:rPr lang="mn-MN" sz="1200" i="1" kern="1200" dirty="0">
                <a:solidFill>
                  <a:srgbClr val="FFFFFF"/>
                </a:solidFill>
                <a:latin typeface="Times New Roman" panose="02020603050405020304" pitchFamily="18" charset="0"/>
                <a:ea typeface="+mn-ea"/>
                <a:cs typeface="Times New Roman" panose="02020603050405020304" pitchFamily="18" charset="0"/>
              </a:rPr>
              <a:t>Нөөц </a:t>
            </a:r>
            <a:r>
              <a:rPr lang="mn-MN" sz="1400" i="1" kern="1200" dirty="0">
                <a:solidFill>
                  <a:srgbClr val="FFFFFF"/>
                </a:solidFill>
                <a:latin typeface="Times New Roman" panose="02020603050405020304" pitchFamily="18" charset="0"/>
                <a:ea typeface="+mn-ea"/>
                <a:cs typeface="Times New Roman" panose="02020603050405020304" pitchFamily="18" charset="0"/>
              </a:rPr>
              <a:t>ажилчид</a:t>
            </a:r>
            <a:endParaRPr lang="en-US" sz="1400" i="1" kern="1200" dirty="0">
              <a:solidFill>
                <a:srgbClr val="FFFFFF"/>
              </a:solidFill>
              <a:latin typeface="Times New Roman" panose="02020603050405020304" pitchFamily="18" charset="0"/>
              <a:ea typeface="+mn-ea"/>
              <a:cs typeface="Times New Roman" panose="02020603050405020304" pitchFamily="18" charset="0"/>
            </a:endParaRPr>
          </a:p>
        </p:txBody>
      </p:sp>
      <p:sp>
        <p:nvSpPr>
          <p:cNvPr id="17419" name="Text Box 11"/>
          <p:cNvSpPr txBox="1">
            <a:spLocks noChangeArrowheads="1"/>
          </p:cNvSpPr>
          <p:nvPr/>
        </p:nvSpPr>
        <p:spPr bwMode="white">
          <a:xfrm>
            <a:off x="3844987" y="3070623"/>
            <a:ext cx="1142701" cy="1200329"/>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685800">
              <a:spcBef>
                <a:spcPct val="50000"/>
              </a:spcBef>
            </a:pPr>
            <a:r>
              <a:rPr lang="mn-MN" sz="1200" b="1" i="1" kern="1200" dirty="0">
                <a:solidFill>
                  <a:srgbClr val="FFFFFF"/>
                </a:solidFill>
                <a:latin typeface="Times New Roman" panose="02020603050405020304" pitchFamily="18" charset="0"/>
                <a:ea typeface="+mn-ea"/>
                <a:cs typeface="Times New Roman" panose="02020603050405020304" pitchFamily="18" charset="0"/>
              </a:rPr>
              <a:t>Түрээсийн орон сууц авах ажилчид, Өрхийн орлого зээл</a:t>
            </a:r>
            <a:endParaRPr lang="en-US" sz="1200" b="1" i="1" kern="1200" dirty="0">
              <a:solidFill>
                <a:srgbClr val="FFFFFF"/>
              </a:solidFill>
              <a:latin typeface="Times New Roman" panose="02020603050405020304" pitchFamily="18" charset="0"/>
              <a:ea typeface="+mn-ea"/>
              <a:cs typeface="Times New Roman" panose="02020603050405020304" pitchFamily="18" charset="0"/>
            </a:endParaRPr>
          </a:p>
        </p:txBody>
      </p:sp>
      <p:sp>
        <p:nvSpPr>
          <p:cNvPr id="17420" name="Rectangle 12"/>
          <p:cNvSpPr>
            <a:spLocks noChangeArrowheads="1"/>
          </p:cNvSpPr>
          <p:nvPr/>
        </p:nvSpPr>
        <p:spPr bwMode="gray">
          <a:xfrm>
            <a:off x="2767013" y="2388394"/>
            <a:ext cx="3016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spAutoFit/>
          </a:bodyPr>
          <a:lstStyle/>
          <a:p>
            <a:pPr defTabSz="685800"/>
            <a:r>
              <a:rPr lang="en-US" b="1" kern="1200" dirty="0">
                <a:solidFill>
                  <a:srgbClr val="080808"/>
                </a:solidFill>
                <a:effectLst>
                  <a:outerShdw blurRad="38100" dist="38100" dir="2700000" algn="tl">
                    <a:srgbClr val="FFFFFF"/>
                  </a:outerShdw>
                </a:effectLst>
                <a:latin typeface="Calibri" panose="020F0502020204030204"/>
                <a:ea typeface="+mn-ea"/>
                <a:cs typeface="Arial" panose="020B0604020202020204" pitchFamily="34" charset="0"/>
              </a:rPr>
              <a:t>1</a:t>
            </a:r>
          </a:p>
        </p:txBody>
      </p:sp>
      <p:sp>
        <p:nvSpPr>
          <p:cNvPr id="17421" name="Rectangle 13"/>
          <p:cNvSpPr>
            <a:spLocks noChangeArrowheads="1"/>
          </p:cNvSpPr>
          <p:nvPr/>
        </p:nvSpPr>
        <p:spPr bwMode="gray">
          <a:xfrm>
            <a:off x="3543301" y="2388394"/>
            <a:ext cx="3016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spAutoFit/>
          </a:bodyPr>
          <a:lstStyle/>
          <a:p>
            <a:pPr defTabSz="685800"/>
            <a:r>
              <a:rPr lang="en-US" b="1" kern="1200" dirty="0">
                <a:solidFill>
                  <a:srgbClr val="080808"/>
                </a:solidFill>
                <a:effectLst>
                  <a:outerShdw blurRad="38100" dist="38100" dir="2700000" algn="tl">
                    <a:srgbClr val="FFFFFF"/>
                  </a:outerShdw>
                </a:effectLst>
                <a:latin typeface="Calibri" panose="020F0502020204030204"/>
                <a:ea typeface="+mn-ea"/>
                <a:cs typeface="Arial" panose="020B0604020202020204" pitchFamily="34" charset="0"/>
              </a:rPr>
              <a:t>2</a:t>
            </a:r>
          </a:p>
        </p:txBody>
      </p:sp>
      <p:sp>
        <p:nvSpPr>
          <p:cNvPr id="17422" name="Rectangle 14"/>
          <p:cNvSpPr>
            <a:spLocks noChangeArrowheads="1"/>
          </p:cNvSpPr>
          <p:nvPr/>
        </p:nvSpPr>
        <p:spPr bwMode="gray">
          <a:xfrm>
            <a:off x="2767013" y="3070622"/>
            <a:ext cx="3016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spAutoFit/>
          </a:bodyPr>
          <a:lstStyle/>
          <a:p>
            <a:pPr defTabSz="685800"/>
            <a:r>
              <a:rPr lang="mn-MN" b="1" kern="1200" dirty="0">
                <a:solidFill>
                  <a:srgbClr val="080808"/>
                </a:solidFill>
                <a:effectLst>
                  <a:outerShdw blurRad="38100" dist="38100" dir="2700000" algn="tl">
                    <a:srgbClr val="FFFFFF"/>
                  </a:outerShdw>
                </a:effectLst>
                <a:latin typeface="Calibri" panose="020F0502020204030204"/>
                <a:ea typeface="+mn-ea"/>
                <a:cs typeface="Arial" panose="020B0604020202020204" pitchFamily="34" charset="0"/>
              </a:rPr>
              <a:t>3</a:t>
            </a:r>
            <a:endParaRPr lang="en-US" b="1" kern="1200" dirty="0">
              <a:solidFill>
                <a:srgbClr val="080808"/>
              </a:solidFill>
              <a:effectLst>
                <a:outerShdw blurRad="38100" dist="38100" dir="2700000" algn="tl">
                  <a:srgbClr val="FFFFFF"/>
                </a:outerShdw>
              </a:effectLst>
              <a:latin typeface="Calibri" panose="020F0502020204030204"/>
              <a:ea typeface="+mn-ea"/>
              <a:cs typeface="Arial" panose="020B0604020202020204" pitchFamily="34" charset="0"/>
            </a:endParaRPr>
          </a:p>
        </p:txBody>
      </p:sp>
      <p:sp>
        <p:nvSpPr>
          <p:cNvPr id="17423" name="Rectangle 15"/>
          <p:cNvSpPr>
            <a:spLocks noChangeArrowheads="1"/>
          </p:cNvSpPr>
          <p:nvPr/>
        </p:nvSpPr>
        <p:spPr bwMode="gray">
          <a:xfrm>
            <a:off x="3543301" y="3070622"/>
            <a:ext cx="3016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spAutoFit/>
          </a:bodyPr>
          <a:lstStyle/>
          <a:p>
            <a:pPr defTabSz="685800"/>
            <a:r>
              <a:rPr lang="mn-MN" b="1" kern="1200" dirty="0">
                <a:solidFill>
                  <a:srgbClr val="080808"/>
                </a:solidFill>
                <a:effectLst>
                  <a:outerShdw blurRad="38100" dist="38100" dir="2700000" algn="tl">
                    <a:srgbClr val="FFFFFF"/>
                  </a:outerShdw>
                </a:effectLst>
                <a:latin typeface="Calibri" panose="020F0502020204030204"/>
                <a:ea typeface="+mn-ea"/>
                <a:cs typeface="Arial" panose="020B0604020202020204" pitchFamily="34" charset="0"/>
              </a:rPr>
              <a:t>4</a:t>
            </a:r>
            <a:endParaRPr lang="en-US" b="1" kern="1200" dirty="0">
              <a:solidFill>
                <a:srgbClr val="080808"/>
              </a:solidFill>
              <a:effectLst>
                <a:outerShdw blurRad="38100" dist="38100" dir="2700000" algn="tl">
                  <a:srgbClr val="FFFFFF"/>
                </a:outerShdw>
              </a:effectLst>
              <a:latin typeface="Calibri" panose="020F0502020204030204"/>
              <a:ea typeface="+mn-ea"/>
              <a:cs typeface="Arial" panose="020B0604020202020204" pitchFamily="34" charset="0"/>
            </a:endParaRPr>
          </a:p>
        </p:txBody>
      </p:sp>
      <p:sp>
        <p:nvSpPr>
          <p:cNvPr id="17424" name="Text Box 4"/>
          <p:cNvSpPr txBox="1">
            <a:spLocks noChangeArrowheads="1"/>
          </p:cNvSpPr>
          <p:nvPr/>
        </p:nvSpPr>
        <p:spPr bwMode="black">
          <a:xfrm>
            <a:off x="5791200" y="2082583"/>
            <a:ext cx="29718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800" eaLnBrk="0" hangingPunct="0"/>
            <a:r>
              <a:rPr lang="mn-MN" sz="2000" i="1" kern="1200" dirty="0">
                <a:solidFill>
                  <a:srgbClr val="002060"/>
                </a:solidFill>
                <a:latin typeface="Times New Roman" panose="02020603050405020304" pitchFamily="18" charset="0"/>
                <a:ea typeface="+mn-ea"/>
                <a:cs typeface="Times New Roman" panose="02020603050405020304" pitchFamily="18" charset="0"/>
              </a:rPr>
              <a:t>Ирсэн бичиг-</a:t>
            </a:r>
            <a:r>
              <a:rPr lang="en-US" sz="2000" i="1" kern="1200" dirty="0">
                <a:solidFill>
                  <a:srgbClr val="002060"/>
                </a:solidFill>
                <a:latin typeface="Times New Roman" panose="02020603050405020304" pitchFamily="18" charset="0"/>
                <a:ea typeface="+mn-ea"/>
                <a:cs typeface="Times New Roman" panose="02020603050405020304" pitchFamily="18" charset="0"/>
              </a:rPr>
              <a:t>134</a:t>
            </a:r>
            <a:endParaRPr lang="mn-MN" sz="2000" i="1" kern="1200" dirty="0">
              <a:solidFill>
                <a:srgbClr val="002060"/>
              </a:solidFill>
              <a:latin typeface="Times New Roman" panose="02020603050405020304" pitchFamily="18" charset="0"/>
              <a:ea typeface="+mn-ea"/>
              <a:cs typeface="Times New Roman" panose="02020603050405020304" pitchFamily="18" charset="0"/>
            </a:endParaRPr>
          </a:p>
          <a:p>
            <a:pPr defTabSz="685800" eaLnBrk="0" hangingPunct="0"/>
            <a:endParaRPr lang="mn-MN" sz="2000" i="1" kern="1200" dirty="0">
              <a:solidFill>
                <a:srgbClr val="002060"/>
              </a:solidFill>
              <a:latin typeface="Times New Roman" panose="02020603050405020304" pitchFamily="18" charset="0"/>
              <a:ea typeface="+mn-ea"/>
              <a:cs typeface="Times New Roman" panose="02020603050405020304" pitchFamily="18" charset="0"/>
            </a:endParaRPr>
          </a:p>
          <a:p>
            <a:pPr defTabSz="685800" eaLnBrk="0" hangingPunct="0"/>
            <a:r>
              <a:rPr lang="mn-MN" sz="2000" i="1" kern="1200" dirty="0">
                <a:solidFill>
                  <a:srgbClr val="002060"/>
                </a:solidFill>
                <a:latin typeface="Times New Roman" panose="02020603050405020304" pitchFamily="18" charset="0"/>
                <a:ea typeface="+mn-ea"/>
                <a:cs typeface="Times New Roman" panose="02020603050405020304" pitchFamily="18" charset="0"/>
              </a:rPr>
              <a:t>Явуулсан бичиг-</a:t>
            </a:r>
            <a:r>
              <a:rPr lang="en-US" sz="2000" i="1" kern="1200" dirty="0">
                <a:solidFill>
                  <a:srgbClr val="002060"/>
                </a:solidFill>
                <a:latin typeface="Times New Roman" panose="02020603050405020304" pitchFamily="18" charset="0"/>
                <a:ea typeface="+mn-ea"/>
                <a:cs typeface="Times New Roman" panose="02020603050405020304" pitchFamily="18" charset="0"/>
              </a:rPr>
              <a:t>42</a:t>
            </a:r>
            <a:endParaRPr lang="mn-MN" sz="2000" i="1" kern="1200" dirty="0">
              <a:solidFill>
                <a:srgbClr val="002060"/>
              </a:solidFill>
              <a:latin typeface="Times New Roman" panose="02020603050405020304" pitchFamily="18" charset="0"/>
              <a:ea typeface="+mn-ea"/>
              <a:cs typeface="Times New Roman" panose="02020603050405020304" pitchFamily="18" charset="0"/>
            </a:endParaRPr>
          </a:p>
          <a:p>
            <a:pPr defTabSz="685800" eaLnBrk="0" hangingPunct="0"/>
            <a:endParaRPr lang="mn-MN" sz="2000" i="1" kern="1200" dirty="0">
              <a:solidFill>
                <a:srgbClr val="002060"/>
              </a:solidFill>
              <a:latin typeface="Times New Roman" panose="02020603050405020304" pitchFamily="18" charset="0"/>
              <a:ea typeface="+mn-ea"/>
              <a:cs typeface="Times New Roman" panose="02020603050405020304" pitchFamily="18" charset="0"/>
            </a:endParaRPr>
          </a:p>
          <a:p>
            <a:pPr defTabSz="685800" eaLnBrk="0" hangingPunct="0"/>
            <a:r>
              <a:rPr lang="mn-MN" sz="2000" i="1" kern="1200" dirty="0">
                <a:solidFill>
                  <a:srgbClr val="002060"/>
                </a:solidFill>
                <a:latin typeface="Times New Roman" panose="02020603050405020304" pitchFamily="18" charset="0"/>
                <a:ea typeface="+mn-ea"/>
                <a:cs typeface="Times New Roman" panose="02020603050405020304" pitchFamily="18" charset="0"/>
              </a:rPr>
              <a:t>Судалгаа:</a:t>
            </a:r>
            <a:r>
              <a:rPr lang="en-US" sz="2000" i="1" kern="1200" dirty="0">
                <a:solidFill>
                  <a:srgbClr val="002060"/>
                </a:solidFill>
                <a:latin typeface="Times New Roman" panose="02020603050405020304" pitchFamily="18" charset="0"/>
                <a:ea typeface="+mn-ea"/>
                <a:cs typeface="Times New Roman" panose="02020603050405020304" pitchFamily="18" charset="0"/>
              </a:rPr>
              <a:t>23</a:t>
            </a:r>
          </a:p>
        </p:txBody>
      </p:sp>
      <p:pic>
        <p:nvPicPr>
          <p:cNvPr id="3" name="Picture 2"/>
          <p:cNvPicPr>
            <a:picLocks noChangeAspect="1"/>
          </p:cNvPicPr>
          <p:nvPr/>
        </p:nvPicPr>
        <p:blipFill>
          <a:blip r:embed="rId2"/>
          <a:stretch>
            <a:fillRect/>
          </a:stretch>
        </p:blipFill>
        <p:spPr>
          <a:xfrm>
            <a:off x="0" y="9225"/>
            <a:ext cx="978493" cy="914480"/>
          </a:xfrm>
          <a:prstGeom prst="rect">
            <a:avLst/>
          </a:prstGeom>
        </p:spPr>
      </p:pic>
    </p:spTree>
    <p:extLst>
      <p:ext uri="{BB962C8B-B14F-4D97-AF65-F5344CB8AC3E}">
        <p14:creationId xmlns:p14="http://schemas.microsoft.com/office/powerpoint/2010/main" val="38095708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28650" y="273845"/>
            <a:ext cx="7886700" cy="659607"/>
          </a:xfrm>
        </p:spPr>
        <p:txBody>
          <a:bodyPr>
            <a:normAutofit/>
          </a:bodyPr>
          <a:lstStyle/>
          <a:p>
            <a:pPr algn="ctr"/>
            <a:r>
              <a:rPr lang="mn-MN" sz="1600" i="1" cap="all" dirty="0">
                <a:solidFill>
                  <a:schemeClr val="accent1">
                    <a:lumMod val="50000"/>
                  </a:schemeClr>
                </a:solidFill>
                <a:latin typeface="Times New Roman" panose="02020603050405020304" pitchFamily="18" charset="0"/>
                <a:cs typeface="Times New Roman" panose="02020603050405020304" pitchFamily="18" charset="0"/>
              </a:rPr>
              <a:t>БОЭТ-ийн ажилчид насны бүлэг</a:t>
            </a:r>
            <a:endParaRPr lang="en-US" sz="1600" i="1" cap="all" dirty="0">
              <a:solidFill>
                <a:schemeClr val="accent1">
                  <a:lumMod val="50000"/>
                </a:schemeClr>
              </a:solidFill>
              <a:latin typeface="Times New Roman" panose="02020603050405020304" pitchFamily="18" charset="0"/>
              <a:cs typeface="Times New Roman" panose="02020603050405020304" pitchFamily="18" charset="0"/>
            </a:endParaRPr>
          </a:p>
        </p:txBody>
      </p:sp>
      <p:graphicFrame>
        <p:nvGraphicFramePr>
          <p:cNvPr id="19459" name="Group 3"/>
          <p:cNvGraphicFramePr>
            <a:graphicFrameLocks noGrp="1"/>
          </p:cNvGraphicFramePr>
          <p:nvPr>
            <p:extLst>
              <p:ext uri="{D42A27DB-BD31-4B8C-83A1-F6EECF244321}">
                <p14:modId xmlns:p14="http://schemas.microsoft.com/office/powerpoint/2010/main" val="1354421555"/>
              </p:ext>
            </p:extLst>
          </p:nvPr>
        </p:nvGraphicFramePr>
        <p:xfrm>
          <a:off x="2864644" y="1916826"/>
          <a:ext cx="4269583" cy="2406492"/>
        </p:xfrm>
        <a:graphic>
          <a:graphicData uri="http://schemas.openxmlformats.org/drawingml/2006/table">
            <a:tbl>
              <a:tblPr/>
              <a:tblGrid>
                <a:gridCol w="853679">
                  <a:extLst>
                    <a:ext uri="{9D8B030D-6E8A-4147-A177-3AD203B41FA5}">
                      <a16:colId xmlns:a16="http://schemas.microsoft.com/office/drawing/2014/main" val="20000"/>
                    </a:ext>
                  </a:extLst>
                </a:gridCol>
                <a:gridCol w="854869">
                  <a:extLst>
                    <a:ext uri="{9D8B030D-6E8A-4147-A177-3AD203B41FA5}">
                      <a16:colId xmlns:a16="http://schemas.microsoft.com/office/drawing/2014/main" val="20001"/>
                    </a:ext>
                  </a:extLst>
                </a:gridCol>
                <a:gridCol w="852488">
                  <a:extLst>
                    <a:ext uri="{9D8B030D-6E8A-4147-A177-3AD203B41FA5}">
                      <a16:colId xmlns:a16="http://schemas.microsoft.com/office/drawing/2014/main" val="20002"/>
                    </a:ext>
                  </a:extLst>
                </a:gridCol>
                <a:gridCol w="854869">
                  <a:extLst>
                    <a:ext uri="{9D8B030D-6E8A-4147-A177-3AD203B41FA5}">
                      <a16:colId xmlns:a16="http://schemas.microsoft.com/office/drawing/2014/main" val="20003"/>
                    </a:ext>
                  </a:extLst>
                </a:gridCol>
                <a:gridCol w="853678">
                  <a:extLst>
                    <a:ext uri="{9D8B030D-6E8A-4147-A177-3AD203B41FA5}">
                      <a16:colId xmlns:a16="http://schemas.microsoft.com/office/drawing/2014/main" val="20004"/>
                    </a:ext>
                  </a:extLst>
                </a:gridCol>
              </a:tblGrid>
              <a:tr h="4191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dirty="0">
                        <a:ln>
                          <a:noFill/>
                        </a:ln>
                        <a:solidFill>
                          <a:schemeClr val="tx1"/>
                        </a:solidFill>
                        <a:effectLst/>
                        <a:latin typeface="Arial" panose="020B0604020202020204" pitchFamily="34" charset="0"/>
                      </a:endParaRPr>
                    </a:p>
                  </a:txBody>
                  <a:tcPr marL="68580" marR="68580" marT="34290" marB="34290" horzOverflow="overflow">
                    <a:lnL w="12700" cap="flat" cmpd="sng" algn="ctr">
                      <a:solidFill>
                        <a:srgbClr val="FEFEFE"/>
                      </a:solidFill>
                      <a:prstDash val="solid"/>
                      <a:round/>
                      <a:headEnd type="none" w="med" len="med"/>
                      <a:tailEnd type="none" w="med" len="med"/>
                    </a:lnL>
                    <a:lnR w="12700" cap="flat" cmpd="sng" algn="ctr">
                      <a:solidFill>
                        <a:srgbClr val="FEFEFE"/>
                      </a:solidFill>
                      <a:prstDash val="solid"/>
                      <a:round/>
                      <a:headEnd type="none" w="med" len="med"/>
                      <a:tailEnd type="none" w="med" len="med"/>
                    </a:lnR>
                    <a:lnT w="12700" cap="flat" cmpd="sng" algn="ctr">
                      <a:solidFill>
                        <a:srgbClr val="FEFEFE"/>
                      </a:solidFill>
                      <a:prstDash val="solid"/>
                      <a:round/>
                      <a:headEnd type="none" w="med" len="med"/>
                      <a:tailEnd type="none" w="med" len="med"/>
                    </a:lnT>
                    <a:lnB w="12700" cap="flat" cmpd="sng" algn="ctr">
                      <a:solidFill>
                        <a:srgbClr val="FEFEFE"/>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rgbClr val="FEFEFE"/>
                      </a:solidFill>
                      <a:prstDash val="solid"/>
                      <a:round/>
                      <a:headEnd type="none" w="med" len="med"/>
                      <a:tailEnd type="none" w="med" len="med"/>
                    </a:lnL>
                    <a:lnR w="12700" cap="flat" cmpd="sng" algn="ctr">
                      <a:solidFill>
                        <a:srgbClr val="FEFEFE"/>
                      </a:solidFill>
                      <a:prstDash val="solid"/>
                      <a:round/>
                      <a:headEnd type="none" w="med" len="med"/>
                      <a:tailEnd type="none" w="med" len="med"/>
                    </a:lnR>
                    <a:lnT w="12700" cap="flat" cmpd="sng" algn="ctr">
                      <a:solidFill>
                        <a:srgbClr val="FEFEFE"/>
                      </a:solidFill>
                      <a:prstDash val="solid"/>
                      <a:round/>
                      <a:headEnd type="none" w="med" len="med"/>
                      <a:tailEnd type="none" w="med" len="med"/>
                    </a:lnT>
                    <a:lnB w="12700" cap="flat" cmpd="sng" algn="ctr">
                      <a:solidFill>
                        <a:srgbClr val="FEFEFE"/>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dirty="0">
                        <a:ln>
                          <a:noFill/>
                        </a:ln>
                        <a:solidFill>
                          <a:schemeClr val="tx1"/>
                        </a:solidFill>
                        <a:effectLst/>
                        <a:latin typeface="Arial" panose="020B0604020202020204" pitchFamily="34" charset="0"/>
                      </a:endParaRPr>
                    </a:p>
                  </a:txBody>
                  <a:tcPr marL="68580" marR="68580" marT="34290" marB="34290" horzOverflow="overflow">
                    <a:lnL w="12700" cap="flat" cmpd="sng" algn="ctr">
                      <a:solidFill>
                        <a:srgbClr val="FEFEFE"/>
                      </a:solidFill>
                      <a:prstDash val="solid"/>
                      <a:round/>
                      <a:headEnd type="none" w="med" len="med"/>
                      <a:tailEnd type="none" w="med" len="med"/>
                    </a:lnL>
                    <a:lnR w="12700" cap="flat" cmpd="sng" algn="ctr">
                      <a:solidFill>
                        <a:srgbClr val="FEFEFE"/>
                      </a:solidFill>
                      <a:prstDash val="solid"/>
                      <a:round/>
                      <a:headEnd type="none" w="med" len="med"/>
                      <a:tailEnd type="none" w="med" len="med"/>
                    </a:lnR>
                    <a:lnT w="12700" cap="flat" cmpd="sng" algn="ctr">
                      <a:solidFill>
                        <a:srgbClr val="FEFEFE"/>
                      </a:solidFill>
                      <a:prstDash val="solid"/>
                      <a:round/>
                      <a:headEnd type="none" w="med" len="med"/>
                      <a:tailEnd type="none" w="med" len="med"/>
                    </a:lnT>
                    <a:lnB w="12700" cap="flat" cmpd="sng" algn="ctr">
                      <a:solidFill>
                        <a:srgbClr val="FEFEFE"/>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rgbClr val="FEFEFE"/>
                      </a:solidFill>
                      <a:prstDash val="solid"/>
                      <a:round/>
                      <a:headEnd type="none" w="med" len="med"/>
                      <a:tailEnd type="none" w="med" len="med"/>
                    </a:lnL>
                    <a:lnR w="12700" cap="flat" cmpd="sng" algn="ctr">
                      <a:solidFill>
                        <a:srgbClr val="FEFEFE"/>
                      </a:solidFill>
                      <a:prstDash val="solid"/>
                      <a:round/>
                      <a:headEnd type="none" w="med" len="med"/>
                      <a:tailEnd type="none" w="med" len="med"/>
                    </a:lnR>
                    <a:lnT w="12700" cap="flat" cmpd="sng" algn="ctr">
                      <a:solidFill>
                        <a:srgbClr val="FEFEFE"/>
                      </a:solidFill>
                      <a:prstDash val="solid"/>
                      <a:round/>
                      <a:headEnd type="none" w="med" len="med"/>
                      <a:tailEnd type="none" w="med" len="med"/>
                    </a:lnT>
                    <a:lnB w="12700" cap="flat" cmpd="sng" algn="ctr">
                      <a:solidFill>
                        <a:srgbClr val="FEFEFE"/>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rgbClr val="FEFEFE"/>
                      </a:solidFill>
                      <a:prstDash val="solid"/>
                      <a:round/>
                      <a:headEnd type="none" w="med" len="med"/>
                      <a:tailEnd type="none" w="med" len="med"/>
                    </a:lnL>
                    <a:lnR w="12700" cap="flat" cmpd="sng" algn="ctr">
                      <a:solidFill>
                        <a:srgbClr val="FEFEFE"/>
                      </a:solidFill>
                      <a:prstDash val="solid"/>
                      <a:round/>
                      <a:headEnd type="none" w="med" len="med"/>
                      <a:tailEnd type="none" w="med" len="med"/>
                    </a:lnR>
                    <a:lnT w="12700" cap="flat" cmpd="sng" algn="ctr">
                      <a:solidFill>
                        <a:srgbClr val="FEFEFE"/>
                      </a:solidFill>
                      <a:prstDash val="solid"/>
                      <a:round/>
                      <a:headEnd type="none" w="med" len="med"/>
                      <a:tailEnd type="none" w="med" len="med"/>
                    </a:lnT>
                    <a:lnB w="12700" cap="flat" cmpd="sng" algn="ctr">
                      <a:solidFill>
                        <a:srgbClr val="FEFEFE"/>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076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rgbClr val="FEFEFE"/>
                      </a:solidFill>
                      <a:prstDash val="solid"/>
                      <a:round/>
                      <a:headEnd type="none" w="med" len="med"/>
                      <a:tailEnd type="none" w="med" len="med"/>
                    </a:lnL>
                    <a:lnR w="12700" cap="flat" cmpd="sng" algn="ctr">
                      <a:solidFill>
                        <a:srgbClr val="FEFEFE"/>
                      </a:solidFill>
                      <a:prstDash val="solid"/>
                      <a:round/>
                      <a:headEnd type="none" w="med" len="med"/>
                      <a:tailEnd type="none" w="med" len="med"/>
                    </a:lnR>
                    <a:lnT w="12700" cap="flat" cmpd="sng" algn="ctr">
                      <a:solidFill>
                        <a:srgbClr val="FEFEFE"/>
                      </a:solidFill>
                      <a:prstDash val="solid"/>
                      <a:round/>
                      <a:headEnd type="none" w="med" len="med"/>
                      <a:tailEnd type="none" w="med" len="med"/>
                    </a:lnT>
                    <a:lnB w="12700" cap="flat" cmpd="sng" algn="ctr">
                      <a:solidFill>
                        <a:srgbClr val="FEFEFE"/>
                      </a:solidFill>
                      <a:prstDash val="solid"/>
                      <a:round/>
                      <a:headEnd type="none" w="med" len="med"/>
                      <a:tailEnd type="none" w="med" len="med"/>
                    </a:lnB>
                    <a:lnTlToBr>
                      <a:noFill/>
                    </a:lnTlToBr>
                    <a:lnBlToTr>
                      <a:noFill/>
                    </a:lnBlToTr>
                    <a:solidFill>
                      <a:srgbClr val="000000">
                        <a:alpha val="2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rgbClr val="FEFEFE"/>
                      </a:solidFill>
                      <a:prstDash val="solid"/>
                      <a:round/>
                      <a:headEnd type="none" w="med" len="med"/>
                      <a:tailEnd type="none" w="med" len="med"/>
                    </a:lnL>
                    <a:lnR w="12700" cap="flat" cmpd="sng" algn="ctr">
                      <a:solidFill>
                        <a:srgbClr val="FEFEFE"/>
                      </a:solidFill>
                      <a:prstDash val="solid"/>
                      <a:round/>
                      <a:headEnd type="none" w="med" len="med"/>
                      <a:tailEnd type="none" w="med" len="med"/>
                    </a:lnR>
                    <a:lnT w="12700" cap="flat" cmpd="sng" algn="ctr">
                      <a:solidFill>
                        <a:srgbClr val="FEFEFE"/>
                      </a:solidFill>
                      <a:prstDash val="solid"/>
                      <a:round/>
                      <a:headEnd type="none" w="med" len="med"/>
                      <a:tailEnd type="none" w="med" len="med"/>
                    </a:lnT>
                    <a:lnB w="12700" cap="flat" cmpd="sng" algn="ctr">
                      <a:solidFill>
                        <a:srgbClr val="FEFEFE"/>
                      </a:solidFill>
                      <a:prstDash val="solid"/>
                      <a:round/>
                      <a:headEnd type="none" w="med" len="med"/>
                      <a:tailEnd type="none" w="med" len="med"/>
                    </a:lnB>
                    <a:lnTlToBr>
                      <a:noFill/>
                    </a:lnTlToBr>
                    <a:lnBlToTr>
                      <a:noFill/>
                    </a:lnBlToTr>
                    <a:solidFill>
                      <a:srgbClr val="000000">
                        <a:alpha val="2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dirty="0">
                        <a:ln>
                          <a:noFill/>
                        </a:ln>
                        <a:solidFill>
                          <a:schemeClr val="tx1"/>
                        </a:solidFill>
                        <a:effectLst/>
                        <a:latin typeface="Arial" panose="020B0604020202020204" pitchFamily="34" charset="0"/>
                      </a:endParaRPr>
                    </a:p>
                  </a:txBody>
                  <a:tcPr marL="68580" marR="68580" marT="34290" marB="34290" horzOverflow="overflow">
                    <a:lnL w="12700" cap="flat" cmpd="sng" algn="ctr">
                      <a:solidFill>
                        <a:srgbClr val="FEFEFE"/>
                      </a:solidFill>
                      <a:prstDash val="solid"/>
                      <a:round/>
                      <a:headEnd type="none" w="med" len="med"/>
                      <a:tailEnd type="none" w="med" len="med"/>
                    </a:lnL>
                    <a:lnR w="12700" cap="flat" cmpd="sng" algn="ctr">
                      <a:solidFill>
                        <a:srgbClr val="FEFEFE"/>
                      </a:solidFill>
                      <a:prstDash val="solid"/>
                      <a:round/>
                      <a:headEnd type="none" w="med" len="med"/>
                      <a:tailEnd type="none" w="med" len="med"/>
                    </a:lnR>
                    <a:lnT w="12700" cap="flat" cmpd="sng" algn="ctr">
                      <a:solidFill>
                        <a:srgbClr val="FEFEFE"/>
                      </a:solidFill>
                      <a:prstDash val="solid"/>
                      <a:round/>
                      <a:headEnd type="none" w="med" len="med"/>
                      <a:tailEnd type="none" w="med" len="med"/>
                    </a:lnT>
                    <a:lnB w="12700" cap="flat" cmpd="sng" algn="ctr">
                      <a:solidFill>
                        <a:srgbClr val="FEFEFE"/>
                      </a:solidFill>
                      <a:prstDash val="solid"/>
                      <a:round/>
                      <a:headEnd type="none" w="med" len="med"/>
                      <a:tailEnd type="none" w="med" len="med"/>
                    </a:lnB>
                    <a:lnTlToBr>
                      <a:noFill/>
                    </a:lnTlToBr>
                    <a:lnBlToTr>
                      <a:noFill/>
                    </a:lnBlToTr>
                    <a:solidFill>
                      <a:srgbClr val="000000">
                        <a:alpha val="2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dirty="0">
                        <a:ln>
                          <a:noFill/>
                        </a:ln>
                        <a:solidFill>
                          <a:schemeClr val="tx1"/>
                        </a:solidFill>
                        <a:effectLst/>
                        <a:latin typeface="Arial" panose="020B0604020202020204" pitchFamily="34" charset="0"/>
                      </a:endParaRPr>
                    </a:p>
                  </a:txBody>
                  <a:tcPr marL="68580" marR="68580" marT="34290" marB="34290" horzOverflow="overflow">
                    <a:lnL w="12700" cap="flat" cmpd="sng" algn="ctr">
                      <a:solidFill>
                        <a:srgbClr val="FEFEFE"/>
                      </a:solidFill>
                      <a:prstDash val="solid"/>
                      <a:round/>
                      <a:headEnd type="none" w="med" len="med"/>
                      <a:tailEnd type="none" w="med" len="med"/>
                    </a:lnL>
                    <a:lnR w="12700" cap="flat" cmpd="sng" algn="ctr">
                      <a:solidFill>
                        <a:srgbClr val="FEFEFE"/>
                      </a:solidFill>
                      <a:prstDash val="solid"/>
                      <a:round/>
                      <a:headEnd type="none" w="med" len="med"/>
                      <a:tailEnd type="none" w="med" len="med"/>
                    </a:lnR>
                    <a:lnT w="12700" cap="flat" cmpd="sng" algn="ctr">
                      <a:solidFill>
                        <a:srgbClr val="FEFEFE"/>
                      </a:solidFill>
                      <a:prstDash val="solid"/>
                      <a:round/>
                      <a:headEnd type="none" w="med" len="med"/>
                      <a:tailEnd type="none" w="med" len="med"/>
                    </a:lnT>
                    <a:lnB w="12700" cap="flat" cmpd="sng" algn="ctr">
                      <a:solidFill>
                        <a:srgbClr val="FEFEFE"/>
                      </a:solidFill>
                      <a:prstDash val="solid"/>
                      <a:round/>
                      <a:headEnd type="none" w="med" len="med"/>
                      <a:tailEnd type="none" w="med" len="med"/>
                    </a:lnB>
                    <a:lnTlToBr>
                      <a:noFill/>
                    </a:lnTlToBr>
                    <a:lnBlToTr>
                      <a:noFill/>
                    </a:lnBlToTr>
                    <a:solidFill>
                      <a:srgbClr val="000000">
                        <a:alpha val="2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rgbClr val="FEFEFE"/>
                      </a:solidFill>
                      <a:prstDash val="solid"/>
                      <a:round/>
                      <a:headEnd type="none" w="med" len="med"/>
                      <a:tailEnd type="none" w="med" len="med"/>
                    </a:lnL>
                    <a:lnR w="12700" cap="flat" cmpd="sng" algn="ctr">
                      <a:solidFill>
                        <a:srgbClr val="FEFEFE"/>
                      </a:solidFill>
                      <a:prstDash val="solid"/>
                      <a:round/>
                      <a:headEnd type="none" w="med" len="med"/>
                      <a:tailEnd type="none" w="med" len="med"/>
                    </a:lnR>
                    <a:lnT w="12700" cap="flat" cmpd="sng" algn="ctr">
                      <a:solidFill>
                        <a:srgbClr val="FEFEFE"/>
                      </a:solidFill>
                      <a:prstDash val="solid"/>
                      <a:round/>
                      <a:headEnd type="none" w="med" len="med"/>
                      <a:tailEnd type="none" w="med" len="med"/>
                    </a:lnT>
                    <a:lnB w="12700" cap="flat" cmpd="sng" algn="ctr">
                      <a:solidFill>
                        <a:srgbClr val="FEFEFE"/>
                      </a:solidFill>
                      <a:prstDash val="solid"/>
                      <a:round/>
                      <a:headEnd type="none" w="med" len="med"/>
                      <a:tailEnd type="none" w="med" len="med"/>
                    </a:lnB>
                    <a:lnTlToBr>
                      <a:noFill/>
                    </a:lnTlToBr>
                    <a:lnBlToTr>
                      <a:noFill/>
                    </a:lnBlToTr>
                    <a:solidFill>
                      <a:srgbClr val="000000">
                        <a:alpha val="20000"/>
                      </a:srgbClr>
                    </a:solidFill>
                  </a:tcPr>
                </a:tc>
                <a:extLst>
                  <a:ext uri="{0D108BD9-81ED-4DB2-BD59-A6C34878D82A}">
                    <a16:rowId xmlns:a16="http://schemas.microsoft.com/office/drawing/2014/main" val="10001"/>
                  </a:ext>
                </a:extLst>
              </a:tr>
              <a:tr h="38862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rgbClr val="FEFEFE"/>
                      </a:solidFill>
                      <a:prstDash val="solid"/>
                      <a:round/>
                      <a:headEnd type="none" w="med" len="med"/>
                      <a:tailEnd type="none" w="med" len="med"/>
                    </a:lnL>
                    <a:lnR w="12700" cap="flat" cmpd="sng" algn="ctr">
                      <a:solidFill>
                        <a:srgbClr val="FEFEFE"/>
                      </a:solidFill>
                      <a:prstDash val="solid"/>
                      <a:round/>
                      <a:headEnd type="none" w="med" len="med"/>
                      <a:tailEnd type="none" w="med" len="med"/>
                    </a:lnR>
                    <a:lnT w="12700" cap="flat" cmpd="sng" algn="ctr">
                      <a:solidFill>
                        <a:srgbClr val="FEFEFE"/>
                      </a:solidFill>
                      <a:prstDash val="solid"/>
                      <a:round/>
                      <a:headEnd type="none" w="med" len="med"/>
                      <a:tailEnd type="none" w="med" len="med"/>
                    </a:lnT>
                    <a:lnB w="12700" cap="flat" cmpd="sng" algn="ctr">
                      <a:solidFill>
                        <a:srgbClr val="FEFEFE"/>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dirty="0">
                        <a:ln>
                          <a:noFill/>
                        </a:ln>
                        <a:solidFill>
                          <a:schemeClr val="tx1"/>
                        </a:solidFill>
                        <a:effectLst/>
                        <a:latin typeface="Arial" panose="020B0604020202020204" pitchFamily="34" charset="0"/>
                      </a:endParaRPr>
                    </a:p>
                  </a:txBody>
                  <a:tcPr marL="68580" marR="68580" marT="34290" marB="34290" horzOverflow="overflow">
                    <a:lnL w="12700" cap="flat" cmpd="sng" algn="ctr">
                      <a:solidFill>
                        <a:srgbClr val="FEFEFE"/>
                      </a:solidFill>
                      <a:prstDash val="solid"/>
                      <a:round/>
                      <a:headEnd type="none" w="med" len="med"/>
                      <a:tailEnd type="none" w="med" len="med"/>
                    </a:lnL>
                    <a:lnR w="12700" cap="flat" cmpd="sng" algn="ctr">
                      <a:solidFill>
                        <a:srgbClr val="FEFEFE"/>
                      </a:solidFill>
                      <a:prstDash val="solid"/>
                      <a:round/>
                      <a:headEnd type="none" w="med" len="med"/>
                      <a:tailEnd type="none" w="med" len="med"/>
                    </a:lnR>
                    <a:lnT w="12700" cap="flat" cmpd="sng" algn="ctr">
                      <a:solidFill>
                        <a:srgbClr val="FEFEFE"/>
                      </a:solidFill>
                      <a:prstDash val="solid"/>
                      <a:round/>
                      <a:headEnd type="none" w="med" len="med"/>
                      <a:tailEnd type="none" w="med" len="med"/>
                    </a:lnT>
                    <a:lnB w="12700" cap="flat" cmpd="sng" algn="ctr">
                      <a:solidFill>
                        <a:srgbClr val="FEFEFE"/>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dirty="0">
                        <a:ln>
                          <a:noFill/>
                        </a:ln>
                        <a:solidFill>
                          <a:schemeClr val="tx1"/>
                        </a:solidFill>
                        <a:effectLst/>
                        <a:latin typeface="Arial" panose="020B0604020202020204" pitchFamily="34" charset="0"/>
                      </a:endParaRPr>
                    </a:p>
                  </a:txBody>
                  <a:tcPr marL="68580" marR="68580" marT="34290" marB="34290" horzOverflow="overflow">
                    <a:lnL w="12700" cap="flat" cmpd="sng" algn="ctr">
                      <a:solidFill>
                        <a:srgbClr val="FEFEFE"/>
                      </a:solidFill>
                      <a:prstDash val="solid"/>
                      <a:round/>
                      <a:headEnd type="none" w="med" len="med"/>
                      <a:tailEnd type="none" w="med" len="med"/>
                    </a:lnL>
                    <a:lnR w="12700" cap="flat" cmpd="sng" algn="ctr">
                      <a:solidFill>
                        <a:srgbClr val="FEFEFE"/>
                      </a:solidFill>
                      <a:prstDash val="solid"/>
                      <a:round/>
                      <a:headEnd type="none" w="med" len="med"/>
                      <a:tailEnd type="none" w="med" len="med"/>
                    </a:lnR>
                    <a:lnT w="12700" cap="flat" cmpd="sng" algn="ctr">
                      <a:solidFill>
                        <a:srgbClr val="FEFEFE"/>
                      </a:solidFill>
                      <a:prstDash val="solid"/>
                      <a:round/>
                      <a:headEnd type="none" w="med" len="med"/>
                      <a:tailEnd type="none" w="med" len="med"/>
                    </a:lnT>
                    <a:lnB w="12700" cap="flat" cmpd="sng" algn="ctr">
                      <a:solidFill>
                        <a:srgbClr val="FEFEFE"/>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rgbClr val="FEFEFE"/>
                      </a:solidFill>
                      <a:prstDash val="solid"/>
                      <a:round/>
                      <a:headEnd type="none" w="med" len="med"/>
                      <a:tailEnd type="none" w="med" len="med"/>
                    </a:lnL>
                    <a:lnR w="12700" cap="flat" cmpd="sng" algn="ctr">
                      <a:solidFill>
                        <a:srgbClr val="FEFEFE"/>
                      </a:solidFill>
                      <a:prstDash val="solid"/>
                      <a:round/>
                      <a:headEnd type="none" w="med" len="med"/>
                      <a:tailEnd type="none" w="med" len="med"/>
                    </a:lnR>
                    <a:lnT w="12700" cap="flat" cmpd="sng" algn="ctr">
                      <a:solidFill>
                        <a:srgbClr val="FEFEFE"/>
                      </a:solidFill>
                      <a:prstDash val="solid"/>
                      <a:round/>
                      <a:headEnd type="none" w="med" len="med"/>
                      <a:tailEnd type="none" w="med" len="med"/>
                    </a:lnT>
                    <a:lnB w="12700" cap="flat" cmpd="sng" algn="ctr">
                      <a:solidFill>
                        <a:srgbClr val="FEFEFE"/>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rgbClr val="FEFEFE"/>
                      </a:solidFill>
                      <a:prstDash val="solid"/>
                      <a:round/>
                      <a:headEnd type="none" w="med" len="med"/>
                      <a:tailEnd type="none" w="med" len="med"/>
                    </a:lnL>
                    <a:lnR w="12700" cap="flat" cmpd="sng" algn="ctr">
                      <a:solidFill>
                        <a:srgbClr val="FEFEFE"/>
                      </a:solidFill>
                      <a:prstDash val="solid"/>
                      <a:round/>
                      <a:headEnd type="none" w="med" len="med"/>
                      <a:tailEnd type="none" w="med" len="med"/>
                    </a:lnR>
                    <a:lnT w="12700" cap="flat" cmpd="sng" algn="ctr">
                      <a:solidFill>
                        <a:srgbClr val="FEFEFE"/>
                      </a:solidFill>
                      <a:prstDash val="solid"/>
                      <a:round/>
                      <a:headEnd type="none" w="med" len="med"/>
                      <a:tailEnd type="none" w="med" len="med"/>
                    </a:lnT>
                    <a:lnB w="12700" cap="flat" cmpd="sng" algn="ctr">
                      <a:solidFill>
                        <a:srgbClr val="FEFEFE"/>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862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rgbClr val="FEFEFE"/>
                      </a:solidFill>
                      <a:prstDash val="solid"/>
                      <a:round/>
                      <a:headEnd type="none" w="med" len="med"/>
                      <a:tailEnd type="none" w="med" len="med"/>
                    </a:lnL>
                    <a:lnR w="12700" cap="flat" cmpd="sng" algn="ctr">
                      <a:solidFill>
                        <a:srgbClr val="FEFEFE"/>
                      </a:solidFill>
                      <a:prstDash val="solid"/>
                      <a:round/>
                      <a:headEnd type="none" w="med" len="med"/>
                      <a:tailEnd type="none" w="med" len="med"/>
                    </a:lnR>
                    <a:lnT w="12700" cap="flat" cmpd="sng" algn="ctr">
                      <a:solidFill>
                        <a:srgbClr val="FEFEFE"/>
                      </a:solidFill>
                      <a:prstDash val="solid"/>
                      <a:round/>
                      <a:headEnd type="none" w="med" len="med"/>
                      <a:tailEnd type="none" w="med" len="med"/>
                    </a:lnT>
                    <a:lnB w="12700" cap="flat" cmpd="sng" algn="ctr">
                      <a:solidFill>
                        <a:srgbClr val="FEFEFE"/>
                      </a:solidFill>
                      <a:prstDash val="solid"/>
                      <a:round/>
                      <a:headEnd type="none" w="med" len="med"/>
                      <a:tailEnd type="none" w="med" len="med"/>
                    </a:lnB>
                    <a:lnTlToBr>
                      <a:noFill/>
                    </a:lnTlToBr>
                    <a:lnBlToTr>
                      <a:noFill/>
                    </a:lnBlToTr>
                    <a:solidFill>
                      <a:srgbClr val="000000">
                        <a:alpha val="2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dirty="0">
                        <a:ln>
                          <a:noFill/>
                        </a:ln>
                        <a:solidFill>
                          <a:schemeClr val="tx1"/>
                        </a:solidFill>
                        <a:effectLst/>
                        <a:latin typeface="Arial" panose="020B0604020202020204" pitchFamily="34" charset="0"/>
                      </a:endParaRPr>
                    </a:p>
                  </a:txBody>
                  <a:tcPr marL="68580" marR="68580" marT="34290" marB="34290" horzOverflow="overflow">
                    <a:lnL w="12700" cap="flat" cmpd="sng" algn="ctr">
                      <a:solidFill>
                        <a:srgbClr val="FEFEFE"/>
                      </a:solidFill>
                      <a:prstDash val="solid"/>
                      <a:round/>
                      <a:headEnd type="none" w="med" len="med"/>
                      <a:tailEnd type="none" w="med" len="med"/>
                    </a:lnL>
                    <a:lnR w="12700" cap="flat" cmpd="sng" algn="ctr">
                      <a:solidFill>
                        <a:srgbClr val="FEFEFE"/>
                      </a:solidFill>
                      <a:prstDash val="solid"/>
                      <a:round/>
                      <a:headEnd type="none" w="med" len="med"/>
                      <a:tailEnd type="none" w="med" len="med"/>
                    </a:lnR>
                    <a:lnT w="12700" cap="flat" cmpd="sng" algn="ctr">
                      <a:solidFill>
                        <a:srgbClr val="FEFEFE"/>
                      </a:solidFill>
                      <a:prstDash val="solid"/>
                      <a:round/>
                      <a:headEnd type="none" w="med" len="med"/>
                      <a:tailEnd type="none" w="med" len="med"/>
                    </a:lnT>
                    <a:lnB w="12700" cap="flat" cmpd="sng" algn="ctr">
                      <a:solidFill>
                        <a:srgbClr val="FEFEFE"/>
                      </a:solidFill>
                      <a:prstDash val="solid"/>
                      <a:round/>
                      <a:headEnd type="none" w="med" len="med"/>
                      <a:tailEnd type="none" w="med" len="med"/>
                    </a:lnB>
                    <a:lnTlToBr>
                      <a:noFill/>
                    </a:lnTlToBr>
                    <a:lnBlToTr>
                      <a:noFill/>
                    </a:lnBlToTr>
                    <a:solidFill>
                      <a:srgbClr val="000000">
                        <a:alpha val="2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dirty="0">
                        <a:ln>
                          <a:noFill/>
                        </a:ln>
                        <a:solidFill>
                          <a:schemeClr val="tx1"/>
                        </a:solidFill>
                        <a:effectLst/>
                        <a:latin typeface="Arial" panose="020B0604020202020204" pitchFamily="34" charset="0"/>
                      </a:endParaRPr>
                    </a:p>
                  </a:txBody>
                  <a:tcPr marL="68580" marR="68580" marT="34290" marB="34290" horzOverflow="overflow">
                    <a:lnL w="12700" cap="flat" cmpd="sng" algn="ctr">
                      <a:solidFill>
                        <a:srgbClr val="FEFEFE"/>
                      </a:solidFill>
                      <a:prstDash val="solid"/>
                      <a:round/>
                      <a:headEnd type="none" w="med" len="med"/>
                      <a:tailEnd type="none" w="med" len="med"/>
                    </a:lnL>
                    <a:lnR w="12700" cap="flat" cmpd="sng" algn="ctr">
                      <a:solidFill>
                        <a:srgbClr val="FEFEFE"/>
                      </a:solidFill>
                      <a:prstDash val="solid"/>
                      <a:round/>
                      <a:headEnd type="none" w="med" len="med"/>
                      <a:tailEnd type="none" w="med" len="med"/>
                    </a:lnR>
                    <a:lnT w="12700" cap="flat" cmpd="sng" algn="ctr">
                      <a:solidFill>
                        <a:srgbClr val="FEFEFE"/>
                      </a:solidFill>
                      <a:prstDash val="solid"/>
                      <a:round/>
                      <a:headEnd type="none" w="med" len="med"/>
                      <a:tailEnd type="none" w="med" len="med"/>
                    </a:lnT>
                    <a:lnB w="12700" cap="flat" cmpd="sng" algn="ctr">
                      <a:solidFill>
                        <a:srgbClr val="FEFEFE"/>
                      </a:solidFill>
                      <a:prstDash val="solid"/>
                      <a:round/>
                      <a:headEnd type="none" w="med" len="med"/>
                      <a:tailEnd type="none" w="med" len="med"/>
                    </a:lnB>
                    <a:lnTlToBr>
                      <a:noFill/>
                    </a:lnTlToBr>
                    <a:lnBlToTr>
                      <a:noFill/>
                    </a:lnBlToTr>
                    <a:solidFill>
                      <a:srgbClr val="000000">
                        <a:alpha val="2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rgbClr val="FEFEFE"/>
                      </a:solidFill>
                      <a:prstDash val="solid"/>
                      <a:round/>
                      <a:headEnd type="none" w="med" len="med"/>
                      <a:tailEnd type="none" w="med" len="med"/>
                    </a:lnL>
                    <a:lnR w="12700" cap="flat" cmpd="sng" algn="ctr">
                      <a:solidFill>
                        <a:srgbClr val="FEFEFE"/>
                      </a:solidFill>
                      <a:prstDash val="solid"/>
                      <a:round/>
                      <a:headEnd type="none" w="med" len="med"/>
                      <a:tailEnd type="none" w="med" len="med"/>
                    </a:lnR>
                    <a:lnT w="12700" cap="flat" cmpd="sng" algn="ctr">
                      <a:solidFill>
                        <a:srgbClr val="FEFEFE"/>
                      </a:solidFill>
                      <a:prstDash val="solid"/>
                      <a:round/>
                      <a:headEnd type="none" w="med" len="med"/>
                      <a:tailEnd type="none" w="med" len="med"/>
                    </a:lnT>
                    <a:lnB w="12700" cap="flat" cmpd="sng" algn="ctr">
                      <a:solidFill>
                        <a:srgbClr val="FEFEFE"/>
                      </a:solidFill>
                      <a:prstDash val="solid"/>
                      <a:round/>
                      <a:headEnd type="none" w="med" len="med"/>
                      <a:tailEnd type="none" w="med" len="med"/>
                    </a:lnB>
                    <a:lnTlToBr>
                      <a:noFill/>
                    </a:lnTlToBr>
                    <a:lnBlToTr>
                      <a:noFill/>
                    </a:lnBlToTr>
                    <a:solidFill>
                      <a:srgbClr val="000000">
                        <a:alpha val="2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dirty="0">
                        <a:ln>
                          <a:noFill/>
                        </a:ln>
                        <a:solidFill>
                          <a:schemeClr val="tx1"/>
                        </a:solidFill>
                        <a:effectLst/>
                        <a:latin typeface="Arial" panose="020B0604020202020204" pitchFamily="34" charset="0"/>
                      </a:endParaRPr>
                    </a:p>
                  </a:txBody>
                  <a:tcPr marL="68580" marR="68580" marT="34290" marB="34290" horzOverflow="overflow">
                    <a:lnL w="12700" cap="flat" cmpd="sng" algn="ctr">
                      <a:solidFill>
                        <a:srgbClr val="FEFEFE"/>
                      </a:solidFill>
                      <a:prstDash val="solid"/>
                      <a:round/>
                      <a:headEnd type="none" w="med" len="med"/>
                      <a:tailEnd type="none" w="med" len="med"/>
                    </a:lnL>
                    <a:lnR w="12700" cap="flat" cmpd="sng" algn="ctr">
                      <a:solidFill>
                        <a:srgbClr val="FEFEFE"/>
                      </a:solidFill>
                      <a:prstDash val="solid"/>
                      <a:round/>
                      <a:headEnd type="none" w="med" len="med"/>
                      <a:tailEnd type="none" w="med" len="med"/>
                    </a:lnR>
                    <a:lnT w="12700" cap="flat" cmpd="sng" algn="ctr">
                      <a:solidFill>
                        <a:srgbClr val="FEFEFE"/>
                      </a:solidFill>
                      <a:prstDash val="solid"/>
                      <a:round/>
                      <a:headEnd type="none" w="med" len="med"/>
                      <a:tailEnd type="none" w="med" len="med"/>
                    </a:lnT>
                    <a:lnB w="12700" cap="flat" cmpd="sng" algn="ctr">
                      <a:solidFill>
                        <a:srgbClr val="FEFEFE"/>
                      </a:solidFill>
                      <a:prstDash val="solid"/>
                      <a:round/>
                      <a:headEnd type="none" w="med" len="med"/>
                      <a:tailEnd type="none" w="med" len="med"/>
                    </a:lnB>
                    <a:lnTlToBr>
                      <a:noFill/>
                    </a:lnTlToBr>
                    <a:lnBlToTr>
                      <a:noFill/>
                    </a:lnBlToTr>
                    <a:solidFill>
                      <a:srgbClr val="000000">
                        <a:alpha val="20000"/>
                      </a:srgbClr>
                    </a:solidFill>
                  </a:tcPr>
                </a:tc>
                <a:extLst>
                  <a:ext uri="{0D108BD9-81ED-4DB2-BD59-A6C34878D82A}">
                    <a16:rowId xmlns:a16="http://schemas.microsoft.com/office/drawing/2014/main" val="10003"/>
                  </a:ext>
                </a:extLst>
              </a:tr>
              <a:tr h="41076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dirty="0">
                        <a:ln>
                          <a:noFill/>
                        </a:ln>
                        <a:solidFill>
                          <a:schemeClr val="tx1"/>
                        </a:solidFill>
                        <a:effectLst/>
                        <a:latin typeface="Arial" panose="020B0604020202020204" pitchFamily="34" charset="0"/>
                      </a:endParaRPr>
                    </a:p>
                  </a:txBody>
                  <a:tcPr marL="68580" marR="68580" marT="34290" marB="34290" horzOverflow="overflow">
                    <a:lnL w="12700" cap="flat" cmpd="sng" algn="ctr">
                      <a:solidFill>
                        <a:srgbClr val="FEFEFE"/>
                      </a:solidFill>
                      <a:prstDash val="solid"/>
                      <a:round/>
                      <a:headEnd type="none" w="med" len="med"/>
                      <a:tailEnd type="none" w="med" len="med"/>
                    </a:lnL>
                    <a:lnR w="12700" cap="flat" cmpd="sng" algn="ctr">
                      <a:solidFill>
                        <a:srgbClr val="FEFEFE"/>
                      </a:solidFill>
                      <a:prstDash val="solid"/>
                      <a:round/>
                      <a:headEnd type="none" w="med" len="med"/>
                      <a:tailEnd type="none" w="med" len="med"/>
                    </a:lnR>
                    <a:lnT w="12700" cap="flat" cmpd="sng" algn="ctr">
                      <a:solidFill>
                        <a:srgbClr val="FEFEFE"/>
                      </a:solidFill>
                      <a:prstDash val="solid"/>
                      <a:round/>
                      <a:headEnd type="none" w="med" len="med"/>
                      <a:tailEnd type="none" w="med" len="med"/>
                    </a:lnT>
                    <a:lnB w="12700" cap="flat" cmpd="sng" algn="ctr">
                      <a:solidFill>
                        <a:srgbClr val="FEFEFE"/>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dirty="0">
                        <a:ln>
                          <a:noFill/>
                        </a:ln>
                        <a:solidFill>
                          <a:schemeClr val="tx1"/>
                        </a:solidFill>
                        <a:effectLst/>
                        <a:latin typeface="Arial" panose="020B0604020202020204" pitchFamily="34" charset="0"/>
                      </a:endParaRPr>
                    </a:p>
                  </a:txBody>
                  <a:tcPr marL="68580" marR="68580" marT="34290" marB="34290" horzOverflow="overflow">
                    <a:lnL w="12700" cap="flat" cmpd="sng" algn="ctr">
                      <a:solidFill>
                        <a:srgbClr val="FEFEFE"/>
                      </a:solidFill>
                      <a:prstDash val="solid"/>
                      <a:round/>
                      <a:headEnd type="none" w="med" len="med"/>
                      <a:tailEnd type="none" w="med" len="med"/>
                    </a:lnL>
                    <a:lnR w="12700" cap="flat" cmpd="sng" algn="ctr">
                      <a:solidFill>
                        <a:srgbClr val="FEFEFE"/>
                      </a:solidFill>
                      <a:prstDash val="solid"/>
                      <a:round/>
                      <a:headEnd type="none" w="med" len="med"/>
                      <a:tailEnd type="none" w="med" len="med"/>
                    </a:lnR>
                    <a:lnT w="12700" cap="flat" cmpd="sng" algn="ctr">
                      <a:solidFill>
                        <a:srgbClr val="FEFEFE"/>
                      </a:solidFill>
                      <a:prstDash val="solid"/>
                      <a:round/>
                      <a:headEnd type="none" w="med" len="med"/>
                      <a:tailEnd type="none" w="med" len="med"/>
                    </a:lnT>
                    <a:lnB w="12700" cap="flat" cmpd="sng" algn="ctr">
                      <a:solidFill>
                        <a:srgbClr val="FEFEFE"/>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rgbClr val="FEFEFE"/>
                      </a:solidFill>
                      <a:prstDash val="solid"/>
                      <a:round/>
                      <a:headEnd type="none" w="med" len="med"/>
                      <a:tailEnd type="none" w="med" len="med"/>
                    </a:lnL>
                    <a:lnR w="12700" cap="flat" cmpd="sng" algn="ctr">
                      <a:solidFill>
                        <a:srgbClr val="FEFEFE"/>
                      </a:solidFill>
                      <a:prstDash val="solid"/>
                      <a:round/>
                      <a:headEnd type="none" w="med" len="med"/>
                      <a:tailEnd type="none" w="med" len="med"/>
                    </a:lnR>
                    <a:lnT w="12700" cap="flat" cmpd="sng" algn="ctr">
                      <a:solidFill>
                        <a:srgbClr val="FEFEFE"/>
                      </a:solidFill>
                      <a:prstDash val="solid"/>
                      <a:round/>
                      <a:headEnd type="none" w="med" len="med"/>
                      <a:tailEnd type="none" w="med" len="med"/>
                    </a:lnT>
                    <a:lnB w="12700" cap="flat" cmpd="sng" algn="ctr">
                      <a:solidFill>
                        <a:srgbClr val="FEFEFE"/>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rgbClr val="FEFEFE"/>
                      </a:solidFill>
                      <a:prstDash val="solid"/>
                      <a:round/>
                      <a:headEnd type="none" w="med" len="med"/>
                      <a:tailEnd type="none" w="med" len="med"/>
                    </a:lnL>
                    <a:lnR w="12700" cap="flat" cmpd="sng" algn="ctr">
                      <a:solidFill>
                        <a:srgbClr val="FEFEFE"/>
                      </a:solidFill>
                      <a:prstDash val="solid"/>
                      <a:round/>
                      <a:headEnd type="none" w="med" len="med"/>
                      <a:tailEnd type="none" w="med" len="med"/>
                    </a:lnR>
                    <a:lnT w="12700" cap="flat" cmpd="sng" algn="ctr">
                      <a:solidFill>
                        <a:srgbClr val="FEFEFE"/>
                      </a:solidFill>
                      <a:prstDash val="solid"/>
                      <a:round/>
                      <a:headEnd type="none" w="med" len="med"/>
                      <a:tailEnd type="none" w="med" len="med"/>
                    </a:lnT>
                    <a:lnB w="12700" cap="flat" cmpd="sng" algn="ctr">
                      <a:solidFill>
                        <a:srgbClr val="FEFEFE"/>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dirty="0">
                        <a:ln>
                          <a:noFill/>
                        </a:ln>
                        <a:solidFill>
                          <a:schemeClr val="tx1"/>
                        </a:solidFill>
                        <a:effectLst/>
                        <a:latin typeface="Arial" panose="020B0604020202020204" pitchFamily="34" charset="0"/>
                      </a:endParaRPr>
                    </a:p>
                  </a:txBody>
                  <a:tcPr marL="68580" marR="68580" marT="34290" marB="34290" horzOverflow="overflow">
                    <a:lnL w="12700" cap="flat" cmpd="sng" algn="ctr">
                      <a:solidFill>
                        <a:srgbClr val="FEFEFE"/>
                      </a:solidFill>
                      <a:prstDash val="solid"/>
                      <a:round/>
                      <a:headEnd type="none" w="med" len="med"/>
                      <a:tailEnd type="none" w="med" len="med"/>
                    </a:lnL>
                    <a:lnR w="12700" cap="flat" cmpd="sng" algn="ctr">
                      <a:solidFill>
                        <a:srgbClr val="FEFEFE"/>
                      </a:solidFill>
                      <a:prstDash val="solid"/>
                      <a:round/>
                      <a:headEnd type="none" w="med" len="med"/>
                      <a:tailEnd type="none" w="med" len="med"/>
                    </a:lnR>
                    <a:lnT w="12700" cap="flat" cmpd="sng" algn="ctr">
                      <a:solidFill>
                        <a:srgbClr val="FEFEFE"/>
                      </a:solidFill>
                      <a:prstDash val="solid"/>
                      <a:round/>
                      <a:headEnd type="none" w="med" len="med"/>
                      <a:tailEnd type="none" w="med" len="med"/>
                    </a:lnT>
                    <a:lnB w="12700" cap="flat" cmpd="sng" algn="ctr">
                      <a:solidFill>
                        <a:srgbClr val="FEFEFE"/>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8862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dirty="0">
                        <a:ln>
                          <a:noFill/>
                        </a:ln>
                        <a:solidFill>
                          <a:schemeClr val="tx1"/>
                        </a:solidFill>
                        <a:effectLst/>
                        <a:latin typeface="Arial" panose="020B0604020202020204" pitchFamily="34" charset="0"/>
                      </a:endParaRPr>
                    </a:p>
                  </a:txBody>
                  <a:tcPr marL="68580" marR="68580" marT="34290" marB="34290" horzOverflow="overflow">
                    <a:lnL w="12700" cap="flat" cmpd="sng" algn="ctr">
                      <a:solidFill>
                        <a:srgbClr val="FEFEFE"/>
                      </a:solidFill>
                      <a:prstDash val="solid"/>
                      <a:round/>
                      <a:headEnd type="none" w="med" len="med"/>
                      <a:tailEnd type="none" w="med" len="med"/>
                    </a:lnL>
                    <a:lnR w="12700" cap="flat" cmpd="sng" algn="ctr">
                      <a:solidFill>
                        <a:srgbClr val="FEFEFE"/>
                      </a:solidFill>
                      <a:prstDash val="solid"/>
                      <a:round/>
                      <a:headEnd type="none" w="med" len="med"/>
                      <a:tailEnd type="none" w="med" len="med"/>
                    </a:lnR>
                    <a:lnT w="12700" cap="flat" cmpd="sng" algn="ctr">
                      <a:solidFill>
                        <a:srgbClr val="FEFEFE"/>
                      </a:solidFill>
                      <a:prstDash val="solid"/>
                      <a:round/>
                      <a:headEnd type="none" w="med" len="med"/>
                      <a:tailEnd type="none" w="med" len="med"/>
                    </a:lnT>
                    <a:lnB w="12700" cap="flat" cmpd="sng" algn="ctr">
                      <a:solidFill>
                        <a:srgbClr val="FEFEFE"/>
                      </a:solidFill>
                      <a:prstDash val="solid"/>
                      <a:round/>
                      <a:headEnd type="none" w="med" len="med"/>
                      <a:tailEnd type="none" w="med" len="med"/>
                    </a:lnB>
                    <a:lnTlToBr>
                      <a:noFill/>
                    </a:lnTlToBr>
                    <a:lnBlToTr>
                      <a:noFill/>
                    </a:lnBlToTr>
                    <a:solidFill>
                      <a:srgbClr val="000000">
                        <a:alpha val="2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dirty="0">
                        <a:ln>
                          <a:noFill/>
                        </a:ln>
                        <a:solidFill>
                          <a:schemeClr val="tx1"/>
                        </a:solidFill>
                        <a:effectLst/>
                        <a:latin typeface="Arial" panose="020B0604020202020204" pitchFamily="34" charset="0"/>
                      </a:endParaRPr>
                    </a:p>
                  </a:txBody>
                  <a:tcPr marL="68580" marR="68580" marT="34290" marB="34290" horzOverflow="overflow">
                    <a:lnL w="12700" cap="flat" cmpd="sng" algn="ctr">
                      <a:solidFill>
                        <a:srgbClr val="FEFEFE"/>
                      </a:solidFill>
                      <a:prstDash val="solid"/>
                      <a:round/>
                      <a:headEnd type="none" w="med" len="med"/>
                      <a:tailEnd type="none" w="med" len="med"/>
                    </a:lnL>
                    <a:lnR w="12700" cap="flat" cmpd="sng" algn="ctr">
                      <a:solidFill>
                        <a:srgbClr val="FEFEFE"/>
                      </a:solidFill>
                      <a:prstDash val="solid"/>
                      <a:round/>
                      <a:headEnd type="none" w="med" len="med"/>
                      <a:tailEnd type="none" w="med" len="med"/>
                    </a:lnR>
                    <a:lnT w="12700" cap="flat" cmpd="sng" algn="ctr">
                      <a:solidFill>
                        <a:srgbClr val="FEFEFE"/>
                      </a:solidFill>
                      <a:prstDash val="solid"/>
                      <a:round/>
                      <a:headEnd type="none" w="med" len="med"/>
                      <a:tailEnd type="none" w="med" len="med"/>
                    </a:lnT>
                    <a:lnB w="12700" cap="flat" cmpd="sng" algn="ctr">
                      <a:solidFill>
                        <a:srgbClr val="FEFEFE"/>
                      </a:solidFill>
                      <a:prstDash val="solid"/>
                      <a:round/>
                      <a:headEnd type="none" w="med" len="med"/>
                      <a:tailEnd type="none" w="med" len="med"/>
                    </a:lnB>
                    <a:lnTlToBr>
                      <a:noFill/>
                    </a:lnTlToBr>
                    <a:lnBlToTr>
                      <a:noFill/>
                    </a:lnBlToTr>
                    <a:solidFill>
                      <a:srgbClr val="000000">
                        <a:alpha val="2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rgbClr val="FEFEFE"/>
                      </a:solidFill>
                      <a:prstDash val="solid"/>
                      <a:round/>
                      <a:headEnd type="none" w="med" len="med"/>
                      <a:tailEnd type="none" w="med" len="med"/>
                    </a:lnL>
                    <a:lnR w="12700" cap="flat" cmpd="sng" algn="ctr">
                      <a:solidFill>
                        <a:srgbClr val="FEFEFE"/>
                      </a:solidFill>
                      <a:prstDash val="solid"/>
                      <a:round/>
                      <a:headEnd type="none" w="med" len="med"/>
                      <a:tailEnd type="none" w="med" len="med"/>
                    </a:lnR>
                    <a:lnT w="12700" cap="flat" cmpd="sng" algn="ctr">
                      <a:solidFill>
                        <a:srgbClr val="FEFEFE"/>
                      </a:solidFill>
                      <a:prstDash val="solid"/>
                      <a:round/>
                      <a:headEnd type="none" w="med" len="med"/>
                      <a:tailEnd type="none" w="med" len="med"/>
                    </a:lnT>
                    <a:lnB w="12700" cap="flat" cmpd="sng" algn="ctr">
                      <a:solidFill>
                        <a:srgbClr val="FEFEFE"/>
                      </a:solidFill>
                      <a:prstDash val="solid"/>
                      <a:round/>
                      <a:headEnd type="none" w="med" len="med"/>
                      <a:tailEnd type="none" w="med" len="med"/>
                    </a:lnB>
                    <a:lnTlToBr>
                      <a:noFill/>
                    </a:lnTlToBr>
                    <a:lnBlToTr>
                      <a:noFill/>
                    </a:lnBlToTr>
                    <a:solidFill>
                      <a:srgbClr val="000000">
                        <a:alpha val="2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rgbClr val="FEFEFE"/>
                      </a:solidFill>
                      <a:prstDash val="solid"/>
                      <a:round/>
                      <a:headEnd type="none" w="med" len="med"/>
                      <a:tailEnd type="none" w="med" len="med"/>
                    </a:lnL>
                    <a:lnR w="12700" cap="flat" cmpd="sng" algn="ctr">
                      <a:solidFill>
                        <a:srgbClr val="FEFEFE"/>
                      </a:solidFill>
                      <a:prstDash val="solid"/>
                      <a:round/>
                      <a:headEnd type="none" w="med" len="med"/>
                      <a:tailEnd type="none" w="med" len="med"/>
                    </a:lnR>
                    <a:lnT w="12700" cap="flat" cmpd="sng" algn="ctr">
                      <a:solidFill>
                        <a:srgbClr val="FEFEFE"/>
                      </a:solidFill>
                      <a:prstDash val="solid"/>
                      <a:round/>
                      <a:headEnd type="none" w="med" len="med"/>
                      <a:tailEnd type="none" w="med" len="med"/>
                    </a:lnT>
                    <a:lnB w="12700" cap="flat" cmpd="sng" algn="ctr">
                      <a:solidFill>
                        <a:srgbClr val="FEFEFE"/>
                      </a:solidFill>
                      <a:prstDash val="solid"/>
                      <a:round/>
                      <a:headEnd type="none" w="med" len="med"/>
                      <a:tailEnd type="none" w="med" len="med"/>
                    </a:lnB>
                    <a:lnTlToBr>
                      <a:noFill/>
                    </a:lnTlToBr>
                    <a:lnBlToTr>
                      <a:noFill/>
                    </a:lnBlToTr>
                    <a:solidFill>
                      <a:srgbClr val="000000">
                        <a:alpha val="2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dirty="0">
                        <a:ln>
                          <a:noFill/>
                        </a:ln>
                        <a:solidFill>
                          <a:schemeClr val="tx1"/>
                        </a:solidFill>
                        <a:effectLst/>
                        <a:latin typeface="Arial" panose="020B0604020202020204" pitchFamily="34" charset="0"/>
                      </a:endParaRPr>
                    </a:p>
                  </a:txBody>
                  <a:tcPr marL="68580" marR="68580" marT="34290" marB="34290" horzOverflow="overflow">
                    <a:lnL w="12700" cap="flat" cmpd="sng" algn="ctr">
                      <a:solidFill>
                        <a:srgbClr val="FEFEFE"/>
                      </a:solidFill>
                      <a:prstDash val="solid"/>
                      <a:round/>
                      <a:headEnd type="none" w="med" len="med"/>
                      <a:tailEnd type="none" w="med" len="med"/>
                    </a:lnL>
                    <a:lnR w="12700" cap="flat" cmpd="sng" algn="ctr">
                      <a:solidFill>
                        <a:srgbClr val="FEFEFE"/>
                      </a:solidFill>
                      <a:prstDash val="solid"/>
                      <a:round/>
                      <a:headEnd type="none" w="med" len="med"/>
                      <a:tailEnd type="none" w="med" len="med"/>
                    </a:lnR>
                    <a:lnT w="12700" cap="flat" cmpd="sng" algn="ctr">
                      <a:solidFill>
                        <a:srgbClr val="FEFEFE"/>
                      </a:solidFill>
                      <a:prstDash val="solid"/>
                      <a:round/>
                      <a:headEnd type="none" w="med" len="med"/>
                      <a:tailEnd type="none" w="med" len="med"/>
                    </a:lnT>
                    <a:lnB w="12700" cap="flat" cmpd="sng" algn="ctr">
                      <a:solidFill>
                        <a:srgbClr val="FEFEFE"/>
                      </a:solidFill>
                      <a:prstDash val="solid"/>
                      <a:round/>
                      <a:headEnd type="none" w="med" len="med"/>
                      <a:tailEnd type="none" w="med" len="med"/>
                    </a:lnB>
                    <a:lnTlToBr>
                      <a:noFill/>
                    </a:lnTlToBr>
                    <a:lnBlToTr>
                      <a:noFill/>
                    </a:lnBlToTr>
                    <a:solidFill>
                      <a:srgbClr val="000000">
                        <a:alpha val="20000"/>
                      </a:srgbClr>
                    </a:solidFill>
                  </a:tcPr>
                </a:tc>
                <a:extLst>
                  <a:ext uri="{0D108BD9-81ED-4DB2-BD59-A6C34878D82A}">
                    <a16:rowId xmlns:a16="http://schemas.microsoft.com/office/drawing/2014/main" val="10005"/>
                  </a:ext>
                </a:extLst>
              </a:tr>
            </a:tbl>
          </a:graphicData>
        </a:graphic>
      </p:graphicFrame>
      <p:sp>
        <p:nvSpPr>
          <p:cNvPr id="19503" name="Text Box 47"/>
          <p:cNvSpPr txBox="1">
            <a:spLocks noChangeArrowheads="1"/>
          </p:cNvSpPr>
          <p:nvPr/>
        </p:nvSpPr>
        <p:spPr bwMode="gray">
          <a:xfrm>
            <a:off x="1143001" y="1960960"/>
            <a:ext cx="1951892" cy="276999"/>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C0C0C0">
                      <a:alpha val="50000"/>
                    </a:srgbClr>
                  </a:outerShdw>
                </a:effectLst>
              </a14:hiddenEffects>
            </a:ext>
          </a:extLst>
        </p:spPr>
        <p:txBody>
          <a:bodyPr wrap="square">
            <a:spAutoFit/>
          </a:bodyPr>
          <a:lstStyle/>
          <a:p>
            <a:pPr algn="ctr" defTabSz="685800">
              <a:spcBef>
                <a:spcPct val="50000"/>
              </a:spcBef>
            </a:pPr>
            <a:r>
              <a:rPr lang="mn-MN" sz="1200" b="1" i="1" kern="1200" dirty="0">
                <a:solidFill>
                  <a:prstClr val="black"/>
                </a:solidFill>
                <a:latin typeface="Times New Roman" panose="02020603050405020304" pitchFamily="18" charset="0"/>
                <a:ea typeface="+mn-ea"/>
                <a:cs typeface="Times New Roman" panose="02020603050405020304" pitchFamily="18" charset="0"/>
              </a:rPr>
              <a:t>29 хүртэлх нас 78</a:t>
            </a:r>
            <a:endParaRPr lang="en-US" sz="1200" b="1" i="1"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19504" name="Text Box 48"/>
          <p:cNvSpPr txBox="1">
            <a:spLocks noChangeArrowheads="1"/>
          </p:cNvSpPr>
          <p:nvPr/>
        </p:nvSpPr>
        <p:spPr bwMode="gray">
          <a:xfrm>
            <a:off x="1477108" y="2378883"/>
            <a:ext cx="1387536" cy="276999"/>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C0C0C0">
                      <a:alpha val="50000"/>
                    </a:srgbClr>
                  </a:outerShdw>
                </a:effectLst>
              </a14:hiddenEffects>
            </a:ext>
          </a:extLst>
        </p:spPr>
        <p:txBody>
          <a:bodyPr wrap="square">
            <a:spAutoFit/>
          </a:bodyPr>
          <a:lstStyle/>
          <a:p>
            <a:pPr algn="ctr" defTabSz="685800">
              <a:spcBef>
                <a:spcPct val="50000"/>
              </a:spcBef>
            </a:pPr>
            <a:r>
              <a:rPr lang="mn-MN" sz="1200" b="1" i="1" kern="1200" dirty="0">
                <a:solidFill>
                  <a:prstClr val="black"/>
                </a:solidFill>
                <a:latin typeface="Times New Roman" panose="02020603050405020304" pitchFamily="18" charset="0"/>
                <a:ea typeface="+mn-ea"/>
                <a:cs typeface="Times New Roman" panose="02020603050405020304" pitchFamily="18" charset="0"/>
              </a:rPr>
              <a:t>30-39 нас 180</a:t>
            </a:r>
            <a:endParaRPr lang="en-US" sz="1200" b="1" i="1"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19505" name="Text Box 49"/>
          <p:cNvSpPr txBox="1">
            <a:spLocks noChangeArrowheads="1"/>
          </p:cNvSpPr>
          <p:nvPr/>
        </p:nvSpPr>
        <p:spPr bwMode="gray">
          <a:xfrm>
            <a:off x="1726406" y="2771776"/>
            <a:ext cx="1138238" cy="276999"/>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C0C0C0">
                      <a:alpha val="50000"/>
                    </a:srgbClr>
                  </a:outerShdw>
                </a:effectLst>
              </a14:hiddenEffects>
            </a:ext>
          </a:extLst>
        </p:spPr>
        <p:txBody>
          <a:bodyPr>
            <a:spAutoFit/>
          </a:bodyPr>
          <a:lstStyle/>
          <a:p>
            <a:pPr algn="ctr" defTabSz="685800">
              <a:spcBef>
                <a:spcPct val="50000"/>
              </a:spcBef>
            </a:pPr>
            <a:r>
              <a:rPr lang="mn-MN" sz="1200" b="1" i="1" kern="1200" dirty="0">
                <a:solidFill>
                  <a:prstClr val="black"/>
                </a:solidFill>
                <a:latin typeface="Times New Roman" panose="02020603050405020304" pitchFamily="18" charset="0"/>
                <a:ea typeface="+mn-ea"/>
                <a:cs typeface="Times New Roman" panose="02020603050405020304" pitchFamily="18" charset="0"/>
              </a:rPr>
              <a:t>40-49 нас 131</a:t>
            </a:r>
            <a:endParaRPr lang="en-US" sz="1200" b="1" i="1"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19506" name="Text Box 50"/>
          <p:cNvSpPr txBox="1">
            <a:spLocks noChangeArrowheads="1"/>
          </p:cNvSpPr>
          <p:nvPr/>
        </p:nvSpPr>
        <p:spPr bwMode="gray">
          <a:xfrm>
            <a:off x="1726406" y="3157538"/>
            <a:ext cx="1138238" cy="276999"/>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C0C0C0">
                      <a:alpha val="50000"/>
                    </a:srgbClr>
                  </a:outerShdw>
                </a:effectLst>
              </a14:hiddenEffects>
            </a:ext>
          </a:extLst>
        </p:spPr>
        <p:txBody>
          <a:bodyPr>
            <a:spAutoFit/>
          </a:bodyPr>
          <a:lstStyle/>
          <a:p>
            <a:pPr algn="ctr" defTabSz="685800">
              <a:spcBef>
                <a:spcPct val="50000"/>
              </a:spcBef>
            </a:pPr>
            <a:r>
              <a:rPr lang="mn-MN" sz="1200" b="1" i="1" kern="1200" dirty="0">
                <a:solidFill>
                  <a:prstClr val="black"/>
                </a:solidFill>
                <a:latin typeface="Times New Roman" panose="02020603050405020304" pitchFamily="18" charset="0"/>
                <a:ea typeface="+mn-ea"/>
                <a:cs typeface="Times New Roman" panose="02020603050405020304" pitchFamily="18" charset="0"/>
              </a:rPr>
              <a:t>50-54 нас 78</a:t>
            </a:r>
            <a:endParaRPr lang="en-US" sz="1200" b="1" i="1"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19507" name="Text Box 51"/>
          <p:cNvSpPr txBox="1">
            <a:spLocks noChangeArrowheads="1"/>
          </p:cNvSpPr>
          <p:nvPr/>
        </p:nvSpPr>
        <p:spPr bwMode="gray">
          <a:xfrm>
            <a:off x="1726406" y="3557588"/>
            <a:ext cx="1138238" cy="276999"/>
          </a:xfrm>
          <a:prstGeom prst="rect">
            <a:avLst/>
          </a:prstGeom>
          <a:noFill/>
          <a:ln>
            <a:noFill/>
          </a:ln>
          <a:effectLst/>
          <a:extLst>
            <a:ext uri="{909E8E84-426E-40DD-AFC4-6F175D3DCCD1}">
              <a14:hiddenFill xmlns:a14="http://schemas.microsoft.com/office/drawing/2010/main">
                <a:solidFill>
                  <a:srgbClr val="6EC8AA"/>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C0C0C0">
                      <a:alpha val="50000"/>
                    </a:srgbClr>
                  </a:outerShdw>
                </a:effectLst>
              </a14:hiddenEffects>
            </a:ext>
          </a:extLst>
        </p:spPr>
        <p:txBody>
          <a:bodyPr>
            <a:spAutoFit/>
          </a:bodyPr>
          <a:lstStyle/>
          <a:p>
            <a:pPr algn="ctr" defTabSz="685800">
              <a:spcBef>
                <a:spcPct val="50000"/>
              </a:spcBef>
            </a:pPr>
            <a:r>
              <a:rPr lang="mn-MN" sz="1200" b="1" i="1" kern="1200" dirty="0">
                <a:solidFill>
                  <a:prstClr val="black"/>
                </a:solidFill>
                <a:latin typeface="Times New Roman" panose="02020603050405020304" pitchFamily="18" charset="0"/>
                <a:ea typeface="+mn-ea"/>
                <a:cs typeface="Times New Roman" panose="02020603050405020304" pitchFamily="18" charset="0"/>
              </a:rPr>
              <a:t>55-59 нас 23</a:t>
            </a:r>
            <a:endParaRPr lang="en-US" sz="1200" b="1" i="1"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19508" name="Text Box 52"/>
          <p:cNvSpPr txBox="1">
            <a:spLocks noChangeArrowheads="1"/>
          </p:cNvSpPr>
          <p:nvPr/>
        </p:nvSpPr>
        <p:spPr bwMode="gray">
          <a:xfrm>
            <a:off x="1477108" y="3964782"/>
            <a:ext cx="1387536" cy="461665"/>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C0C0C0">
                      <a:alpha val="50000"/>
                    </a:srgbClr>
                  </a:outerShdw>
                </a:effectLst>
              </a14:hiddenEffects>
            </a:ext>
          </a:extLst>
        </p:spPr>
        <p:txBody>
          <a:bodyPr wrap="square">
            <a:spAutoFit/>
          </a:bodyPr>
          <a:lstStyle/>
          <a:p>
            <a:pPr algn="ctr" defTabSz="685800">
              <a:spcBef>
                <a:spcPct val="50000"/>
              </a:spcBef>
            </a:pPr>
            <a:r>
              <a:rPr lang="mn-MN" sz="1200" b="1" i="1" kern="1200" dirty="0">
                <a:solidFill>
                  <a:prstClr val="black"/>
                </a:solidFill>
                <a:latin typeface="Times New Roman" panose="02020603050405020304" pitchFamily="18" charset="0"/>
                <a:ea typeface="+mn-ea"/>
                <a:cs typeface="Times New Roman" panose="02020603050405020304" pitchFamily="18" charset="0"/>
              </a:rPr>
              <a:t>60, түүнээс дээш 0</a:t>
            </a:r>
            <a:endParaRPr lang="en-US" sz="1200" b="1" i="1"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19509" name="Text Box 53"/>
          <p:cNvSpPr txBox="1">
            <a:spLocks noChangeArrowheads="1"/>
          </p:cNvSpPr>
          <p:nvPr/>
        </p:nvSpPr>
        <p:spPr bwMode="gray">
          <a:xfrm>
            <a:off x="2795589" y="4343400"/>
            <a:ext cx="4623197" cy="261610"/>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685800">
              <a:spcBef>
                <a:spcPct val="50000"/>
              </a:spcBef>
            </a:pPr>
            <a:r>
              <a:rPr lang="en-US" sz="1100" b="1" i="1" kern="1200" dirty="0">
                <a:solidFill>
                  <a:prstClr val="black"/>
                </a:solidFill>
                <a:effectLst>
                  <a:outerShdw blurRad="38100" dist="38100" dir="2700000" algn="tl">
                    <a:srgbClr val="FFFFFF"/>
                  </a:outerShdw>
                </a:effectLst>
                <a:latin typeface="Times New Roman" panose="02020603050405020304" pitchFamily="18" charset="0"/>
                <a:ea typeface="+mn-ea"/>
                <a:cs typeface="Times New Roman" panose="02020603050405020304" pitchFamily="18" charset="0"/>
              </a:rPr>
              <a:t>0%               20%                40%                60%                80%              100%    </a:t>
            </a:r>
          </a:p>
        </p:txBody>
      </p:sp>
      <p:sp>
        <p:nvSpPr>
          <p:cNvPr id="19510" name="Text Box 54"/>
          <p:cNvSpPr txBox="1">
            <a:spLocks noChangeArrowheads="1"/>
          </p:cNvSpPr>
          <p:nvPr/>
        </p:nvSpPr>
        <p:spPr bwMode="gray">
          <a:xfrm>
            <a:off x="3706417" y="1983582"/>
            <a:ext cx="659606" cy="276999"/>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tx1">
                      <a:alpha val="50000"/>
                    </a:schemeClr>
                  </a:outerShdw>
                </a:effectLst>
              </a14:hiddenEffects>
            </a:ext>
          </a:extLst>
        </p:spPr>
        <p:txBody>
          <a:bodyPr>
            <a:spAutoFit/>
          </a:bodyPr>
          <a:lstStyle/>
          <a:p>
            <a:pPr defTabSz="685800">
              <a:spcBef>
                <a:spcPct val="50000"/>
              </a:spcBef>
            </a:pPr>
            <a:r>
              <a:rPr lang="mn-MN" sz="1200" b="1" kern="1200" dirty="0">
                <a:solidFill>
                  <a:prstClr val="black"/>
                </a:solidFill>
                <a:effectLst>
                  <a:outerShdw blurRad="38100" dist="38100" dir="2700000" algn="tl">
                    <a:srgbClr val="FFFFFF"/>
                  </a:outerShdw>
                </a:effectLst>
                <a:latin typeface="Times New Roman" panose="02020603050405020304" pitchFamily="18" charset="0"/>
                <a:ea typeface="+mn-ea"/>
                <a:cs typeface="Times New Roman" panose="02020603050405020304" pitchFamily="18" charset="0"/>
              </a:rPr>
              <a:t>13</a:t>
            </a:r>
            <a:r>
              <a:rPr lang="en-US" sz="1200" b="1" kern="1200" dirty="0">
                <a:solidFill>
                  <a:prstClr val="black"/>
                </a:solidFill>
                <a:effectLst>
                  <a:outerShdw blurRad="38100" dist="38100" dir="2700000" algn="tl">
                    <a:srgbClr val="FFFFFF"/>
                  </a:outerShdw>
                </a:effectLst>
                <a:latin typeface="Times New Roman" panose="02020603050405020304" pitchFamily="18" charset="0"/>
                <a:ea typeface="+mn-ea"/>
                <a:cs typeface="Times New Roman" panose="02020603050405020304" pitchFamily="18" charset="0"/>
              </a:rPr>
              <a:t>%</a:t>
            </a:r>
          </a:p>
        </p:txBody>
      </p:sp>
      <p:sp>
        <p:nvSpPr>
          <p:cNvPr id="19511" name="Text Box 55"/>
          <p:cNvSpPr txBox="1">
            <a:spLocks noChangeArrowheads="1"/>
          </p:cNvSpPr>
          <p:nvPr/>
        </p:nvSpPr>
        <p:spPr bwMode="gray">
          <a:xfrm>
            <a:off x="4237264" y="2799160"/>
            <a:ext cx="808264" cy="276999"/>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square">
            <a:spAutoFit/>
          </a:bodyPr>
          <a:lstStyle/>
          <a:p>
            <a:pPr defTabSz="685800">
              <a:spcBef>
                <a:spcPct val="50000"/>
              </a:spcBef>
            </a:pPr>
            <a:r>
              <a:rPr lang="mn-MN" sz="1200" b="1" kern="1200" dirty="0">
                <a:solidFill>
                  <a:prstClr val="black"/>
                </a:solidFill>
                <a:effectLst>
                  <a:outerShdw blurRad="38100" dist="38100" dir="2700000" algn="tl">
                    <a:srgbClr val="FFFFFF"/>
                  </a:outerShdw>
                </a:effectLst>
                <a:latin typeface="Times New Roman" panose="02020603050405020304" pitchFamily="18" charset="0"/>
                <a:ea typeface="+mn-ea"/>
                <a:cs typeface="Times New Roman" panose="02020603050405020304" pitchFamily="18" charset="0"/>
              </a:rPr>
              <a:t>26</a:t>
            </a:r>
            <a:r>
              <a:rPr lang="en-US" sz="1200" b="1" kern="1200" dirty="0">
                <a:solidFill>
                  <a:prstClr val="black"/>
                </a:solidFill>
                <a:effectLst>
                  <a:outerShdw blurRad="38100" dist="38100" dir="2700000" algn="tl">
                    <a:srgbClr val="FFFFFF"/>
                  </a:outerShdw>
                </a:effectLst>
                <a:latin typeface="Times New Roman" panose="02020603050405020304" pitchFamily="18" charset="0"/>
                <a:ea typeface="+mn-ea"/>
                <a:cs typeface="Times New Roman" panose="02020603050405020304" pitchFamily="18" charset="0"/>
              </a:rPr>
              <a:t>%</a:t>
            </a:r>
          </a:p>
        </p:txBody>
      </p:sp>
      <p:sp>
        <p:nvSpPr>
          <p:cNvPr id="19512" name="Text Box 56"/>
          <p:cNvSpPr txBox="1">
            <a:spLocks noChangeArrowheads="1"/>
          </p:cNvSpPr>
          <p:nvPr/>
        </p:nvSpPr>
        <p:spPr bwMode="gray">
          <a:xfrm>
            <a:off x="4616055" y="2431257"/>
            <a:ext cx="615381" cy="276999"/>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square">
            <a:spAutoFit/>
          </a:bodyPr>
          <a:lstStyle/>
          <a:p>
            <a:pPr defTabSz="685800">
              <a:spcBef>
                <a:spcPct val="50000"/>
              </a:spcBef>
            </a:pPr>
            <a:r>
              <a:rPr lang="mn-MN" sz="1200" b="1" kern="1200" dirty="0">
                <a:solidFill>
                  <a:prstClr val="black"/>
                </a:solidFill>
                <a:effectLst>
                  <a:outerShdw blurRad="38100" dist="38100" dir="2700000" algn="tl">
                    <a:srgbClr val="FFFFFF"/>
                  </a:outerShdw>
                </a:effectLst>
                <a:latin typeface="Times New Roman" panose="02020603050405020304" pitchFamily="18" charset="0"/>
                <a:ea typeface="+mn-ea"/>
                <a:cs typeface="Times New Roman" panose="02020603050405020304" pitchFamily="18" charset="0"/>
              </a:rPr>
              <a:t>38%</a:t>
            </a:r>
            <a:endParaRPr lang="en-US" sz="1200" b="1" kern="1200" dirty="0">
              <a:solidFill>
                <a:prstClr val="black"/>
              </a:solidFill>
              <a:effectLst>
                <a:outerShdw blurRad="38100" dist="38100" dir="2700000" algn="tl">
                  <a:srgbClr val="FFFFFF"/>
                </a:outerShdw>
              </a:effectLst>
              <a:latin typeface="Times New Roman" panose="02020603050405020304" pitchFamily="18" charset="0"/>
              <a:ea typeface="+mn-ea"/>
              <a:cs typeface="Times New Roman" panose="02020603050405020304" pitchFamily="18" charset="0"/>
            </a:endParaRPr>
          </a:p>
        </p:txBody>
      </p:sp>
      <p:sp>
        <p:nvSpPr>
          <p:cNvPr id="19513" name="Text Box 57"/>
          <p:cNvSpPr txBox="1">
            <a:spLocks noChangeArrowheads="1"/>
          </p:cNvSpPr>
          <p:nvPr/>
        </p:nvSpPr>
        <p:spPr bwMode="gray">
          <a:xfrm>
            <a:off x="3956449" y="3190876"/>
            <a:ext cx="659606" cy="276999"/>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a:spAutoFit/>
          </a:bodyPr>
          <a:lstStyle/>
          <a:p>
            <a:pPr defTabSz="685800">
              <a:spcBef>
                <a:spcPct val="50000"/>
              </a:spcBef>
            </a:pPr>
            <a:r>
              <a:rPr lang="mn-MN" sz="1200" b="1" i="1" kern="1200" dirty="0">
                <a:solidFill>
                  <a:prstClr val="black"/>
                </a:solidFill>
                <a:effectLst>
                  <a:outerShdw blurRad="38100" dist="38100" dir="2700000" algn="tl">
                    <a:srgbClr val="FFFFFF"/>
                  </a:outerShdw>
                </a:effectLst>
                <a:latin typeface="Times New Roman" panose="02020603050405020304" pitchFamily="18" charset="0"/>
                <a:ea typeface="+mn-ea"/>
                <a:cs typeface="Times New Roman" panose="02020603050405020304" pitchFamily="18" charset="0"/>
              </a:rPr>
              <a:t>18</a:t>
            </a:r>
            <a:r>
              <a:rPr lang="en-US" sz="1200" b="1" i="1" kern="1200" dirty="0">
                <a:solidFill>
                  <a:prstClr val="black"/>
                </a:solidFill>
                <a:effectLst>
                  <a:outerShdw blurRad="38100" dist="38100" dir="2700000" algn="tl">
                    <a:srgbClr val="FFFFFF"/>
                  </a:outerShdw>
                </a:effectLst>
                <a:latin typeface="Times New Roman" panose="02020603050405020304" pitchFamily="18" charset="0"/>
                <a:ea typeface="+mn-ea"/>
                <a:cs typeface="Times New Roman" panose="02020603050405020304" pitchFamily="18" charset="0"/>
              </a:rPr>
              <a:t>%</a:t>
            </a:r>
          </a:p>
        </p:txBody>
      </p:sp>
      <p:sp>
        <p:nvSpPr>
          <p:cNvPr id="19514" name="Text Box 58"/>
          <p:cNvSpPr txBox="1">
            <a:spLocks noChangeArrowheads="1"/>
          </p:cNvSpPr>
          <p:nvPr/>
        </p:nvSpPr>
        <p:spPr bwMode="gray">
          <a:xfrm>
            <a:off x="3396344" y="3600451"/>
            <a:ext cx="462472" cy="276999"/>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square">
            <a:spAutoFit/>
          </a:bodyPr>
          <a:lstStyle/>
          <a:p>
            <a:pPr defTabSz="685800">
              <a:spcBef>
                <a:spcPct val="50000"/>
              </a:spcBef>
            </a:pPr>
            <a:r>
              <a:rPr lang="mn-MN" sz="1200" b="1" i="1" kern="1200" dirty="0">
                <a:solidFill>
                  <a:prstClr val="black"/>
                </a:solidFill>
                <a:effectLst>
                  <a:outerShdw blurRad="38100" dist="38100" dir="2700000" algn="tl">
                    <a:srgbClr val="FFFFFF"/>
                  </a:outerShdw>
                </a:effectLst>
                <a:latin typeface="Times New Roman" panose="02020603050405020304" pitchFamily="18" charset="0"/>
                <a:ea typeface="+mn-ea"/>
                <a:cs typeface="Times New Roman" panose="02020603050405020304" pitchFamily="18" charset="0"/>
              </a:rPr>
              <a:t>5%</a:t>
            </a:r>
            <a:endParaRPr lang="en-US" sz="1200" b="1" i="1" kern="1200" dirty="0">
              <a:solidFill>
                <a:prstClr val="black"/>
              </a:solidFill>
              <a:effectLst>
                <a:outerShdw blurRad="38100" dist="38100" dir="2700000" algn="tl">
                  <a:srgbClr val="FFFFFF"/>
                </a:outerShdw>
              </a:effectLst>
              <a:latin typeface="Times New Roman" panose="02020603050405020304" pitchFamily="18" charset="0"/>
              <a:ea typeface="+mn-ea"/>
              <a:cs typeface="Times New Roman" panose="02020603050405020304" pitchFamily="18" charset="0"/>
            </a:endParaRPr>
          </a:p>
        </p:txBody>
      </p:sp>
      <p:sp>
        <p:nvSpPr>
          <p:cNvPr id="19515" name="Text Box 59"/>
          <p:cNvSpPr txBox="1">
            <a:spLocks noChangeArrowheads="1"/>
          </p:cNvSpPr>
          <p:nvPr/>
        </p:nvSpPr>
        <p:spPr bwMode="gray">
          <a:xfrm>
            <a:off x="3094893" y="4002882"/>
            <a:ext cx="546380" cy="276999"/>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square">
            <a:spAutoFit/>
          </a:bodyPr>
          <a:lstStyle/>
          <a:p>
            <a:pPr defTabSz="685800">
              <a:spcBef>
                <a:spcPct val="50000"/>
              </a:spcBef>
            </a:pPr>
            <a:r>
              <a:rPr lang="mn-MN" sz="1200" b="1" i="1" kern="1200" dirty="0">
                <a:solidFill>
                  <a:prstClr val="black"/>
                </a:solidFill>
                <a:effectLst>
                  <a:outerShdw blurRad="38100" dist="38100" dir="2700000" algn="tl">
                    <a:srgbClr val="FFFFFF"/>
                  </a:outerShdw>
                </a:effectLst>
                <a:latin typeface="Times New Roman" panose="02020603050405020304" pitchFamily="18" charset="0"/>
                <a:ea typeface="+mn-ea"/>
                <a:cs typeface="Times New Roman" panose="02020603050405020304" pitchFamily="18" charset="0"/>
              </a:rPr>
              <a:t>0.0%</a:t>
            </a:r>
            <a:endParaRPr lang="en-US" sz="1200" b="1" i="1" kern="1200" dirty="0">
              <a:solidFill>
                <a:prstClr val="black"/>
              </a:solidFill>
              <a:effectLst>
                <a:outerShdw blurRad="38100" dist="38100" dir="2700000" algn="tl">
                  <a:srgbClr val="FFFFFF"/>
                </a:outerShdw>
              </a:effectLst>
              <a:latin typeface="Times New Roman" panose="02020603050405020304" pitchFamily="18" charset="0"/>
              <a:ea typeface="+mn-ea"/>
              <a:cs typeface="Times New Roman" panose="02020603050405020304" pitchFamily="18" charset="0"/>
            </a:endParaRPr>
          </a:p>
        </p:txBody>
      </p:sp>
      <p:sp>
        <p:nvSpPr>
          <p:cNvPr id="19516" name="Rectangle 60"/>
          <p:cNvSpPr>
            <a:spLocks noChangeArrowheads="1"/>
          </p:cNvSpPr>
          <p:nvPr/>
        </p:nvSpPr>
        <p:spPr bwMode="gray">
          <a:xfrm>
            <a:off x="1160228" y="1177693"/>
            <a:ext cx="6550269" cy="547907"/>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685800" eaLnBrk="0" hangingPunct="0">
              <a:lnSpc>
                <a:spcPct val="110000"/>
              </a:lnSpc>
            </a:pPr>
            <a:r>
              <a:rPr lang="mn-MN" sz="1400" b="1" i="1" kern="1200" dirty="0">
                <a:solidFill>
                  <a:schemeClr val="accent1">
                    <a:lumMod val="50000"/>
                  </a:schemeClr>
                </a:solidFill>
                <a:latin typeface="Times New Roman" panose="02020603050405020304" pitchFamily="18" charset="0"/>
                <a:ea typeface="+mn-ea"/>
                <a:cs typeface="Times New Roman" panose="02020603050405020304" pitchFamily="18" charset="0"/>
              </a:rPr>
              <a:t>Нийт -</a:t>
            </a:r>
            <a:r>
              <a:rPr lang="en-US" sz="1400" b="1" i="1" kern="1200" dirty="0">
                <a:solidFill>
                  <a:schemeClr val="accent1">
                    <a:lumMod val="50000"/>
                  </a:schemeClr>
                </a:solidFill>
                <a:latin typeface="Times New Roman" panose="02020603050405020304" pitchFamily="18" charset="0"/>
                <a:ea typeface="+mn-ea"/>
                <a:cs typeface="Times New Roman" panose="02020603050405020304" pitchFamily="18" charset="0"/>
              </a:rPr>
              <a:t> </a:t>
            </a:r>
            <a:r>
              <a:rPr lang="mn-MN" sz="1400" b="1" i="1" kern="1200" dirty="0">
                <a:solidFill>
                  <a:schemeClr val="accent1">
                    <a:lumMod val="50000"/>
                  </a:schemeClr>
                </a:solidFill>
                <a:latin typeface="Times New Roman" panose="02020603050405020304" pitchFamily="18" charset="0"/>
                <a:ea typeface="+mn-ea"/>
                <a:cs typeface="Times New Roman" panose="02020603050405020304" pitchFamily="18" charset="0"/>
              </a:rPr>
              <a:t>490 ажилтантайгаас эрэгтэй -112 </a:t>
            </a:r>
          </a:p>
          <a:p>
            <a:pPr algn="ctr" defTabSz="685800" eaLnBrk="0" hangingPunct="0">
              <a:lnSpc>
                <a:spcPct val="110000"/>
              </a:lnSpc>
            </a:pPr>
            <a:r>
              <a:rPr lang="en-US" sz="1400" b="1" i="1" kern="1200" dirty="0">
                <a:solidFill>
                  <a:schemeClr val="accent1">
                    <a:lumMod val="50000"/>
                  </a:schemeClr>
                </a:solidFill>
                <a:latin typeface="Times New Roman" panose="02020603050405020304" pitchFamily="18" charset="0"/>
                <a:ea typeface="+mn-ea"/>
                <a:cs typeface="Times New Roman" panose="02020603050405020304" pitchFamily="18" charset="0"/>
              </a:rPr>
              <a:t>(</a:t>
            </a:r>
            <a:r>
              <a:rPr lang="mn-MN" sz="1400" b="1" i="1" kern="1200" dirty="0">
                <a:solidFill>
                  <a:schemeClr val="accent1">
                    <a:lumMod val="50000"/>
                  </a:schemeClr>
                </a:solidFill>
                <a:latin typeface="Times New Roman" panose="02020603050405020304" pitchFamily="18" charset="0"/>
                <a:ea typeface="+mn-ea"/>
                <a:cs typeface="Times New Roman" panose="02020603050405020304" pitchFamily="18" charset="0"/>
              </a:rPr>
              <a:t>22%</a:t>
            </a:r>
            <a:r>
              <a:rPr lang="en-US" sz="1400" b="1" i="1" kern="1200" dirty="0">
                <a:solidFill>
                  <a:schemeClr val="accent1">
                    <a:lumMod val="50000"/>
                  </a:schemeClr>
                </a:solidFill>
                <a:latin typeface="Times New Roman" panose="02020603050405020304" pitchFamily="18" charset="0"/>
                <a:ea typeface="+mn-ea"/>
                <a:cs typeface="Times New Roman" panose="02020603050405020304" pitchFamily="18" charset="0"/>
              </a:rPr>
              <a:t>)</a:t>
            </a:r>
            <a:r>
              <a:rPr lang="mn-MN" sz="1400" b="1" i="1" kern="1200" dirty="0">
                <a:solidFill>
                  <a:schemeClr val="accent1">
                    <a:lumMod val="50000"/>
                  </a:schemeClr>
                </a:solidFill>
                <a:latin typeface="Times New Roman" panose="02020603050405020304" pitchFamily="18" charset="0"/>
                <a:ea typeface="+mn-ea"/>
                <a:cs typeface="Times New Roman" panose="02020603050405020304" pitchFamily="18" charset="0"/>
              </a:rPr>
              <a:t>,  эмэгтэй 378 </a:t>
            </a:r>
            <a:r>
              <a:rPr lang="en-US" sz="1400" b="1" i="1" kern="1200" dirty="0">
                <a:solidFill>
                  <a:schemeClr val="accent1">
                    <a:lumMod val="50000"/>
                  </a:schemeClr>
                </a:solidFill>
                <a:latin typeface="Times New Roman" panose="02020603050405020304" pitchFamily="18" charset="0"/>
                <a:ea typeface="+mn-ea"/>
                <a:cs typeface="Times New Roman" panose="02020603050405020304" pitchFamily="18" charset="0"/>
              </a:rPr>
              <a:t>(</a:t>
            </a:r>
            <a:r>
              <a:rPr lang="mn-MN" sz="1400" b="1" i="1" kern="1200" dirty="0">
                <a:solidFill>
                  <a:schemeClr val="accent1">
                    <a:lumMod val="50000"/>
                  </a:schemeClr>
                </a:solidFill>
                <a:latin typeface="Times New Roman" panose="02020603050405020304" pitchFamily="18" charset="0"/>
                <a:ea typeface="+mn-ea"/>
                <a:cs typeface="Times New Roman" panose="02020603050405020304" pitchFamily="18" charset="0"/>
              </a:rPr>
              <a:t>78%</a:t>
            </a:r>
            <a:r>
              <a:rPr lang="en-US" sz="1400" b="1" i="1" kern="1200" dirty="0">
                <a:solidFill>
                  <a:schemeClr val="accent1">
                    <a:lumMod val="50000"/>
                  </a:schemeClr>
                </a:solidFill>
                <a:latin typeface="Times New Roman" panose="02020603050405020304" pitchFamily="18" charset="0"/>
                <a:ea typeface="+mn-ea"/>
                <a:cs typeface="Times New Roman" panose="02020603050405020304" pitchFamily="18" charset="0"/>
              </a:rPr>
              <a:t>) </a:t>
            </a:r>
          </a:p>
        </p:txBody>
      </p:sp>
      <p:grpSp>
        <p:nvGrpSpPr>
          <p:cNvPr id="19517" name="Group 61"/>
          <p:cNvGrpSpPr>
            <a:grpSpLocks/>
          </p:cNvGrpSpPr>
          <p:nvPr/>
        </p:nvGrpSpPr>
        <p:grpSpPr bwMode="auto">
          <a:xfrm>
            <a:off x="2871789" y="1990725"/>
            <a:ext cx="524555" cy="205979"/>
            <a:chOff x="1452" y="1646"/>
            <a:chExt cx="610" cy="173"/>
          </a:xfrm>
        </p:grpSpPr>
        <p:sp>
          <p:nvSpPr>
            <p:cNvPr id="19518" name="Rectangle 62"/>
            <p:cNvSpPr>
              <a:spLocks noChangeArrowheads="1"/>
            </p:cNvSpPr>
            <p:nvPr/>
          </p:nvSpPr>
          <p:spPr bwMode="gray">
            <a:xfrm>
              <a:off x="1452" y="1646"/>
              <a:ext cx="610" cy="173"/>
            </a:xfrm>
            <a:prstGeom prst="rect">
              <a:avLst/>
            </a:prstGeom>
            <a:gradFill rotWithShape="1">
              <a:gsLst>
                <a:gs pos="0">
                  <a:schemeClr val="accent2">
                    <a:gamma/>
                    <a:tint val="60392"/>
                    <a:invGamma/>
                  </a:schemeClr>
                </a:gs>
                <a:gs pos="50000">
                  <a:schemeClr val="accent2"/>
                </a:gs>
                <a:gs pos="100000">
                  <a:schemeClr val="accent2">
                    <a:gamma/>
                    <a:tint val="60392"/>
                    <a:invGamma/>
                  </a:schemeClr>
                </a:gs>
              </a:gsLst>
              <a:lin ang="5400000" scaled="1"/>
            </a:gradFill>
            <a:ln>
              <a:noFill/>
            </a:ln>
            <a:effectLst/>
            <a:scene3d>
              <a:camera prst="legacyPerspectiveBottom"/>
              <a:lightRig rig="legacyFlat1" dir="t"/>
            </a:scene3d>
            <a:sp3d extrusionH="100000" prstMaterial="legacyMatte">
              <a:bevelT w="13500" h="13500" prst="angle"/>
              <a:bevelB w="13500" h="13500" prst="angle"/>
              <a:extrusionClr>
                <a:schemeClr val="accent2"/>
              </a:extrusionClr>
              <a:contourClr>
                <a:schemeClr val="accent2"/>
              </a:contour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1">
                        <a:alpha val="50000"/>
                      </a:schemeClr>
                    </a:outerShdw>
                  </a:effectLst>
                </a14:hiddenEffects>
              </a:ext>
            </a:extLst>
          </p:spPr>
          <p:txBody>
            <a:bodyPr wrap="none" anchor="ctr">
              <a:flatTx/>
            </a:bodyPr>
            <a:lstStyle/>
            <a:p>
              <a:pPr defTabSz="685800"/>
              <a:endParaRPr lang="en-US" sz="1350" kern="1200">
                <a:solidFill>
                  <a:prstClr val="black"/>
                </a:solidFill>
                <a:latin typeface="Calibri" panose="020F0502020204030204"/>
                <a:ea typeface="+mn-ea"/>
                <a:cs typeface="+mn-cs"/>
              </a:endParaRPr>
            </a:p>
          </p:txBody>
        </p:sp>
        <p:sp>
          <p:nvSpPr>
            <p:cNvPr id="19519" name="AutoShape 63"/>
            <p:cNvSpPr>
              <a:spLocks noChangeArrowheads="1"/>
            </p:cNvSpPr>
            <p:nvPr/>
          </p:nvSpPr>
          <p:spPr bwMode="gray">
            <a:xfrm>
              <a:off x="1452" y="1647"/>
              <a:ext cx="610" cy="70"/>
            </a:xfrm>
            <a:prstGeom prst="roundRect">
              <a:avLst>
                <a:gd name="adj" fmla="val 0"/>
              </a:avLst>
            </a:prstGeom>
            <a:solidFill>
              <a:srgbClr val="F8F8F8">
                <a:alpha val="3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US" sz="1350" kern="1200">
                <a:solidFill>
                  <a:prstClr val="black"/>
                </a:solidFill>
                <a:latin typeface="Calibri" panose="020F0502020204030204"/>
                <a:ea typeface="+mn-ea"/>
                <a:cs typeface="+mn-cs"/>
              </a:endParaRPr>
            </a:p>
          </p:txBody>
        </p:sp>
      </p:grpSp>
      <p:grpSp>
        <p:nvGrpSpPr>
          <p:cNvPr id="19520" name="Group 64"/>
          <p:cNvGrpSpPr>
            <a:grpSpLocks/>
          </p:cNvGrpSpPr>
          <p:nvPr/>
        </p:nvGrpSpPr>
        <p:grpSpPr bwMode="auto">
          <a:xfrm>
            <a:off x="2871789" y="2812257"/>
            <a:ext cx="987028" cy="207169"/>
            <a:chOff x="1452" y="1998"/>
            <a:chExt cx="535" cy="174"/>
          </a:xfrm>
        </p:grpSpPr>
        <p:sp>
          <p:nvSpPr>
            <p:cNvPr id="19521" name="Rectangle 65"/>
            <p:cNvSpPr>
              <a:spLocks noChangeArrowheads="1"/>
            </p:cNvSpPr>
            <p:nvPr/>
          </p:nvSpPr>
          <p:spPr bwMode="gray">
            <a:xfrm>
              <a:off x="1452" y="1999"/>
              <a:ext cx="535" cy="173"/>
            </a:xfrm>
            <a:prstGeom prst="rect">
              <a:avLst/>
            </a:prstGeom>
            <a:gradFill rotWithShape="1">
              <a:gsLst>
                <a:gs pos="0">
                  <a:schemeClr val="folHlink">
                    <a:gamma/>
                    <a:tint val="57255"/>
                    <a:invGamma/>
                  </a:schemeClr>
                </a:gs>
                <a:gs pos="50000">
                  <a:schemeClr val="folHlink"/>
                </a:gs>
                <a:gs pos="100000">
                  <a:schemeClr val="folHlink">
                    <a:gamma/>
                    <a:tint val="57255"/>
                    <a:invGamma/>
                  </a:schemeClr>
                </a:gs>
              </a:gsLst>
              <a:lin ang="5400000" scaled="1"/>
            </a:gradFill>
            <a:ln>
              <a:noFill/>
            </a:ln>
            <a:effectLst/>
            <a:scene3d>
              <a:camera prst="legacyPerspectiveBottom"/>
              <a:lightRig rig="legacyFlat3" dir="b"/>
            </a:scene3d>
            <a:sp3d extrusionH="100000" prstMaterial="legacyMatte">
              <a:bevelT w="13500" h="13500" prst="angle"/>
              <a:bevelB w="13500" h="13500" prst="angle"/>
              <a:extrusionClr>
                <a:schemeClr val="folHlink"/>
              </a:extrusionClr>
              <a:contourClr>
                <a:schemeClr val="folHlink"/>
              </a:contour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1">
                        <a:alpha val="50000"/>
                      </a:schemeClr>
                    </a:outerShdw>
                  </a:effectLst>
                </a14:hiddenEffects>
              </a:ext>
            </a:extLst>
          </p:spPr>
          <p:txBody>
            <a:bodyPr wrap="none" anchor="ctr">
              <a:flatTx/>
            </a:bodyPr>
            <a:lstStyle/>
            <a:p>
              <a:pPr defTabSz="685800"/>
              <a:endParaRPr lang="en-US" sz="1350" kern="1200">
                <a:solidFill>
                  <a:prstClr val="black"/>
                </a:solidFill>
                <a:latin typeface="Calibri" panose="020F0502020204030204"/>
                <a:ea typeface="+mn-ea"/>
                <a:cs typeface="+mn-cs"/>
              </a:endParaRPr>
            </a:p>
          </p:txBody>
        </p:sp>
        <p:sp>
          <p:nvSpPr>
            <p:cNvPr id="19522" name="AutoShape 66"/>
            <p:cNvSpPr>
              <a:spLocks noChangeArrowheads="1"/>
            </p:cNvSpPr>
            <p:nvPr/>
          </p:nvSpPr>
          <p:spPr bwMode="gray">
            <a:xfrm>
              <a:off x="1452" y="1998"/>
              <a:ext cx="535" cy="70"/>
            </a:xfrm>
            <a:prstGeom prst="roundRect">
              <a:avLst>
                <a:gd name="adj" fmla="val 0"/>
              </a:avLst>
            </a:prstGeom>
            <a:solidFill>
              <a:srgbClr val="F8F8F8">
                <a:alpha val="3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US" sz="1350" kern="1200">
                <a:solidFill>
                  <a:prstClr val="black"/>
                </a:solidFill>
                <a:latin typeface="Calibri" panose="020F0502020204030204"/>
                <a:ea typeface="+mn-ea"/>
                <a:cs typeface="+mn-cs"/>
              </a:endParaRPr>
            </a:p>
          </p:txBody>
        </p:sp>
      </p:grpSp>
      <p:grpSp>
        <p:nvGrpSpPr>
          <p:cNvPr id="19523" name="Group 67"/>
          <p:cNvGrpSpPr>
            <a:grpSpLocks/>
          </p:cNvGrpSpPr>
          <p:nvPr/>
        </p:nvGrpSpPr>
        <p:grpSpPr bwMode="auto">
          <a:xfrm>
            <a:off x="2867025" y="2424114"/>
            <a:ext cx="3272518" cy="207169"/>
            <a:chOff x="1452" y="2340"/>
            <a:chExt cx="265" cy="174"/>
          </a:xfrm>
        </p:grpSpPr>
        <p:sp>
          <p:nvSpPr>
            <p:cNvPr id="19524" name="Rectangle 68"/>
            <p:cNvSpPr>
              <a:spLocks noChangeArrowheads="1"/>
            </p:cNvSpPr>
            <p:nvPr/>
          </p:nvSpPr>
          <p:spPr bwMode="gray">
            <a:xfrm>
              <a:off x="1452" y="2341"/>
              <a:ext cx="127" cy="173"/>
            </a:xfrm>
            <a:prstGeom prst="rect">
              <a:avLst/>
            </a:prstGeom>
            <a:gradFill rotWithShape="1">
              <a:gsLst>
                <a:gs pos="0">
                  <a:schemeClr val="accent1">
                    <a:gamma/>
                    <a:tint val="72941"/>
                    <a:invGamma/>
                  </a:schemeClr>
                </a:gs>
                <a:gs pos="50000">
                  <a:schemeClr val="accent1"/>
                </a:gs>
                <a:gs pos="100000">
                  <a:schemeClr val="accent1">
                    <a:gamma/>
                    <a:tint val="72941"/>
                    <a:invGamma/>
                  </a:schemeClr>
                </a:gs>
              </a:gsLst>
              <a:lin ang="5400000" scaled="1"/>
            </a:gradFill>
            <a:ln>
              <a:noFill/>
            </a:ln>
            <a:effectLst/>
            <a:scene3d>
              <a:camera prst="legacyPerspectiveBottom"/>
              <a:lightRig rig="legacyFlat3" dir="b"/>
            </a:scene3d>
            <a:sp3d extrusionH="100000" prstMaterial="legacyMatte">
              <a:bevelT w="13500" h="13500" prst="angle"/>
              <a:bevelB w="13500" h="13500" prst="angle"/>
              <a:extrusionClr>
                <a:schemeClr val="accent1"/>
              </a:extrusionClr>
              <a:contourClr>
                <a:schemeClr val="accent1"/>
              </a:contour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1">
                        <a:alpha val="50000"/>
                      </a:schemeClr>
                    </a:outerShdw>
                  </a:effectLst>
                </a14:hiddenEffects>
              </a:ext>
            </a:extLst>
          </p:spPr>
          <p:txBody>
            <a:bodyPr wrap="none" anchor="ctr">
              <a:flatTx/>
            </a:bodyPr>
            <a:lstStyle/>
            <a:p>
              <a:pPr defTabSz="685800"/>
              <a:endParaRPr lang="en-US" sz="1350" kern="1200">
                <a:solidFill>
                  <a:prstClr val="black"/>
                </a:solidFill>
                <a:latin typeface="Calibri" panose="020F0502020204030204"/>
                <a:ea typeface="+mn-ea"/>
                <a:cs typeface="+mn-cs"/>
              </a:endParaRPr>
            </a:p>
          </p:txBody>
        </p:sp>
        <p:sp>
          <p:nvSpPr>
            <p:cNvPr id="19525" name="AutoShape 69"/>
            <p:cNvSpPr>
              <a:spLocks noChangeArrowheads="1"/>
            </p:cNvSpPr>
            <p:nvPr/>
          </p:nvSpPr>
          <p:spPr bwMode="gray">
            <a:xfrm>
              <a:off x="1452" y="2340"/>
              <a:ext cx="265" cy="70"/>
            </a:xfrm>
            <a:prstGeom prst="roundRect">
              <a:avLst>
                <a:gd name="adj" fmla="val 0"/>
              </a:avLst>
            </a:prstGeom>
            <a:solidFill>
              <a:srgbClr val="F8F8F8">
                <a:alpha val="3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US" sz="1350" kern="1200">
                <a:solidFill>
                  <a:prstClr val="black"/>
                </a:solidFill>
                <a:latin typeface="Calibri" panose="020F0502020204030204"/>
                <a:ea typeface="+mn-ea"/>
                <a:cs typeface="+mn-cs"/>
              </a:endParaRPr>
            </a:p>
          </p:txBody>
        </p:sp>
      </p:grpSp>
      <p:grpSp>
        <p:nvGrpSpPr>
          <p:cNvPr id="19526" name="Group 70"/>
          <p:cNvGrpSpPr>
            <a:grpSpLocks/>
          </p:cNvGrpSpPr>
          <p:nvPr/>
        </p:nvGrpSpPr>
        <p:grpSpPr bwMode="auto">
          <a:xfrm>
            <a:off x="2871788" y="3195637"/>
            <a:ext cx="769484" cy="205979"/>
            <a:chOff x="1452" y="2658"/>
            <a:chExt cx="829" cy="173"/>
          </a:xfrm>
        </p:grpSpPr>
        <p:sp>
          <p:nvSpPr>
            <p:cNvPr id="19527" name="Rectangle 71"/>
            <p:cNvSpPr>
              <a:spLocks noChangeArrowheads="1"/>
            </p:cNvSpPr>
            <p:nvPr/>
          </p:nvSpPr>
          <p:spPr bwMode="gray">
            <a:xfrm>
              <a:off x="1452" y="2658"/>
              <a:ext cx="829" cy="173"/>
            </a:xfrm>
            <a:prstGeom prst="rect">
              <a:avLst/>
            </a:prstGeom>
            <a:gradFill rotWithShape="1">
              <a:gsLst>
                <a:gs pos="0">
                  <a:schemeClr val="hlink">
                    <a:gamma/>
                    <a:tint val="79216"/>
                    <a:invGamma/>
                  </a:schemeClr>
                </a:gs>
                <a:gs pos="50000">
                  <a:schemeClr val="hlink"/>
                </a:gs>
                <a:gs pos="100000">
                  <a:schemeClr val="hlink">
                    <a:gamma/>
                    <a:tint val="79216"/>
                    <a:invGamma/>
                  </a:schemeClr>
                </a:gs>
              </a:gsLst>
              <a:lin ang="5400000" scaled="1"/>
            </a:gradFill>
            <a:ln>
              <a:noFill/>
            </a:ln>
            <a:effectLst/>
            <a:scene3d>
              <a:camera prst="legacyPerspectiveBottom"/>
              <a:lightRig rig="legacyFlat3" dir="b"/>
            </a:scene3d>
            <a:sp3d extrusionH="100000" prstMaterial="legacyMatte">
              <a:bevelT w="13500" h="13500" prst="angle"/>
              <a:bevelB w="13500" h="13500" prst="angle"/>
              <a:extrusionClr>
                <a:schemeClr val="hlink"/>
              </a:extrusionClr>
              <a:contourClr>
                <a:schemeClr val="hlink"/>
              </a:contour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1">
                        <a:alpha val="50000"/>
                      </a:schemeClr>
                    </a:outerShdw>
                  </a:effectLst>
                </a14:hiddenEffects>
              </a:ext>
            </a:extLst>
          </p:spPr>
          <p:txBody>
            <a:bodyPr wrap="none" anchor="ctr">
              <a:flatTx/>
            </a:bodyPr>
            <a:lstStyle/>
            <a:p>
              <a:pPr defTabSz="685800"/>
              <a:endParaRPr lang="en-US" sz="1350" kern="1200">
                <a:solidFill>
                  <a:prstClr val="black"/>
                </a:solidFill>
                <a:latin typeface="Calibri" panose="020F0502020204030204"/>
                <a:ea typeface="+mn-ea"/>
                <a:cs typeface="+mn-cs"/>
              </a:endParaRPr>
            </a:p>
          </p:txBody>
        </p:sp>
        <p:sp>
          <p:nvSpPr>
            <p:cNvPr id="19528" name="AutoShape 72"/>
            <p:cNvSpPr>
              <a:spLocks noChangeArrowheads="1"/>
            </p:cNvSpPr>
            <p:nvPr/>
          </p:nvSpPr>
          <p:spPr bwMode="gray">
            <a:xfrm>
              <a:off x="1452" y="2658"/>
              <a:ext cx="829" cy="70"/>
            </a:xfrm>
            <a:prstGeom prst="roundRect">
              <a:avLst>
                <a:gd name="adj" fmla="val 0"/>
              </a:avLst>
            </a:prstGeom>
            <a:solidFill>
              <a:srgbClr val="F8F8F8">
                <a:alpha val="3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US" sz="1350" kern="1200">
                <a:solidFill>
                  <a:prstClr val="black"/>
                </a:solidFill>
                <a:latin typeface="Calibri" panose="020F0502020204030204"/>
                <a:ea typeface="+mn-ea"/>
                <a:cs typeface="+mn-cs"/>
              </a:endParaRPr>
            </a:p>
          </p:txBody>
        </p:sp>
      </p:grpSp>
      <p:grpSp>
        <p:nvGrpSpPr>
          <p:cNvPr id="19529" name="Group 73"/>
          <p:cNvGrpSpPr>
            <a:grpSpLocks/>
          </p:cNvGrpSpPr>
          <p:nvPr/>
        </p:nvGrpSpPr>
        <p:grpSpPr bwMode="auto">
          <a:xfrm>
            <a:off x="2871789" y="3609976"/>
            <a:ext cx="377597" cy="207169"/>
            <a:chOff x="1452" y="3006"/>
            <a:chExt cx="2251" cy="174"/>
          </a:xfrm>
        </p:grpSpPr>
        <p:sp>
          <p:nvSpPr>
            <p:cNvPr id="19530" name="Rectangle 74"/>
            <p:cNvSpPr>
              <a:spLocks noChangeArrowheads="1"/>
            </p:cNvSpPr>
            <p:nvPr/>
          </p:nvSpPr>
          <p:spPr bwMode="gray">
            <a:xfrm>
              <a:off x="1452" y="3007"/>
              <a:ext cx="2251" cy="173"/>
            </a:xfrm>
            <a:prstGeom prst="rect">
              <a:avLst/>
            </a:prstGeom>
            <a:gradFill rotWithShape="1">
              <a:gsLst>
                <a:gs pos="0">
                  <a:srgbClr val="6666FF">
                    <a:gamma/>
                    <a:tint val="85882"/>
                    <a:invGamma/>
                  </a:srgbClr>
                </a:gs>
                <a:gs pos="50000">
                  <a:srgbClr val="6666FF"/>
                </a:gs>
                <a:gs pos="100000">
                  <a:srgbClr val="6666FF">
                    <a:gamma/>
                    <a:tint val="85882"/>
                    <a:invGamma/>
                  </a:srgbClr>
                </a:gs>
              </a:gsLst>
              <a:lin ang="5400000" scaled="1"/>
            </a:gradFill>
            <a:ln>
              <a:noFill/>
            </a:ln>
            <a:effectLst/>
            <a:scene3d>
              <a:camera prst="legacyPerspectiveBottom"/>
              <a:lightRig rig="legacyFlat3" dir="b"/>
            </a:scene3d>
            <a:sp3d extrusionH="100000" prstMaterial="legacyMatte">
              <a:bevelT w="13500" h="13500" prst="angle"/>
              <a:bevelB w="13500" h="13500" prst="angle"/>
              <a:extrusionClr>
                <a:srgbClr val="6666FF"/>
              </a:extrusionClr>
              <a:contourClr>
                <a:srgbClr val="6666FF"/>
              </a:contour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1">
                        <a:alpha val="50000"/>
                      </a:schemeClr>
                    </a:outerShdw>
                  </a:effectLst>
                </a14:hiddenEffects>
              </a:ext>
            </a:extLst>
          </p:spPr>
          <p:txBody>
            <a:bodyPr wrap="none" anchor="ctr">
              <a:flatTx/>
            </a:bodyPr>
            <a:lstStyle/>
            <a:p>
              <a:pPr defTabSz="685800"/>
              <a:endParaRPr lang="en-US" sz="1350" kern="1200">
                <a:solidFill>
                  <a:prstClr val="black"/>
                </a:solidFill>
                <a:latin typeface="Calibri" panose="020F0502020204030204"/>
                <a:ea typeface="+mn-ea"/>
                <a:cs typeface="+mn-cs"/>
              </a:endParaRPr>
            </a:p>
          </p:txBody>
        </p:sp>
        <p:sp>
          <p:nvSpPr>
            <p:cNvPr id="19531" name="AutoShape 75"/>
            <p:cNvSpPr>
              <a:spLocks noChangeArrowheads="1"/>
            </p:cNvSpPr>
            <p:nvPr/>
          </p:nvSpPr>
          <p:spPr bwMode="gray">
            <a:xfrm>
              <a:off x="1452" y="3006"/>
              <a:ext cx="2248" cy="70"/>
            </a:xfrm>
            <a:prstGeom prst="roundRect">
              <a:avLst>
                <a:gd name="adj" fmla="val 0"/>
              </a:avLst>
            </a:prstGeom>
            <a:solidFill>
              <a:srgbClr val="F8F8F8">
                <a:alpha val="3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US" sz="1350" kern="1200">
                <a:solidFill>
                  <a:prstClr val="black"/>
                </a:solidFill>
                <a:latin typeface="Calibri" panose="020F0502020204030204"/>
                <a:ea typeface="+mn-ea"/>
                <a:cs typeface="+mn-cs"/>
              </a:endParaRPr>
            </a:p>
          </p:txBody>
        </p:sp>
      </p:grpSp>
      <p:grpSp>
        <p:nvGrpSpPr>
          <p:cNvPr id="19532" name="Group 76"/>
          <p:cNvGrpSpPr>
            <a:grpSpLocks/>
          </p:cNvGrpSpPr>
          <p:nvPr/>
        </p:nvGrpSpPr>
        <p:grpSpPr bwMode="auto">
          <a:xfrm flipH="1">
            <a:off x="2871788" y="4002882"/>
            <a:ext cx="46861" cy="219584"/>
            <a:chOff x="1452" y="3342"/>
            <a:chExt cx="2977" cy="174"/>
          </a:xfrm>
        </p:grpSpPr>
        <p:sp>
          <p:nvSpPr>
            <p:cNvPr id="19533" name="Rectangle 77"/>
            <p:cNvSpPr>
              <a:spLocks noChangeArrowheads="1"/>
            </p:cNvSpPr>
            <p:nvPr/>
          </p:nvSpPr>
          <p:spPr bwMode="gray">
            <a:xfrm>
              <a:off x="1452" y="3343"/>
              <a:ext cx="2977" cy="173"/>
            </a:xfrm>
            <a:prstGeom prst="rect">
              <a:avLst/>
            </a:prstGeom>
            <a:gradFill rotWithShape="1">
              <a:gsLst>
                <a:gs pos="0">
                  <a:srgbClr val="AD67AA">
                    <a:gamma/>
                    <a:tint val="76078"/>
                    <a:invGamma/>
                  </a:srgbClr>
                </a:gs>
                <a:gs pos="50000">
                  <a:srgbClr val="AD67AA"/>
                </a:gs>
                <a:gs pos="100000">
                  <a:srgbClr val="AD67AA">
                    <a:gamma/>
                    <a:tint val="76078"/>
                    <a:invGamma/>
                  </a:srgbClr>
                </a:gs>
              </a:gsLst>
              <a:lin ang="5400000" scaled="1"/>
            </a:gradFill>
            <a:ln>
              <a:noFill/>
            </a:ln>
            <a:effectLst/>
            <a:scene3d>
              <a:camera prst="legacyPerspectiveBottom"/>
              <a:lightRig rig="legacyFlat3" dir="b"/>
            </a:scene3d>
            <a:sp3d extrusionH="100000" prstMaterial="legacyMatte">
              <a:bevelT w="13500" h="13500" prst="angle"/>
              <a:bevelB w="13500" h="13500" prst="angle"/>
              <a:extrusionClr>
                <a:srgbClr val="AD67AA"/>
              </a:extrusionClr>
              <a:contourClr>
                <a:srgbClr val="AD67AA"/>
              </a:contour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1">
                        <a:alpha val="50000"/>
                      </a:schemeClr>
                    </a:outerShdw>
                  </a:effectLst>
                </a14:hiddenEffects>
              </a:ext>
            </a:extLst>
          </p:spPr>
          <p:txBody>
            <a:bodyPr wrap="none" anchor="ctr">
              <a:flatTx/>
            </a:bodyPr>
            <a:lstStyle/>
            <a:p>
              <a:pPr defTabSz="685800"/>
              <a:endParaRPr lang="en-US" sz="1350" kern="1200">
                <a:solidFill>
                  <a:prstClr val="black"/>
                </a:solidFill>
                <a:latin typeface="Calibri" panose="020F0502020204030204"/>
                <a:ea typeface="+mn-ea"/>
                <a:cs typeface="+mn-cs"/>
              </a:endParaRPr>
            </a:p>
          </p:txBody>
        </p:sp>
        <p:sp>
          <p:nvSpPr>
            <p:cNvPr id="19534" name="AutoShape 78"/>
            <p:cNvSpPr>
              <a:spLocks noChangeArrowheads="1"/>
            </p:cNvSpPr>
            <p:nvPr/>
          </p:nvSpPr>
          <p:spPr bwMode="gray">
            <a:xfrm>
              <a:off x="1452" y="3342"/>
              <a:ext cx="2977" cy="70"/>
            </a:xfrm>
            <a:prstGeom prst="roundRect">
              <a:avLst>
                <a:gd name="adj" fmla="val 0"/>
              </a:avLst>
            </a:prstGeom>
            <a:solidFill>
              <a:srgbClr val="F8F8F8">
                <a:alpha val="3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US" sz="1350" kern="1200">
                <a:solidFill>
                  <a:prstClr val="black"/>
                </a:solidFill>
                <a:latin typeface="Calibri" panose="020F0502020204030204"/>
                <a:ea typeface="+mn-ea"/>
                <a:cs typeface="+mn-cs"/>
              </a:endParaRPr>
            </a:p>
          </p:txBody>
        </p:sp>
      </p:grpSp>
      <p:pic>
        <p:nvPicPr>
          <p:cNvPr id="3" name="Picture 2"/>
          <p:cNvPicPr>
            <a:picLocks noChangeAspect="1"/>
          </p:cNvPicPr>
          <p:nvPr/>
        </p:nvPicPr>
        <p:blipFill>
          <a:blip r:embed="rId2"/>
          <a:stretch>
            <a:fillRect/>
          </a:stretch>
        </p:blipFill>
        <p:spPr>
          <a:xfrm>
            <a:off x="139403" y="18972"/>
            <a:ext cx="978493" cy="914480"/>
          </a:xfrm>
          <a:prstGeom prst="rect">
            <a:avLst/>
          </a:prstGeom>
        </p:spPr>
      </p:pic>
    </p:spTree>
    <p:extLst>
      <p:ext uri="{BB962C8B-B14F-4D97-AF65-F5344CB8AC3E}">
        <p14:creationId xmlns:p14="http://schemas.microsoft.com/office/powerpoint/2010/main" val="416122520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09550"/>
            <a:ext cx="6762750" cy="838200"/>
          </a:xfrm>
        </p:spPr>
        <p:txBody>
          <a:bodyPr>
            <a:noAutofit/>
          </a:bodyPr>
          <a:lstStyle/>
          <a:p>
            <a:pPr algn="ctr"/>
            <a:r>
              <a:rPr lang="mn-MN" sz="2400" b="1" i="1" dirty="0">
                <a:solidFill>
                  <a:schemeClr val="accent1">
                    <a:lumMod val="50000"/>
                  </a:schemeClr>
                </a:solidFill>
                <a:latin typeface="Times New Roman" panose="02020603050405020304" pitchFamily="18" charset="0"/>
                <a:cs typeface="Times New Roman" panose="02020603050405020304" pitchFamily="18" charset="0"/>
              </a:rPr>
              <a:t>Хүний нөөцийн албаны </a:t>
            </a:r>
            <a:br>
              <a:rPr lang="mn-MN" sz="2400" b="1" i="1" dirty="0">
                <a:solidFill>
                  <a:schemeClr val="accent1">
                    <a:lumMod val="50000"/>
                  </a:schemeClr>
                </a:solidFill>
                <a:latin typeface="Times New Roman" panose="02020603050405020304" pitchFamily="18" charset="0"/>
                <a:cs typeface="Times New Roman" panose="02020603050405020304" pitchFamily="18" charset="0"/>
              </a:rPr>
            </a:br>
            <a:r>
              <a:rPr lang="mn-MN" sz="2400" b="1" i="1" dirty="0">
                <a:solidFill>
                  <a:schemeClr val="accent1">
                    <a:lumMod val="50000"/>
                  </a:schemeClr>
                </a:solidFill>
                <a:latin typeface="Times New Roman" panose="02020603050405020304" pitchFamily="18" charset="0"/>
                <a:cs typeface="Times New Roman" panose="02020603050405020304" pitchFamily="18" charset="0"/>
              </a:rPr>
              <a:t>зорилго, зорилт</a:t>
            </a:r>
            <a:endParaRPr lang="en-US" sz="2400" b="1" i="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4369" y="1123950"/>
            <a:ext cx="9090581" cy="3955473"/>
          </a:xfrm>
        </p:spPr>
        <p:txBody>
          <a:bodyPr>
            <a:normAutofit fontScale="70000" lnSpcReduction="20000"/>
          </a:bodyPr>
          <a:lstStyle/>
          <a:p>
            <a:pPr marL="0" indent="0" algn="just">
              <a:lnSpc>
                <a:spcPct val="115000"/>
              </a:lnSpc>
              <a:spcBef>
                <a:spcPts val="0"/>
              </a:spcBef>
              <a:spcAft>
                <a:spcPts val="750"/>
              </a:spcAft>
              <a:buNone/>
              <a:tabLst>
                <a:tab pos="641985" algn="l"/>
              </a:tabLst>
            </a:pPr>
            <a:r>
              <a:rPr lang="mn-MN" sz="1800" dirty="0">
                <a:latin typeface="Arial" panose="020B0604020202020204" pitchFamily="34" charset="0"/>
                <a:ea typeface="Times New Roman" panose="02020603050405020304" pitchFamily="18" charset="0"/>
                <a:cs typeface="Arial" panose="020B0604020202020204" pitchFamily="34" charset="0"/>
              </a:rPr>
              <a:t>	</a:t>
            </a:r>
          </a:p>
          <a:p>
            <a:pPr marL="0" indent="0" algn="just">
              <a:lnSpc>
                <a:spcPct val="115000"/>
              </a:lnSpc>
              <a:spcBef>
                <a:spcPts val="0"/>
              </a:spcBef>
              <a:spcAft>
                <a:spcPts val="750"/>
              </a:spcAft>
              <a:buNone/>
              <a:tabLst>
                <a:tab pos="641985" algn="l"/>
              </a:tabLst>
            </a:pPr>
            <a:r>
              <a:rPr lang="mn-MN" sz="1800" dirty="0">
                <a:latin typeface="Arial" panose="020B0604020202020204" pitchFamily="34" charset="0"/>
                <a:ea typeface="Times New Roman" panose="02020603050405020304" pitchFamily="18" charset="0"/>
                <a:cs typeface="Arial" panose="020B0604020202020204" pitchFamily="34" charset="0"/>
              </a:rPr>
              <a:t> </a:t>
            </a:r>
            <a:r>
              <a:rPr lang="en-US" sz="1800" dirty="0">
                <a:latin typeface="Arial" panose="020B0604020202020204" pitchFamily="34" charset="0"/>
                <a:ea typeface="Times New Roman" panose="02020603050405020304" pitchFamily="18" charset="0"/>
                <a:cs typeface="Arial" panose="020B0604020202020204" pitchFamily="34" charset="0"/>
              </a:rPr>
              <a:t>	</a:t>
            </a:r>
            <a:r>
              <a:rPr lang="mn-MN" sz="2600" b="1" i="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Зорилго:</a:t>
            </a:r>
          </a:p>
          <a:p>
            <a:pPr marL="0" indent="0" algn="just">
              <a:lnSpc>
                <a:spcPct val="115000"/>
              </a:lnSpc>
              <a:spcBef>
                <a:spcPts val="0"/>
              </a:spcBef>
              <a:spcAft>
                <a:spcPts val="750"/>
              </a:spcAft>
              <a:buNone/>
              <a:tabLst>
                <a:tab pos="641985" algn="l"/>
              </a:tabLst>
            </a:pPr>
            <a:r>
              <a:rPr lang="mn-MN" sz="2600" i="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Эрүүл мэндийн салбарын тусламж үйлчилгээг тэгш хүртээмжтэй  хүргэх болон өөрчлөлт шинэчлэлтэд зохицож чадах үнэт зүйлс, мэдлэг, чадвар, хандлага бүхий чадавхи сайтай, </a:t>
            </a:r>
            <a:r>
              <a:rPr lang="mn-MN" sz="2600" i="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нийгмийн баталгаа хангагдсан, ёс зүйн төлөвшилтэй</a:t>
            </a:r>
            <a:r>
              <a:rPr lang="en-US" sz="2600" i="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хүний нөөцийг хөгжүүлэх</a:t>
            </a:r>
            <a:r>
              <a:rPr lang="mn-MN" sz="2600" i="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600" i="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p>
          <a:p>
            <a:pPr marL="0" indent="0" algn="just">
              <a:lnSpc>
                <a:spcPct val="115000"/>
              </a:lnSpc>
              <a:spcBef>
                <a:spcPts val="0"/>
              </a:spcBef>
              <a:buNone/>
            </a:pPr>
            <a:r>
              <a:rPr lang="en-US" sz="2600" i="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mn-MN" sz="2600" b="1" i="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З</a:t>
            </a:r>
            <a:r>
              <a:rPr lang="en-US" sz="2600" b="1" i="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орилт</a:t>
            </a:r>
            <a:r>
              <a:rPr lang="mn-MN" sz="2600" b="1" i="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00" b="1" i="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marL="0" algn="just">
              <a:lnSpc>
                <a:spcPct val="115000"/>
              </a:lnSpc>
              <a:spcBef>
                <a:spcPts val="0"/>
              </a:spcBef>
            </a:pPr>
            <a:r>
              <a:rPr lang="mn-MN" sz="2600" i="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Х</a:t>
            </a:r>
            <a:r>
              <a:rPr lang="en-US" sz="2600" i="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үний нөөцийн менежментийг боловсронгуй болгох</a:t>
            </a:r>
          </a:p>
          <a:p>
            <a:pPr marL="0" algn="just">
              <a:lnSpc>
                <a:spcPct val="115000"/>
              </a:lnSpc>
              <a:spcBef>
                <a:spcPts val="0"/>
              </a:spcBef>
            </a:pPr>
            <a:r>
              <a:rPr lang="mn-MN" sz="2600" i="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Х</a:t>
            </a:r>
            <a:r>
              <a:rPr lang="en-US" sz="2600" i="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үний нөөцийн хөгж</a:t>
            </a:r>
            <a:r>
              <a:rPr lang="mn-MN" sz="2600" i="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үүлж, чадавхижуулах </a:t>
            </a:r>
            <a:endParaRPr lang="en-US" sz="2600" i="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marL="0" algn="just">
              <a:lnSpc>
                <a:spcPct val="115000"/>
              </a:lnSpc>
              <a:spcBef>
                <a:spcPts val="0"/>
              </a:spcBef>
            </a:pPr>
            <a:r>
              <a:rPr lang="mn-MN" sz="2600" i="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Хүний нөөцийн эрүүл мэнд, нийгмийн асуудлыг сайжруулж, дэмжих </a:t>
            </a:r>
            <a:endParaRPr lang="en-US" sz="2600" i="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marL="0" algn="just">
              <a:lnSpc>
                <a:spcPct val="115000"/>
              </a:lnSpc>
              <a:spcBef>
                <a:spcPts val="0"/>
              </a:spcBef>
            </a:pPr>
            <a:r>
              <a:rPr lang="mn-MN" sz="2600" i="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Хүний нөөцийн аюулгүй байдал, ажиллах орчинг ээлтэй байлгах</a:t>
            </a:r>
            <a:endParaRPr lang="en-US" sz="2600" i="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marL="0" algn="just">
              <a:lnSpc>
                <a:spcPct val="115000"/>
              </a:lnSpc>
              <a:spcBef>
                <a:spcPts val="0"/>
              </a:spcBef>
            </a:pPr>
            <a:r>
              <a:rPr lang="mn-MN" sz="2600" i="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Эмнэлгийн мэргэжилтний ёс зүй, хариуцлагыг нэмэгдүүлэх</a:t>
            </a:r>
            <a:endParaRPr lang="en-US" sz="2600" i="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lnSpc>
                <a:spcPct val="115000"/>
              </a:lnSpc>
              <a:spcBef>
                <a:spcPts val="0"/>
              </a:spcBef>
              <a:buNone/>
            </a:pPr>
            <a:r>
              <a:rPr lang="mn-MN" sz="2600" dirty="0">
                <a:latin typeface="Arial" panose="020B0604020202020204" pitchFamily="34" charset="0"/>
                <a:ea typeface="Times New Roman" panose="02020603050405020304" pitchFamily="18" charset="0"/>
                <a:cs typeface="Arial" panose="020B0604020202020204" pitchFamily="34" charset="0"/>
              </a:rPr>
              <a:t> </a:t>
            </a:r>
            <a:endParaRPr lang="en-US" sz="22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34369" y="7144"/>
            <a:ext cx="1184832" cy="1040606"/>
          </a:xfrm>
          <a:prstGeom prst="rect">
            <a:avLst/>
          </a:prstGeom>
        </p:spPr>
      </p:pic>
    </p:spTree>
    <p:extLst>
      <p:ext uri="{BB962C8B-B14F-4D97-AF65-F5344CB8AC3E}">
        <p14:creationId xmlns:p14="http://schemas.microsoft.com/office/powerpoint/2010/main" val="9432810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97910"/>
            <a:ext cx="7162800" cy="716570"/>
          </a:xfrm>
        </p:spPr>
        <p:txBody>
          <a:bodyPr>
            <a:normAutofit/>
          </a:bodyPr>
          <a:lstStyle/>
          <a:p>
            <a:pPr algn="ctr"/>
            <a:r>
              <a:rPr lang="mn-MN" sz="2100" i="1" dirty="0">
                <a:solidFill>
                  <a:schemeClr val="accent1">
                    <a:lumMod val="50000"/>
                  </a:schemeClr>
                </a:solidFill>
                <a:latin typeface="Times New Roman" panose="02020603050405020304" pitchFamily="18" charset="0"/>
                <a:cs typeface="Times New Roman" panose="02020603050405020304" pitchFamily="18" charset="0"/>
              </a:rPr>
              <a:t>0-12 насны хүүхэдтэй болон жирэмсэн эхчүүдийн судалгаа</a:t>
            </a:r>
            <a:br>
              <a:rPr lang="mn-MN" sz="2100" i="1" dirty="0">
                <a:solidFill>
                  <a:schemeClr val="accent1">
                    <a:lumMod val="50000"/>
                  </a:schemeClr>
                </a:solidFill>
                <a:latin typeface="Times New Roman" panose="02020603050405020304" pitchFamily="18" charset="0"/>
                <a:cs typeface="Times New Roman" panose="02020603050405020304" pitchFamily="18" charset="0"/>
              </a:rPr>
            </a:br>
            <a:endParaRPr lang="en-US" sz="2100" i="1" dirty="0">
              <a:solidFill>
                <a:schemeClr val="accent1">
                  <a:lumMod val="50000"/>
                </a:schemeClr>
              </a:solidFill>
              <a:latin typeface="Times New Roman" panose="02020603050405020304" pitchFamily="18" charset="0"/>
              <a:cs typeface="Times New Roman" panose="02020603050405020304" pitchFamily="18" charset="0"/>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213737712"/>
              </p:ext>
            </p:extLst>
          </p:nvPr>
        </p:nvGraphicFramePr>
        <p:xfrm>
          <a:off x="628650" y="895350"/>
          <a:ext cx="8260373" cy="37622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p:cNvSpPr/>
          <p:nvPr/>
        </p:nvSpPr>
        <p:spPr>
          <a:xfrm>
            <a:off x="3124200" y="1047750"/>
            <a:ext cx="3130062" cy="84406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mn-MN" sz="1400" b="1" i="1" kern="1200" dirty="0">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Нийт эмэгтэйчүүд 3</a:t>
            </a:r>
            <a:r>
              <a:rPr lang="en-US" sz="1400" b="1" i="1" kern="1200" dirty="0">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7</a:t>
            </a:r>
            <a:r>
              <a:rPr lang="mn-MN" sz="1400" b="1" i="1" kern="1200" dirty="0">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8 </a:t>
            </a:r>
            <a:r>
              <a:rPr lang="en-US" sz="1400" b="1" i="1" kern="1200" dirty="0">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a:t>
            </a:r>
            <a:r>
              <a:rPr lang="mn-MN" sz="1400" b="1" i="1" kern="1200" dirty="0">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82%</a:t>
            </a:r>
            <a:r>
              <a:rPr lang="en-US" sz="1400" b="1" i="1" kern="1200" dirty="0">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pic>
        <p:nvPicPr>
          <p:cNvPr id="10" name="Picture 9"/>
          <p:cNvPicPr>
            <a:picLocks noChangeAspect="1"/>
          </p:cNvPicPr>
          <p:nvPr/>
        </p:nvPicPr>
        <p:blipFill>
          <a:blip r:embed="rId7"/>
          <a:stretch>
            <a:fillRect/>
          </a:stretch>
        </p:blipFill>
        <p:spPr>
          <a:xfrm>
            <a:off x="0" y="0"/>
            <a:ext cx="978493" cy="914480"/>
          </a:xfrm>
          <a:prstGeom prst="rect">
            <a:avLst/>
          </a:prstGeom>
        </p:spPr>
      </p:pic>
    </p:spTree>
    <p:extLst>
      <p:ext uri="{BB962C8B-B14F-4D97-AF65-F5344CB8AC3E}">
        <p14:creationId xmlns:p14="http://schemas.microsoft.com/office/powerpoint/2010/main" val="3668231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33350"/>
            <a:ext cx="6858000" cy="826238"/>
          </a:xfrm>
        </p:spPr>
        <p:txBody>
          <a:bodyPr>
            <a:normAutofit fontScale="90000"/>
          </a:bodyPr>
          <a:lstStyle/>
          <a:p>
            <a:pPr algn="ctr"/>
            <a:br>
              <a:rPr lang="en-US" sz="2100" i="1" dirty="0">
                <a:solidFill>
                  <a:schemeClr val="accent1">
                    <a:lumMod val="50000"/>
                  </a:schemeClr>
                </a:solidFill>
                <a:latin typeface="Times New Roman" panose="02020603050405020304" pitchFamily="18" charset="0"/>
                <a:cs typeface="Times New Roman" panose="02020603050405020304" pitchFamily="18" charset="0"/>
              </a:rPr>
            </a:br>
            <a:r>
              <a:rPr lang="mn-MN" sz="2100" i="1" cap="all" dirty="0">
                <a:solidFill>
                  <a:schemeClr val="accent1">
                    <a:lumMod val="50000"/>
                  </a:schemeClr>
                </a:solidFill>
                <a:latin typeface="Times New Roman" panose="02020603050405020304" pitchFamily="18" charset="0"/>
                <a:cs typeface="Times New Roman" panose="02020603050405020304" pitchFamily="18" charset="0"/>
              </a:rPr>
              <a:t>Архаг хууч өвчтэй болон ХЧА-тай</a:t>
            </a:r>
            <a:br>
              <a:rPr lang="en-US" sz="2100" i="1" cap="all" dirty="0">
                <a:solidFill>
                  <a:schemeClr val="accent1">
                    <a:lumMod val="50000"/>
                  </a:schemeClr>
                </a:solidFill>
                <a:latin typeface="Times New Roman" panose="02020603050405020304" pitchFamily="18" charset="0"/>
                <a:cs typeface="Times New Roman" panose="02020603050405020304" pitchFamily="18" charset="0"/>
              </a:rPr>
            </a:br>
            <a:r>
              <a:rPr lang="mn-MN" sz="2100" i="1" cap="all" dirty="0">
                <a:solidFill>
                  <a:schemeClr val="accent1">
                    <a:lumMod val="50000"/>
                  </a:schemeClr>
                </a:solidFill>
                <a:latin typeface="Times New Roman" panose="02020603050405020304" pitchFamily="18" charset="0"/>
                <a:cs typeface="Times New Roman" panose="02020603050405020304" pitchFamily="18" charset="0"/>
              </a:rPr>
              <a:t> ажилчдын судалгаа</a:t>
            </a:r>
            <a:br>
              <a:rPr lang="mn-MN" sz="2100" i="1" dirty="0">
                <a:solidFill>
                  <a:schemeClr val="accent1">
                    <a:lumMod val="50000"/>
                  </a:schemeClr>
                </a:solidFill>
                <a:latin typeface="Times New Roman" panose="02020603050405020304" pitchFamily="18" charset="0"/>
                <a:cs typeface="Times New Roman" panose="02020603050405020304" pitchFamily="18" charset="0"/>
              </a:rPr>
            </a:br>
            <a:endParaRPr lang="en-US" sz="2100" i="1" dirty="0">
              <a:solidFill>
                <a:schemeClr val="accent1">
                  <a:lumMod val="50000"/>
                </a:schemeClr>
              </a:solidFill>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01273236"/>
              </p:ext>
            </p:extLst>
          </p:nvPr>
        </p:nvGraphicFramePr>
        <p:xfrm>
          <a:off x="609600" y="1276350"/>
          <a:ext cx="8253434" cy="3187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a:stretch>
            <a:fillRect/>
          </a:stretch>
        </p:blipFill>
        <p:spPr>
          <a:xfrm>
            <a:off x="76200" y="57070"/>
            <a:ext cx="976334" cy="914480"/>
          </a:xfrm>
          <a:prstGeom prst="rect">
            <a:avLst/>
          </a:prstGeom>
        </p:spPr>
      </p:pic>
    </p:spTree>
    <p:extLst>
      <p:ext uri="{BB962C8B-B14F-4D97-AF65-F5344CB8AC3E}">
        <p14:creationId xmlns:p14="http://schemas.microsoft.com/office/powerpoint/2010/main" val="36264714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DE146D-E2CF-4F49-85B8-7822621105DA}"/>
              </a:ext>
            </a:extLst>
          </p:cNvPr>
          <p:cNvPicPr>
            <a:picLocks noChangeAspect="1"/>
          </p:cNvPicPr>
          <p:nvPr/>
        </p:nvPicPr>
        <p:blipFill>
          <a:blip r:embed="rId2"/>
          <a:stretch>
            <a:fillRect/>
          </a:stretch>
        </p:blipFill>
        <p:spPr>
          <a:xfrm>
            <a:off x="7620" y="0"/>
            <a:ext cx="1133954" cy="890093"/>
          </a:xfrm>
          <a:prstGeom prst="rect">
            <a:avLst/>
          </a:prstGeom>
        </p:spPr>
      </p:pic>
      <p:sp>
        <p:nvSpPr>
          <p:cNvPr id="5" name="Rectangle 4">
            <a:extLst>
              <a:ext uri="{FF2B5EF4-FFF2-40B4-BE49-F238E27FC236}">
                <a16:creationId xmlns:a16="http://schemas.microsoft.com/office/drawing/2014/main" id="{D018A90B-5DB9-4A93-8121-0FE83023F138}"/>
              </a:ext>
            </a:extLst>
          </p:cNvPr>
          <p:cNvSpPr/>
          <p:nvPr/>
        </p:nvSpPr>
        <p:spPr>
          <a:xfrm>
            <a:off x="3200400" y="428428"/>
            <a:ext cx="2971800" cy="338554"/>
          </a:xfrm>
          <a:prstGeom prst="rect">
            <a:avLst/>
          </a:prstGeom>
          <a:noFill/>
        </p:spPr>
        <p:txBody>
          <a:bodyPr wrap="square" lIns="91440" tIns="45720" rIns="91440" bIns="45720">
            <a:spAutoFit/>
          </a:bodyPr>
          <a:lstStyle/>
          <a:p>
            <a:pPr algn="ctr"/>
            <a:r>
              <a:rPr lang="mn-MN" sz="1600" b="0" i="1" cap="all"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Санал: 1</a:t>
            </a:r>
            <a:endParaRPr lang="en-US" sz="1600" b="0" i="1" cap="all"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FDD9DD20-A345-4C5B-808E-E2A0127C0607}"/>
              </a:ext>
            </a:extLst>
          </p:cNvPr>
          <p:cNvSpPr txBox="1">
            <a:spLocks/>
          </p:cNvSpPr>
          <p:nvPr/>
        </p:nvSpPr>
        <p:spPr>
          <a:xfrm>
            <a:off x="228600" y="924206"/>
            <a:ext cx="8686800" cy="40230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mn-MN"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mn-MN" sz="1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mn-MN" sz="1600" b="0" i="1"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Хүний нөөцийн албаны үйл ажиллагаа нь орчин үеийн чиг хандлагад нийцүүлэн үйл ажиллагаа явуулж байгаа боловч албанд </a:t>
            </a:r>
            <a:r>
              <a:rPr kumimoji="0" lang="mn-MN" sz="1600" b="0" i="1" u="none" strike="noStrike" kern="120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rPr>
              <a:t>эмнэлгийн бусад ажилтан болон хүний нөөцийн бүрдүүлэлт хариуцсан менежер </a:t>
            </a:r>
            <a:r>
              <a:rPr kumimoji="0" lang="mn-MN" sz="1600" b="0" i="1"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орон тоогоор ажиллуулах зайлшгүй шаардлагатай байна. Үүнд дараах стандарт тушаал шийдвэрийг үндэслэж байна.</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1"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MNS 5095</a:t>
            </a:r>
            <a:r>
              <a:rPr kumimoji="0" lang="mn-MN" sz="1600" b="0" i="1"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:2017 стандартаар  хүний нөөцийн удирдлага 150 ажилтанд 1 байх ёстой. </a:t>
            </a:r>
            <a:r>
              <a:rPr kumimoji="0" lang="en-US" sz="1600" b="0" i="1"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a:t>
            </a:r>
            <a:r>
              <a:rPr kumimoji="0" lang="mn-MN" sz="1600" b="0" i="1"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Үндсэн 490, түр томилгоо нөөцний 89 ажилтантай</a:t>
            </a:r>
            <a:r>
              <a:rPr kumimoji="0" lang="en-US" sz="1600" b="0" i="1"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a:t>
            </a:r>
            <a:endParaRPr kumimoji="0" lang="mn-MN" sz="1600" b="0" i="1"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endParaRP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mn-MN" sz="1600" b="0" i="1"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Цаг хугацаа, хариуцлага шаардсан цахим платформууд нэмэгдсэн</a:t>
            </a:r>
            <a:r>
              <a:rPr kumimoji="0" lang="en-US" sz="1600" b="0" i="1"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sz="1600" b="0" i="1" u="none" strike="noStrike" kern="1200" cap="none" spc="0" normalizeH="0" baseline="0" noProof="0" dirty="0">
                <a:ln>
                  <a:noFill/>
                </a:ln>
                <a:solidFill>
                  <a:srgbClr val="5B9BD5">
                    <a:lumMod val="75000"/>
                  </a:srgbClr>
                </a:solidFill>
                <a:effectLst/>
                <a:uLnTx/>
                <a:uFillTx/>
                <a:latin typeface="Times New Roman" panose="02020603050405020304" pitchFamily="18" charset="0"/>
                <a:cs typeface="Times New Roman" panose="02020603050405020304" pitchFamily="18" charset="0"/>
              </a:rPr>
              <a:t>https://hrm.csc.gov.mn/ </a:t>
            </a:r>
            <a:r>
              <a:rPr kumimoji="0" lang="mn-MN" sz="1600" b="0" i="1" u="none" strike="noStrike" kern="1200" cap="none" spc="0" normalizeH="0" baseline="0" noProof="0" dirty="0">
                <a:ln>
                  <a:noFill/>
                </a:ln>
                <a:solidFill>
                  <a:srgbClr val="5B9BD5">
                    <a:lumMod val="75000"/>
                  </a:srgbClr>
                </a:solidFill>
                <a:effectLst/>
                <a:uLnTx/>
                <a:uFillTx/>
                <a:latin typeface="Times New Roman" panose="02020603050405020304" pitchFamily="18" charset="0"/>
                <a:cs typeface="Times New Roman" panose="02020603050405020304" pitchFamily="18" charset="0"/>
              </a:rPr>
              <a:t>,</a:t>
            </a:r>
            <a:r>
              <a:rPr kumimoji="0" lang="en-US" sz="1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hlinkClick r:id="rId3"/>
              </a:rPr>
              <a:t> www.hr.hdc.gov.mn</a:t>
            </a:r>
            <a:r>
              <a:rPr kumimoji="0" lang="en-US" sz="1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endParaRPr kumimoji="0" lang="mn-MN" sz="1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a:p>
            <a:pPr algn="just"/>
            <a:r>
              <a:rPr kumimoji="0" lang="mn-MN" sz="1600" b="0" i="1"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Төрийн албан хаагчийн хувийн хэрэг хөтлөх журам шинэчлэгдэж цахим байдлаар давхар хөтлөн бүрдүүлэлт хийх</a:t>
            </a:r>
          </a:p>
          <a:p>
            <a:pPr marL="0" indent="0" algn="just">
              <a:buNone/>
            </a:pPr>
            <a:r>
              <a:rPr lang="en-US" sz="1600" i="1" dirty="0">
                <a:solidFill>
                  <a:schemeClr val="accent1">
                    <a:lumMod val="50000"/>
                  </a:schemeClr>
                </a:solidFill>
                <a:latin typeface="Times New Roman" panose="02020603050405020304" pitchFamily="18" charset="0"/>
                <a:cs typeface="Times New Roman" panose="02020603050405020304" pitchFamily="18" charset="0"/>
              </a:rPr>
              <a:t>(</a:t>
            </a:r>
            <a:r>
              <a:rPr lang="mn-MN" sz="1600" i="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Төрийн албаны зөвлөлийн 2022 оны 11 дүгээр сарын 14-ний өдрийн 600 дугаар</a:t>
            </a:r>
            <a:r>
              <a:rPr lang="en-US" sz="1600" i="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mn-MN" sz="1600" i="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тогтоол</a:t>
            </a:r>
            <a:r>
              <a:rPr lang="en-US" sz="1600" i="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t>
            </a:r>
            <a:r>
              <a:rPr lang="mn-MN" sz="1600" i="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endParaRPr kumimoji="0" lang="mn-MN" sz="1600" b="0" i="1"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endParaRP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1"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MNS ISO 30400</a:t>
            </a:r>
            <a:r>
              <a:rPr kumimoji="0" lang="mn-MN" sz="1600" b="0" i="1"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:2018 багц стандартыг БОЭТ-ийн хэмжээнд нэвтрүүлж хэрэгжүүлэхэд </a:t>
            </a:r>
            <a:r>
              <a:rPr kumimoji="0" lang="mn-MN" sz="1600" b="0" i="1" u="none" strike="noStrike" kern="120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rPr>
              <a:t>Бүрдүүлэлт хариуцсан хүний нөөцийн менежер </a:t>
            </a:r>
            <a:r>
              <a:rPr kumimoji="0" lang="mn-MN" sz="1600" b="0" i="1"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орон тоогоор ажиллуулсан байх г.м</a:t>
            </a:r>
          </a:p>
          <a:p>
            <a:pPr marL="0" marR="0" lvl="0" indent="0" algn="just" defTabSz="914400" rtl="0" eaLnBrk="1" fontAlgn="auto" latinLnBrk="0" hangingPunct="1">
              <a:lnSpc>
                <a:spcPct val="90000"/>
              </a:lnSpc>
              <a:spcBef>
                <a:spcPts val="1000"/>
              </a:spcBef>
              <a:spcAft>
                <a:spcPts val="0"/>
              </a:spcAft>
              <a:buClrTx/>
              <a:buSzTx/>
              <a:buNone/>
              <a:tabLst/>
              <a:defRPr/>
            </a:pPr>
            <a:endPar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595112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328829"/>
          </a:xfrm>
        </p:spPr>
        <p:txBody>
          <a:bodyPr>
            <a:noAutofit/>
          </a:bodyPr>
          <a:lstStyle/>
          <a:p>
            <a:pPr algn="ctr"/>
            <a:r>
              <a:rPr lang="mn-MN" sz="2400" i="1" dirty="0">
                <a:solidFill>
                  <a:schemeClr val="accent1">
                    <a:lumMod val="75000"/>
                  </a:schemeClr>
                </a:solidFill>
                <a:latin typeface="Times New Roman" panose="02020603050405020304" pitchFamily="18" charset="0"/>
                <a:cs typeface="Times New Roman" panose="02020603050405020304" pitchFamily="18" charset="0"/>
              </a:rPr>
              <a:t>Санал:2</a:t>
            </a:r>
            <a:endParaRPr lang="en-US" sz="2400" i="1"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127619" y="0"/>
            <a:ext cx="1188563" cy="942109"/>
          </a:xfrm>
          <a:prstGeom prst="rect">
            <a:avLst/>
          </a:prstGeom>
        </p:spPr>
      </p:pic>
      <p:graphicFrame>
        <p:nvGraphicFramePr>
          <p:cNvPr id="5" name="Diagram 4">
            <a:extLst>
              <a:ext uri="{FF2B5EF4-FFF2-40B4-BE49-F238E27FC236}">
                <a16:creationId xmlns:a16="http://schemas.microsoft.com/office/drawing/2014/main" id="{7B3F082C-58EF-4E25-BA2B-094196E026FF}"/>
              </a:ext>
            </a:extLst>
          </p:cNvPr>
          <p:cNvGraphicFramePr/>
          <p:nvPr>
            <p:extLst>
              <p:ext uri="{D42A27DB-BD31-4B8C-83A1-F6EECF244321}">
                <p14:modId xmlns:p14="http://schemas.microsoft.com/office/powerpoint/2010/main" val="2771589878"/>
              </p:ext>
            </p:extLst>
          </p:nvPr>
        </p:nvGraphicFramePr>
        <p:xfrm>
          <a:off x="304800" y="980050"/>
          <a:ext cx="7886700" cy="378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690829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16"/>
          <p:cNvSpPr txBox="1">
            <a:spLocks noGrp="1"/>
          </p:cNvSpPr>
          <p:nvPr>
            <p:ph type="title"/>
          </p:nvPr>
        </p:nvSpPr>
        <p:spPr>
          <a:xfrm>
            <a:off x="1447800" y="785074"/>
            <a:ext cx="7159625" cy="1271588"/>
          </a:xfrm>
          <a:prstGeom prst="rect">
            <a:avLst/>
          </a:prstGeom>
          <a:noFill/>
          <a:ln>
            <a:noFill/>
          </a:ln>
        </p:spPr>
        <p:txBody>
          <a:bodyPr spcFirstLastPara="1" wrap="square" lIns="0" tIns="0" rIns="0" bIns="0" anchor="b" anchorCtr="0">
            <a:normAutofit/>
          </a:bodyPr>
          <a:lstStyle/>
          <a:p>
            <a:pPr marL="0" lvl="0" indent="0" algn="ctr" rtl="0">
              <a:lnSpc>
                <a:spcPct val="90000"/>
              </a:lnSpc>
              <a:spcBef>
                <a:spcPts val="0"/>
              </a:spcBef>
              <a:spcAft>
                <a:spcPts val="0"/>
              </a:spcAft>
              <a:buClr>
                <a:srgbClr val="002060"/>
              </a:buClr>
              <a:buSzPts val="2800"/>
              <a:buFont typeface="Times New Roman"/>
              <a:buNone/>
            </a:pPr>
            <a:r>
              <a:rPr lang="mn-MN" sz="2800">
                <a:solidFill>
                  <a:srgbClr val="002060"/>
                </a:solidFill>
                <a:latin typeface="Times New Roman"/>
                <a:ea typeface="Times New Roman"/>
                <a:cs typeface="Times New Roman"/>
                <a:sym typeface="Times New Roman"/>
              </a:rPr>
              <a:t>АНХААРАЛ ХАНДУУЛСАН ТА БҮХЭНД БАЯРЛАЛАА</a:t>
            </a:r>
            <a:endParaRPr sz="2800" dirty="0">
              <a:solidFill>
                <a:srgbClr val="002060"/>
              </a:solidFill>
              <a:latin typeface="Times New Roman"/>
              <a:ea typeface="Times New Roman"/>
              <a:cs typeface="Times New Roman"/>
              <a:sym typeface="Times New Roman"/>
            </a:endParaRPr>
          </a:p>
        </p:txBody>
      </p:sp>
      <p:sp>
        <p:nvSpPr>
          <p:cNvPr id="458" name="Google Shape;458;p16"/>
          <p:cNvSpPr txBox="1">
            <a:spLocks noGrp="1"/>
          </p:cNvSpPr>
          <p:nvPr>
            <p:ph type="sldNum" idx="12"/>
          </p:nvPr>
        </p:nvSpPr>
        <p:spPr>
          <a:xfrm>
            <a:off x="11087100" y="4697413"/>
            <a:ext cx="266700" cy="168275"/>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6F83"/>
              </a:buClr>
              <a:buSzPts val="1000"/>
              <a:buFont typeface="Arial"/>
              <a:buNone/>
              <a:tabLst/>
              <a:defRPr/>
            </a:pPr>
            <a:fld id="{00000000-1234-1234-1234-123412341234}" type="slidenum">
              <a:rPr kumimoji="0" lang="mn-MN" sz="1000" b="1" i="0" u="none" strike="noStrike" kern="0" cap="none" spc="0" normalizeH="0" baseline="0" noProof="0">
                <a:ln>
                  <a:noFill/>
                </a:ln>
                <a:solidFill>
                  <a:srgbClr val="006F83"/>
                </a:solidFill>
                <a:effectLst/>
                <a:uLnTx/>
                <a:uFillTx/>
                <a:latin typeface="Times New Roman"/>
                <a:ea typeface="Times New Roman"/>
                <a:cs typeface="Times New Roman"/>
                <a:sym typeface="Times New Roman"/>
              </a:rPr>
              <a:pPr marL="0" marR="0" lvl="0" indent="0" algn="ctr" defTabSz="914400" rtl="0" eaLnBrk="1" fontAlgn="auto" latinLnBrk="0" hangingPunct="1">
                <a:lnSpc>
                  <a:spcPct val="100000"/>
                </a:lnSpc>
                <a:spcBef>
                  <a:spcPts val="0"/>
                </a:spcBef>
                <a:spcAft>
                  <a:spcPts val="0"/>
                </a:spcAft>
                <a:buClr>
                  <a:srgbClr val="006F83"/>
                </a:buClr>
                <a:buSzPts val="1000"/>
                <a:buFont typeface="Arial"/>
                <a:buNone/>
                <a:tabLst/>
                <a:defRPr/>
              </a:pPr>
              <a:t>34</a:t>
            </a:fld>
            <a:endParaRPr kumimoji="0" sz="1000" b="1" i="0" u="none" strike="noStrike" kern="0" cap="none" spc="0" normalizeH="0" baseline="0" noProof="0" dirty="0">
              <a:ln>
                <a:noFill/>
              </a:ln>
              <a:solidFill>
                <a:srgbClr val="006F83"/>
              </a:solidFill>
              <a:effectLst/>
              <a:uLnTx/>
              <a:uFillTx/>
              <a:latin typeface="Times New Roman"/>
              <a:ea typeface="Times New Roman"/>
              <a:cs typeface="Times New Roman"/>
              <a:sym typeface="Times New Roman"/>
            </a:endParaRPr>
          </a:p>
        </p:txBody>
      </p:sp>
      <p:pic>
        <p:nvPicPr>
          <p:cNvPr id="459" name="Google Shape;459;p16"/>
          <p:cNvPicPr preferRelativeResize="0"/>
          <p:nvPr/>
        </p:nvPicPr>
        <p:blipFill rotWithShape="1">
          <a:blip r:embed="rId3">
            <a:alphaModFix/>
          </a:blip>
          <a:srcRect/>
          <a:stretch/>
        </p:blipFill>
        <p:spPr>
          <a:xfrm>
            <a:off x="0" y="0"/>
            <a:ext cx="975518" cy="785074"/>
          </a:xfrm>
          <a:prstGeom prst="rect">
            <a:avLst/>
          </a:prstGeom>
          <a:noFill/>
          <a:ln>
            <a:noFill/>
          </a:ln>
        </p:spPr>
      </p:pic>
      <p:sp>
        <p:nvSpPr>
          <p:cNvPr id="460" name="Google Shape;460;p16"/>
          <p:cNvSpPr txBox="1">
            <a:spLocks noGrp="1"/>
          </p:cNvSpPr>
          <p:nvPr>
            <p:ph type="body" idx="4294967295"/>
          </p:nvPr>
        </p:nvSpPr>
        <p:spPr>
          <a:xfrm>
            <a:off x="2971800" y="2647950"/>
            <a:ext cx="5105399" cy="169862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600"/>
              </a:spcBef>
              <a:spcAft>
                <a:spcPts val="0"/>
              </a:spcAft>
              <a:buClr>
                <a:srgbClr val="002060"/>
              </a:buClr>
              <a:buSzPts val="2800"/>
              <a:buNone/>
            </a:pPr>
            <a:r>
              <a:rPr lang="mn-MN" sz="2800" b="1">
                <a:solidFill>
                  <a:srgbClr val="002060"/>
                </a:solidFill>
                <a:latin typeface="Times New Roman"/>
                <a:ea typeface="Times New Roman"/>
                <a:cs typeface="Times New Roman"/>
                <a:sym typeface="Times New Roman"/>
              </a:rPr>
              <a:t>ХАНДЛАГАА ӨӨРЧИЛЬЕ</a:t>
            </a:r>
            <a:endParaRPr dirty="0"/>
          </a:p>
          <a:p>
            <a:pPr marL="0" lvl="0" indent="0" algn="l" rtl="0">
              <a:lnSpc>
                <a:spcPct val="100000"/>
              </a:lnSpc>
              <a:spcBef>
                <a:spcPts val="600"/>
              </a:spcBef>
              <a:spcAft>
                <a:spcPts val="0"/>
              </a:spcAft>
              <a:buClr>
                <a:srgbClr val="0070C0"/>
              </a:buClr>
              <a:buSzPts val="2800"/>
              <a:buNone/>
            </a:pPr>
            <a:r>
              <a:rPr lang="mn-MN" sz="2800" b="1">
                <a:solidFill>
                  <a:srgbClr val="0070C0"/>
                </a:solidFill>
                <a:latin typeface="Times New Roman"/>
                <a:ea typeface="Times New Roman"/>
                <a:cs typeface="Times New Roman"/>
                <a:sym typeface="Times New Roman"/>
              </a:rPr>
              <a:t>ХАРИЛЦАН СУРАЛЦЪЯ</a:t>
            </a:r>
            <a:endParaRPr dirty="0"/>
          </a:p>
          <a:p>
            <a:pPr marL="0" lvl="0" indent="0" algn="l" rtl="0">
              <a:lnSpc>
                <a:spcPct val="100000"/>
              </a:lnSpc>
              <a:spcBef>
                <a:spcPts val="600"/>
              </a:spcBef>
              <a:spcAft>
                <a:spcPts val="0"/>
              </a:spcAft>
              <a:buClr>
                <a:srgbClr val="00B0F0"/>
              </a:buClr>
              <a:buSzPts val="2800"/>
              <a:buNone/>
            </a:pPr>
            <a:r>
              <a:rPr lang="mn-MN" sz="2800" b="1">
                <a:solidFill>
                  <a:srgbClr val="00B0F0"/>
                </a:solidFill>
                <a:latin typeface="Times New Roman"/>
                <a:ea typeface="Times New Roman"/>
                <a:cs typeface="Times New Roman"/>
                <a:sym typeface="Times New Roman"/>
              </a:rPr>
              <a:t>ХАМТДАА ХӨГЖЬЕ</a:t>
            </a:r>
            <a:endParaRPr sz="2800" b="1" dirty="0">
              <a:solidFill>
                <a:srgbClr val="00B0F0"/>
              </a:solidFill>
              <a:latin typeface="Times New Roman"/>
              <a:ea typeface="Times New Roman"/>
              <a:cs typeface="Times New Roman"/>
              <a:sym typeface="Times New Roman"/>
            </a:endParaRPr>
          </a:p>
        </p:txBody>
      </p:sp>
      <p:grpSp>
        <p:nvGrpSpPr>
          <p:cNvPr id="461" name="Google Shape;461;p16"/>
          <p:cNvGrpSpPr/>
          <p:nvPr/>
        </p:nvGrpSpPr>
        <p:grpSpPr>
          <a:xfrm>
            <a:off x="1193319" y="2960141"/>
            <a:ext cx="1424854" cy="1211524"/>
            <a:chOff x="3966803" y="1575530"/>
            <a:chExt cx="481589" cy="455941"/>
          </a:xfrm>
        </p:grpSpPr>
        <p:sp>
          <p:nvSpPr>
            <p:cNvPr id="462" name="Google Shape;462;p16"/>
            <p:cNvSpPr/>
            <p:nvPr/>
          </p:nvSpPr>
          <p:spPr>
            <a:xfrm>
              <a:off x="3966803" y="1575530"/>
              <a:ext cx="481589" cy="455941"/>
            </a:xfrm>
            <a:custGeom>
              <a:avLst/>
              <a:gdLst/>
              <a:ahLst/>
              <a:cxnLst/>
              <a:rect l="l" t="t" r="r" b="b"/>
              <a:pathLst>
                <a:path w="481589" h="455941" extrusionOk="0">
                  <a:moveTo>
                    <a:pt x="480916" y="79594"/>
                  </a:moveTo>
                  <a:cubicBezTo>
                    <a:pt x="475478" y="60919"/>
                    <a:pt x="462899" y="45337"/>
                    <a:pt x="455885" y="37711"/>
                  </a:cubicBezTo>
                  <a:cubicBezTo>
                    <a:pt x="439694" y="20107"/>
                    <a:pt x="425991" y="13100"/>
                    <a:pt x="417346" y="10321"/>
                  </a:cubicBezTo>
                  <a:cubicBezTo>
                    <a:pt x="415701" y="9792"/>
                    <a:pt x="413993" y="9524"/>
                    <a:pt x="412269" y="9524"/>
                  </a:cubicBezTo>
                  <a:lnTo>
                    <a:pt x="412269" y="9524"/>
                  </a:lnTo>
                  <a:cubicBezTo>
                    <a:pt x="408085" y="9524"/>
                    <a:pt x="404076" y="11092"/>
                    <a:pt x="400980" y="13939"/>
                  </a:cubicBezTo>
                  <a:lnTo>
                    <a:pt x="367656" y="44588"/>
                  </a:lnTo>
                  <a:cubicBezTo>
                    <a:pt x="357019" y="54371"/>
                    <a:pt x="344674" y="61650"/>
                    <a:pt x="330964" y="66220"/>
                  </a:cubicBezTo>
                  <a:cubicBezTo>
                    <a:pt x="315035" y="71531"/>
                    <a:pt x="300691" y="79988"/>
                    <a:pt x="288332" y="91355"/>
                  </a:cubicBezTo>
                  <a:lnTo>
                    <a:pt x="241695" y="134248"/>
                  </a:lnTo>
                  <a:cubicBezTo>
                    <a:pt x="240829" y="132806"/>
                    <a:pt x="239803" y="131487"/>
                    <a:pt x="238644" y="130280"/>
                  </a:cubicBezTo>
                  <a:lnTo>
                    <a:pt x="237961" y="122146"/>
                  </a:lnTo>
                  <a:cubicBezTo>
                    <a:pt x="237542" y="117170"/>
                    <a:pt x="234512" y="112975"/>
                    <a:pt x="230331" y="110745"/>
                  </a:cubicBezTo>
                  <a:cubicBezTo>
                    <a:pt x="233784" y="110353"/>
                    <a:pt x="237303" y="109862"/>
                    <a:pt x="240919" y="109204"/>
                  </a:cubicBezTo>
                  <a:cubicBezTo>
                    <a:pt x="253293" y="106952"/>
                    <a:pt x="261644" y="95410"/>
                    <a:pt x="259933" y="82927"/>
                  </a:cubicBezTo>
                  <a:cubicBezTo>
                    <a:pt x="258885" y="75282"/>
                    <a:pt x="252525" y="69615"/>
                    <a:pt x="244810" y="69451"/>
                  </a:cubicBezTo>
                  <a:cubicBezTo>
                    <a:pt x="219370" y="68913"/>
                    <a:pt x="189006" y="55765"/>
                    <a:pt x="188702" y="55633"/>
                  </a:cubicBezTo>
                  <a:cubicBezTo>
                    <a:pt x="173773" y="48715"/>
                    <a:pt x="137096" y="42567"/>
                    <a:pt x="122028" y="40248"/>
                  </a:cubicBezTo>
                  <a:cubicBezTo>
                    <a:pt x="120766" y="40054"/>
                    <a:pt x="119597" y="39491"/>
                    <a:pt x="118647" y="38620"/>
                  </a:cubicBezTo>
                  <a:lnTo>
                    <a:pt x="81311" y="4401"/>
                  </a:lnTo>
                  <a:cubicBezTo>
                    <a:pt x="78214" y="1563"/>
                    <a:pt x="74200" y="0"/>
                    <a:pt x="70008" y="0"/>
                  </a:cubicBezTo>
                  <a:lnTo>
                    <a:pt x="70008" y="0"/>
                  </a:lnTo>
                  <a:cubicBezTo>
                    <a:pt x="67952" y="0"/>
                    <a:pt x="65938" y="375"/>
                    <a:pt x="64023" y="1115"/>
                  </a:cubicBezTo>
                  <a:cubicBezTo>
                    <a:pt x="45878" y="8126"/>
                    <a:pt x="31425" y="21987"/>
                    <a:pt x="24424" y="29625"/>
                  </a:cubicBezTo>
                  <a:cubicBezTo>
                    <a:pt x="8265" y="47257"/>
                    <a:pt x="2451" y="61508"/>
                    <a:pt x="418" y="70358"/>
                  </a:cubicBezTo>
                  <a:cubicBezTo>
                    <a:pt x="-918" y="76175"/>
                    <a:pt x="998" y="82306"/>
                    <a:pt x="5418" y="86356"/>
                  </a:cubicBezTo>
                  <a:lnTo>
                    <a:pt x="38796" y="116947"/>
                  </a:lnTo>
                  <a:cubicBezTo>
                    <a:pt x="49450" y="126712"/>
                    <a:pt x="57753" y="138391"/>
                    <a:pt x="63476" y="151662"/>
                  </a:cubicBezTo>
                  <a:cubicBezTo>
                    <a:pt x="70125" y="167081"/>
                    <a:pt x="79773" y="180652"/>
                    <a:pt x="92153" y="191998"/>
                  </a:cubicBezTo>
                  <a:lnTo>
                    <a:pt x="140703" y="236494"/>
                  </a:lnTo>
                  <a:cubicBezTo>
                    <a:pt x="138573" y="235943"/>
                    <a:pt x="136388" y="235576"/>
                    <a:pt x="134133" y="235576"/>
                  </a:cubicBezTo>
                  <a:cubicBezTo>
                    <a:pt x="132094" y="235576"/>
                    <a:pt x="130091" y="235821"/>
                    <a:pt x="128149" y="236274"/>
                  </a:cubicBezTo>
                  <a:cubicBezTo>
                    <a:pt x="127978" y="236136"/>
                    <a:pt x="127805" y="235975"/>
                    <a:pt x="127634" y="235842"/>
                  </a:cubicBezTo>
                  <a:cubicBezTo>
                    <a:pt x="125353" y="234072"/>
                    <a:pt x="122643" y="233136"/>
                    <a:pt x="119797" y="233136"/>
                  </a:cubicBezTo>
                  <a:cubicBezTo>
                    <a:pt x="116070" y="233136"/>
                    <a:pt x="112526" y="234757"/>
                    <a:pt x="110072" y="237584"/>
                  </a:cubicBezTo>
                  <a:cubicBezTo>
                    <a:pt x="107654" y="240370"/>
                    <a:pt x="106568" y="244083"/>
                    <a:pt x="107092" y="247769"/>
                  </a:cubicBezTo>
                  <a:cubicBezTo>
                    <a:pt x="107654" y="251719"/>
                    <a:pt x="108928" y="255886"/>
                    <a:pt x="110822" y="260227"/>
                  </a:cubicBezTo>
                  <a:cubicBezTo>
                    <a:pt x="111287" y="261786"/>
                    <a:pt x="112019" y="263278"/>
                    <a:pt x="112964" y="264682"/>
                  </a:cubicBezTo>
                  <a:cubicBezTo>
                    <a:pt x="114852" y="268285"/>
                    <a:pt x="117168" y="272002"/>
                    <a:pt x="119908" y="275824"/>
                  </a:cubicBezTo>
                  <a:cubicBezTo>
                    <a:pt x="128517" y="291813"/>
                    <a:pt x="135498" y="312797"/>
                    <a:pt x="135585" y="313059"/>
                  </a:cubicBezTo>
                  <a:cubicBezTo>
                    <a:pt x="141150" y="330552"/>
                    <a:pt x="163695" y="365276"/>
                    <a:pt x="173128" y="379390"/>
                  </a:cubicBezTo>
                  <a:cubicBezTo>
                    <a:pt x="174023" y="380730"/>
                    <a:pt x="174497" y="382298"/>
                    <a:pt x="174497" y="383926"/>
                  </a:cubicBezTo>
                  <a:lnTo>
                    <a:pt x="174496" y="429849"/>
                  </a:lnTo>
                  <a:cubicBezTo>
                    <a:pt x="174496" y="436096"/>
                    <a:pt x="177972" y="441746"/>
                    <a:pt x="183567" y="444592"/>
                  </a:cubicBezTo>
                  <a:cubicBezTo>
                    <a:pt x="203701" y="454836"/>
                    <a:pt x="227777" y="455942"/>
                    <a:pt x="237193" y="455942"/>
                  </a:cubicBezTo>
                  <a:cubicBezTo>
                    <a:pt x="265961" y="455942"/>
                    <a:pt x="282222" y="448779"/>
                    <a:pt x="289355" y="444510"/>
                  </a:cubicBezTo>
                  <a:cubicBezTo>
                    <a:pt x="294223" y="441596"/>
                    <a:pt x="297248" y="436207"/>
                    <a:pt x="297248" y="430446"/>
                  </a:cubicBezTo>
                  <a:lnTo>
                    <a:pt x="297248" y="390561"/>
                  </a:lnTo>
                  <a:cubicBezTo>
                    <a:pt x="297248" y="374296"/>
                    <a:pt x="300624" y="358524"/>
                    <a:pt x="307283" y="343684"/>
                  </a:cubicBezTo>
                  <a:cubicBezTo>
                    <a:pt x="314901" y="326710"/>
                    <a:pt x="318763" y="308669"/>
                    <a:pt x="318763" y="290063"/>
                  </a:cubicBezTo>
                  <a:lnTo>
                    <a:pt x="318763" y="255856"/>
                  </a:lnTo>
                  <a:lnTo>
                    <a:pt x="358020" y="219750"/>
                  </a:lnTo>
                  <a:cubicBezTo>
                    <a:pt x="357026" y="229615"/>
                    <a:pt x="357449" y="239297"/>
                    <a:pt x="358146" y="246636"/>
                  </a:cubicBezTo>
                  <a:cubicBezTo>
                    <a:pt x="359295" y="258731"/>
                    <a:pt x="369334" y="267851"/>
                    <a:pt x="381497" y="267851"/>
                  </a:cubicBezTo>
                  <a:cubicBezTo>
                    <a:pt x="381897" y="267851"/>
                    <a:pt x="382302" y="267841"/>
                    <a:pt x="382707" y="267820"/>
                  </a:cubicBezTo>
                  <a:cubicBezTo>
                    <a:pt x="390413" y="267427"/>
                    <a:pt x="396602" y="261573"/>
                    <a:pt x="397422" y="253900"/>
                  </a:cubicBezTo>
                  <a:cubicBezTo>
                    <a:pt x="400127" y="228599"/>
                    <a:pt x="415815" y="199466"/>
                    <a:pt x="415972" y="199174"/>
                  </a:cubicBezTo>
                  <a:cubicBezTo>
                    <a:pt x="424136" y="184891"/>
                    <a:pt x="433389" y="148871"/>
                    <a:pt x="436983" y="134055"/>
                  </a:cubicBezTo>
                  <a:cubicBezTo>
                    <a:pt x="437284" y="132813"/>
                    <a:pt x="437945" y="131696"/>
                    <a:pt x="438893" y="130824"/>
                  </a:cubicBezTo>
                  <a:lnTo>
                    <a:pt x="476170" y="96540"/>
                  </a:lnTo>
                  <a:cubicBezTo>
                    <a:pt x="480880" y="92208"/>
                    <a:pt x="482699" y="85714"/>
                    <a:pt x="480916" y="79594"/>
                  </a:cubicBezTo>
                  <a:close/>
                  <a:moveTo>
                    <a:pt x="470594" y="90477"/>
                  </a:moveTo>
                  <a:lnTo>
                    <a:pt x="451859" y="107707"/>
                  </a:lnTo>
                  <a:cubicBezTo>
                    <a:pt x="448440" y="99429"/>
                    <a:pt x="444526" y="91958"/>
                    <a:pt x="440347" y="85217"/>
                  </a:cubicBezTo>
                  <a:lnTo>
                    <a:pt x="464512" y="62991"/>
                  </a:lnTo>
                  <a:cubicBezTo>
                    <a:pt x="468075" y="68989"/>
                    <a:pt x="471111" y="75383"/>
                    <a:pt x="473008" y="81897"/>
                  </a:cubicBezTo>
                  <a:cubicBezTo>
                    <a:pt x="473906" y="84979"/>
                    <a:pt x="472956" y="88305"/>
                    <a:pt x="470594" y="90477"/>
                  </a:cubicBezTo>
                  <a:close/>
                  <a:moveTo>
                    <a:pt x="382288" y="259594"/>
                  </a:moveTo>
                  <a:lnTo>
                    <a:pt x="382287" y="259594"/>
                  </a:lnTo>
                  <a:cubicBezTo>
                    <a:pt x="382023" y="259608"/>
                    <a:pt x="381758" y="259614"/>
                    <a:pt x="381497" y="259614"/>
                  </a:cubicBezTo>
                  <a:cubicBezTo>
                    <a:pt x="373696" y="259614"/>
                    <a:pt x="367091" y="253708"/>
                    <a:pt x="366346" y="245857"/>
                  </a:cubicBezTo>
                  <a:cubicBezTo>
                    <a:pt x="365354" y="235416"/>
                    <a:pt x="365010" y="220981"/>
                    <a:pt x="368368" y="208332"/>
                  </a:cubicBezTo>
                  <a:cubicBezTo>
                    <a:pt x="369063" y="205713"/>
                    <a:pt x="367020" y="203590"/>
                    <a:pt x="364797" y="203590"/>
                  </a:cubicBezTo>
                  <a:cubicBezTo>
                    <a:pt x="363958" y="203590"/>
                    <a:pt x="363094" y="203892"/>
                    <a:pt x="362341" y="204585"/>
                  </a:cubicBezTo>
                  <a:cubicBezTo>
                    <a:pt x="350796" y="215203"/>
                    <a:pt x="333901" y="230742"/>
                    <a:pt x="318763" y="244665"/>
                  </a:cubicBezTo>
                  <a:cubicBezTo>
                    <a:pt x="317371" y="245945"/>
                    <a:pt x="316002" y="247205"/>
                    <a:pt x="314645" y="248452"/>
                  </a:cubicBezTo>
                  <a:cubicBezTo>
                    <a:pt x="313246" y="249739"/>
                    <a:pt x="311875" y="251000"/>
                    <a:pt x="310526" y="252241"/>
                  </a:cubicBezTo>
                  <a:cubicBezTo>
                    <a:pt x="303966" y="258274"/>
                    <a:pt x="298041" y="263724"/>
                    <a:pt x="293497" y="267903"/>
                  </a:cubicBezTo>
                  <a:cubicBezTo>
                    <a:pt x="291067" y="270138"/>
                    <a:pt x="288002" y="271241"/>
                    <a:pt x="284946" y="271241"/>
                  </a:cubicBezTo>
                  <a:cubicBezTo>
                    <a:pt x="281523" y="271241"/>
                    <a:pt x="278111" y="269859"/>
                    <a:pt x="275608" y="267138"/>
                  </a:cubicBezTo>
                  <a:lnTo>
                    <a:pt x="275356" y="266864"/>
                  </a:lnTo>
                  <a:cubicBezTo>
                    <a:pt x="270618" y="261712"/>
                    <a:pt x="270953" y="253695"/>
                    <a:pt x="276105" y="248957"/>
                  </a:cubicBezTo>
                  <a:lnTo>
                    <a:pt x="276587" y="248513"/>
                  </a:lnTo>
                  <a:lnTo>
                    <a:pt x="282237" y="243318"/>
                  </a:lnTo>
                  <a:lnTo>
                    <a:pt x="310526" y="217299"/>
                  </a:lnTo>
                  <a:lnTo>
                    <a:pt x="314645" y="213510"/>
                  </a:lnTo>
                  <a:lnTo>
                    <a:pt x="318763" y="209723"/>
                  </a:lnTo>
                  <a:lnTo>
                    <a:pt x="328336" y="200918"/>
                  </a:lnTo>
                  <a:cubicBezTo>
                    <a:pt x="329863" y="199513"/>
                    <a:pt x="329963" y="197136"/>
                    <a:pt x="328558" y="195609"/>
                  </a:cubicBezTo>
                  <a:cubicBezTo>
                    <a:pt x="327817" y="194804"/>
                    <a:pt x="326806" y="194395"/>
                    <a:pt x="325792" y="194395"/>
                  </a:cubicBezTo>
                  <a:cubicBezTo>
                    <a:pt x="324881" y="194395"/>
                    <a:pt x="323967" y="194725"/>
                    <a:pt x="323245" y="195391"/>
                  </a:cubicBezTo>
                  <a:lnTo>
                    <a:pt x="318763" y="199526"/>
                  </a:lnTo>
                  <a:lnTo>
                    <a:pt x="314645" y="203324"/>
                  </a:lnTo>
                  <a:lnTo>
                    <a:pt x="310526" y="207124"/>
                  </a:lnTo>
                  <a:lnTo>
                    <a:pt x="282237" y="233221"/>
                  </a:lnTo>
                  <a:lnTo>
                    <a:pt x="277922" y="237201"/>
                  </a:lnTo>
                  <a:lnTo>
                    <a:pt x="277889" y="237231"/>
                  </a:lnTo>
                  <a:lnTo>
                    <a:pt x="273773" y="241028"/>
                  </a:lnTo>
                  <a:lnTo>
                    <a:pt x="261066" y="252751"/>
                  </a:lnTo>
                  <a:cubicBezTo>
                    <a:pt x="258630" y="254998"/>
                    <a:pt x="255548" y="256109"/>
                    <a:pt x="252476" y="256109"/>
                  </a:cubicBezTo>
                  <a:cubicBezTo>
                    <a:pt x="249054" y="256109"/>
                    <a:pt x="245644" y="254732"/>
                    <a:pt x="243145" y="252015"/>
                  </a:cubicBezTo>
                  <a:lnTo>
                    <a:pt x="242734" y="251568"/>
                  </a:lnTo>
                  <a:cubicBezTo>
                    <a:pt x="240852" y="249522"/>
                    <a:pt x="239805" y="247022"/>
                    <a:pt x="239507" y="244457"/>
                  </a:cubicBezTo>
                  <a:cubicBezTo>
                    <a:pt x="239149" y="241370"/>
                    <a:pt x="239893" y="238188"/>
                    <a:pt x="241778" y="235577"/>
                  </a:cubicBezTo>
                  <a:cubicBezTo>
                    <a:pt x="242271" y="234895"/>
                    <a:pt x="242839" y="234252"/>
                    <a:pt x="243483" y="233661"/>
                  </a:cubicBezTo>
                  <a:lnTo>
                    <a:pt x="244924" y="232334"/>
                  </a:lnTo>
                  <a:lnTo>
                    <a:pt x="245379" y="231916"/>
                  </a:lnTo>
                  <a:lnTo>
                    <a:pt x="250645" y="227073"/>
                  </a:lnTo>
                  <a:lnTo>
                    <a:pt x="258122" y="220196"/>
                  </a:lnTo>
                  <a:lnTo>
                    <a:pt x="263443" y="215303"/>
                  </a:lnTo>
                  <a:lnTo>
                    <a:pt x="267364" y="211696"/>
                  </a:lnTo>
                  <a:lnTo>
                    <a:pt x="273773" y="205801"/>
                  </a:lnTo>
                  <a:lnTo>
                    <a:pt x="277889" y="202015"/>
                  </a:lnTo>
                  <a:lnTo>
                    <a:pt x="278079" y="201841"/>
                  </a:lnTo>
                  <a:lnTo>
                    <a:pt x="282237" y="198017"/>
                  </a:lnTo>
                  <a:lnTo>
                    <a:pt x="301841" y="179986"/>
                  </a:lnTo>
                  <a:lnTo>
                    <a:pt x="305033" y="177050"/>
                  </a:lnTo>
                  <a:lnTo>
                    <a:pt x="306071" y="176096"/>
                  </a:lnTo>
                  <a:cubicBezTo>
                    <a:pt x="306834" y="175394"/>
                    <a:pt x="307224" y="174444"/>
                    <a:pt x="307249" y="173483"/>
                  </a:cubicBezTo>
                  <a:cubicBezTo>
                    <a:pt x="307273" y="172560"/>
                    <a:pt x="306963" y="171626"/>
                    <a:pt x="306288" y="170892"/>
                  </a:cubicBezTo>
                  <a:cubicBezTo>
                    <a:pt x="305562" y="170103"/>
                    <a:pt x="304571" y="169702"/>
                    <a:pt x="303577" y="169702"/>
                  </a:cubicBezTo>
                  <a:cubicBezTo>
                    <a:pt x="302686" y="169702"/>
                    <a:pt x="301792" y="170024"/>
                    <a:pt x="301085" y="170674"/>
                  </a:cubicBezTo>
                  <a:lnTo>
                    <a:pt x="300653" y="171071"/>
                  </a:lnTo>
                  <a:lnTo>
                    <a:pt x="296607" y="174793"/>
                  </a:lnTo>
                  <a:lnTo>
                    <a:pt x="290982" y="179967"/>
                  </a:lnTo>
                  <a:lnTo>
                    <a:pt x="283933" y="186450"/>
                  </a:lnTo>
                  <a:lnTo>
                    <a:pt x="278256" y="191671"/>
                  </a:lnTo>
                  <a:lnTo>
                    <a:pt x="277889" y="192008"/>
                  </a:lnTo>
                  <a:lnTo>
                    <a:pt x="274674" y="194966"/>
                  </a:lnTo>
                  <a:lnTo>
                    <a:pt x="273773" y="195794"/>
                  </a:lnTo>
                  <a:lnTo>
                    <a:pt x="271147" y="198210"/>
                  </a:lnTo>
                  <a:lnTo>
                    <a:pt x="264712" y="204128"/>
                  </a:lnTo>
                  <a:lnTo>
                    <a:pt x="261578" y="207011"/>
                  </a:lnTo>
                  <a:lnTo>
                    <a:pt x="258410" y="209923"/>
                  </a:lnTo>
                  <a:lnTo>
                    <a:pt x="248045" y="219457"/>
                  </a:lnTo>
                  <a:cubicBezTo>
                    <a:pt x="247095" y="220330"/>
                    <a:pt x="246030" y="220980"/>
                    <a:pt x="244924" y="221510"/>
                  </a:cubicBezTo>
                  <a:cubicBezTo>
                    <a:pt x="243195" y="222339"/>
                    <a:pt x="241339" y="222803"/>
                    <a:pt x="239469" y="222803"/>
                  </a:cubicBezTo>
                  <a:cubicBezTo>
                    <a:pt x="238539" y="222803"/>
                    <a:pt x="237614" y="222680"/>
                    <a:pt x="236704" y="222478"/>
                  </a:cubicBezTo>
                  <a:cubicBezTo>
                    <a:pt x="236079" y="222338"/>
                    <a:pt x="235469" y="222137"/>
                    <a:pt x="234867" y="221902"/>
                  </a:cubicBezTo>
                  <a:cubicBezTo>
                    <a:pt x="233122" y="221223"/>
                    <a:pt x="231491" y="220180"/>
                    <a:pt x="230138" y="218708"/>
                  </a:cubicBezTo>
                  <a:lnTo>
                    <a:pt x="229799" y="218340"/>
                  </a:lnTo>
                  <a:cubicBezTo>
                    <a:pt x="229002" y="217474"/>
                    <a:pt x="228402" y="216508"/>
                    <a:pt x="227891" y="215509"/>
                  </a:cubicBezTo>
                  <a:cubicBezTo>
                    <a:pt x="225363" y="210566"/>
                    <a:pt x="226262" y="204374"/>
                    <a:pt x="230548" y="200432"/>
                  </a:cubicBezTo>
                  <a:lnTo>
                    <a:pt x="236704" y="194771"/>
                  </a:lnTo>
                  <a:lnTo>
                    <a:pt x="240161" y="191590"/>
                  </a:lnTo>
                  <a:lnTo>
                    <a:pt x="244924" y="187209"/>
                  </a:lnTo>
                  <a:lnTo>
                    <a:pt x="245641" y="186550"/>
                  </a:lnTo>
                  <a:lnTo>
                    <a:pt x="264640" y="169076"/>
                  </a:lnTo>
                  <a:lnTo>
                    <a:pt x="267683" y="166277"/>
                  </a:lnTo>
                  <a:lnTo>
                    <a:pt x="270725" y="163479"/>
                  </a:lnTo>
                  <a:lnTo>
                    <a:pt x="273773" y="160676"/>
                  </a:lnTo>
                  <a:lnTo>
                    <a:pt x="277585" y="157170"/>
                  </a:lnTo>
                  <a:lnTo>
                    <a:pt x="281105" y="153933"/>
                  </a:lnTo>
                  <a:lnTo>
                    <a:pt x="286197" y="149250"/>
                  </a:lnTo>
                  <a:cubicBezTo>
                    <a:pt x="287738" y="147832"/>
                    <a:pt x="287839" y="145434"/>
                    <a:pt x="286421" y="143892"/>
                  </a:cubicBezTo>
                  <a:cubicBezTo>
                    <a:pt x="285673" y="143079"/>
                    <a:pt x="284653" y="142667"/>
                    <a:pt x="283629" y="142667"/>
                  </a:cubicBezTo>
                  <a:cubicBezTo>
                    <a:pt x="282712" y="142667"/>
                    <a:pt x="281792" y="142998"/>
                    <a:pt x="281063" y="143668"/>
                  </a:cubicBezTo>
                  <a:lnTo>
                    <a:pt x="277580" y="146872"/>
                  </a:lnTo>
                  <a:lnTo>
                    <a:pt x="274523" y="149684"/>
                  </a:lnTo>
                  <a:lnTo>
                    <a:pt x="271473" y="152488"/>
                  </a:lnTo>
                  <a:lnTo>
                    <a:pt x="265114" y="158337"/>
                  </a:lnTo>
                  <a:lnTo>
                    <a:pt x="262072" y="161135"/>
                  </a:lnTo>
                  <a:lnTo>
                    <a:pt x="259029" y="163933"/>
                  </a:lnTo>
                  <a:lnTo>
                    <a:pt x="247078" y="174926"/>
                  </a:lnTo>
                  <a:cubicBezTo>
                    <a:pt x="246407" y="175543"/>
                    <a:pt x="245679" y="176055"/>
                    <a:pt x="244924" y="176501"/>
                  </a:cubicBezTo>
                  <a:cubicBezTo>
                    <a:pt x="242941" y="177671"/>
                    <a:pt x="240723" y="178271"/>
                    <a:pt x="238502" y="178271"/>
                  </a:cubicBezTo>
                  <a:cubicBezTo>
                    <a:pt x="237899" y="178271"/>
                    <a:pt x="237301" y="178175"/>
                    <a:pt x="236704" y="178089"/>
                  </a:cubicBezTo>
                  <a:cubicBezTo>
                    <a:pt x="236594" y="178074"/>
                    <a:pt x="236483" y="178075"/>
                    <a:pt x="236374" y="178056"/>
                  </a:cubicBezTo>
                  <a:cubicBezTo>
                    <a:pt x="233701" y="177603"/>
                    <a:pt x="231148" y="176327"/>
                    <a:pt x="229171" y="174177"/>
                  </a:cubicBezTo>
                  <a:cubicBezTo>
                    <a:pt x="227725" y="172605"/>
                    <a:pt x="226809" y="170755"/>
                    <a:pt x="226301" y="168824"/>
                  </a:cubicBezTo>
                  <a:cubicBezTo>
                    <a:pt x="225143" y="164427"/>
                    <a:pt x="226340" y="159562"/>
                    <a:pt x="229919" y="156270"/>
                  </a:cubicBezTo>
                  <a:lnTo>
                    <a:pt x="236704" y="150030"/>
                  </a:lnTo>
                  <a:lnTo>
                    <a:pt x="240275" y="146745"/>
                  </a:lnTo>
                  <a:lnTo>
                    <a:pt x="240824" y="146241"/>
                  </a:lnTo>
                  <a:lnTo>
                    <a:pt x="243317" y="143947"/>
                  </a:lnTo>
                  <a:lnTo>
                    <a:pt x="244709" y="142667"/>
                  </a:lnTo>
                  <a:lnTo>
                    <a:pt x="246360" y="141149"/>
                  </a:lnTo>
                  <a:lnTo>
                    <a:pt x="293908" y="97418"/>
                  </a:lnTo>
                  <a:cubicBezTo>
                    <a:pt x="305330" y="86912"/>
                    <a:pt x="318847" y="78943"/>
                    <a:pt x="333569" y="74034"/>
                  </a:cubicBezTo>
                  <a:cubicBezTo>
                    <a:pt x="348292" y="69126"/>
                    <a:pt x="361809" y="61157"/>
                    <a:pt x="373232" y="50651"/>
                  </a:cubicBezTo>
                  <a:lnTo>
                    <a:pt x="383348" y="41346"/>
                  </a:lnTo>
                  <a:cubicBezTo>
                    <a:pt x="392453" y="46269"/>
                    <a:pt x="427407" y="67657"/>
                    <a:pt x="445364" y="113682"/>
                  </a:cubicBezTo>
                  <a:lnTo>
                    <a:pt x="433317" y="124761"/>
                  </a:lnTo>
                  <a:cubicBezTo>
                    <a:pt x="431171" y="126735"/>
                    <a:pt x="429666" y="129279"/>
                    <a:pt x="428979" y="132113"/>
                  </a:cubicBezTo>
                  <a:cubicBezTo>
                    <a:pt x="425923" y="144708"/>
                    <a:pt x="416601" y="181475"/>
                    <a:pt x="408733" y="195245"/>
                  </a:cubicBezTo>
                  <a:cubicBezTo>
                    <a:pt x="408733" y="195245"/>
                    <a:pt x="392141" y="225810"/>
                    <a:pt x="389232" y="253025"/>
                  </a:cubicBezTo>
                  <a:cubicBezTo>
                    <a:pt x="388846" y="256632"/>
                    <a:pt x="385910" y="259409"/>
                    <a:pt x="382288" y="259594"/>
                  </a:cubicBezTo>
                  <a:close/>
                  <a:moveTo>
                    <a:pt x="310526" y="290063"/>
                  </a:moveTo>
                  <a:cubicBezTo>
                    <a:pt x="310526" y="307384"/>
                    <a:pt x="306860" y="324509"/>
                    <a:pt x="299768" y="340312"/>
                  </a:cubicBezTo>
                  <a:cubicBezTo>
                    <a:pt x="292677" y="356115"/>
                    <a:pt x="289011" y="373240"/>
                    <a:pt x="289011" y="390561"/>
                  </a:cubicBezTo>
                  <a:lnTo>
                    <a:pt x="289011" y="398093"/>
                  </a:lnTo>
                  <a:cubicBezTo>
                    <a:pt x="286482" y="399359"/>
                    <a:pt x="274216" y="405031"/>
                    <a:pt x="254418" y="407212"/>
                  </a:cubicBezTo>
                  <a:cubicBezTo>
                    <a:pt x="252209" y="399508"/>
                    <a:pt x="245191" y="393837"/>
                    <a:pt x="236778" y="393837"/>
                  </a:cubicBezTo>
                  <a:cubicBezTo>
                    <a:pt x="228500" y="393837"/>
                    <a:pt x="221579" y="399330"/>
                    <a:pt x="219252" y="406843"/>
                  </a:cubicBezTo>
                  <a:cubicBezTo>
                    <a:pt x="208135" y="405462"/>
                    <a:pt x="195908" y="402779"/>
                    <a:pt x="182734" y="398257"/>
                  </a:cubicBezTo>
                  <a:lnTo>
                    <a:pt x="182734" y="383926"/>
                  </a:lnTo>
                  <a:cubicBezTo>
                    <a:pt x="182734" y="380675"/>
                    <a:pt x="181782" y="377516"/>
                    <a:pt x="179976" y="374813"/>
                  </a:cubicBezTo>
                  <a:cubicBezTo>
                    <a:pt x="171940" y="362790"/>
                    <a:pt x="148774" y="327347"/>
                    <a:pt x="143407" y="310478"/>
                  </a:cubicBezTo>
                  <a:cubicBezTo>
                    <a:pt x="143407" y="310478"/>
                    <a:pt x="138525" y="295712"/>
                    <a:pt x="131678" y="281010"/>
                  </a:cubicBezTo>
                  <a:cubicBezTo>
                    <a:pt x="140614" y="277438"/>
                    <a:pt x="145991" y="273218"/>
                    <a:pt x="147634" y="268460"/>
                  </a:cubicBezTo>
                  <a:cubicBezTo>
                    <a:pt x="148634" y="265563"/>
                    <a:pt x="148343" y="262530"/>
                    <a:pt x="146814" y="259921"/>
                  </a:cubicBezTo>
                  <a:cubicBezTo>
                    <a:pt x="143098" y="253578"/>
                    <a:pt x="139416" y="248265"/>
                    <a:pt x="135798" y="243947"/>
                  </a:cubicBezTo>
                  <a:cubicBezTo>
                    <a:pt x="139099" y="244254"/>
                    <a:pt x="142354" y="245417"/>
                    <a:pt x="145164" y="247594"/>
                  </a:cubicBezTo>
                  <a:cubicBezTo>
                    <a:pt x="151249" y="252310"/>
                    <a:pt x="158060" y="258743"/>
                    <a:pt x="163200" y="266787"/>
                  </a:cubicBezTo>
                  <a:cubicBezTo>
                    <a:pt x="164049" y="268115"/>
                    <a:pt x="165356" y="268712"/>
                    <a:pt x="166648" y="268712"/>
                  </a:cubicBezTo>
                  <a:cubicBezTo>
                    <a:pt x="168737" y="268712"/>
                    <a:pt x="170786" y="267150"/>
                    <a:pt x="170786" y="264600"/>
                  </a:cubicBezTo>
                  <a:lnTo>
                    <a:pt x="170786" y="256189"/>
                  </a:lnTo>
                  <a:lnTo>
                    <a:pt x="170786" y="252070"/>
                  </a:lnTo>
                  <a:lnTo>
                    <a:pt x="170786" y="247953"/>
                  </a:lnTo>
                  <a:lnTo>
                    <a:pt x="170786" y="218510"/>
                  </a:lnTo>
                  <a:lnTo>
                    <a:pt x="170786" y="208224"/>
                  </a:lnTo>
                  <a:lnTo>
                    <a:pt x="170786" y="173162"/>
                  </a:lnTo>
                  <a:lnTo>
                    <a:pt x="170786" y="166676"/>
                  </a:lnTo>
                  <a:lnTo>
                    <a:pt x="170786" y="160944"/>
                  </a:lnTo>
                  <a:cubicBezTo>
                    <a:pt x="170786" y="160834"/>
                    <a:pt x="170816" y="160732"/>
                    <a:pt x="170818" y="160621"/>
                  </a:cubicBezTo>
                  <a:cubicBezTo>
                    <a:pt x="171414" y="161777"/>
                    <a:pt x="172109" y="162882"/>
                    <a:pt x="173009" y="163846"/>
                  </a:cubicBezTo>
                  <a:cubicBezTo>
                    <a:pt x="175708" y="166736"/>
                    <a:pt x="179524" y="168393"/>
                    <a:pt x="183478" y="168393"/>
                  </a:cubicBezTo>
                  <a:lnTo>
                    <a:pt x="185983" y="168393"/>
                  </a:lnTo>
                  <a:cubicBezTo>
                    <a:pt x="189979" y="168393"/>
                    <a:pt x="193822" y="166706"/>
                    <a:pt x="196527" y="163764"/>
                  </a:cubicBezTo>
                  <a:cubicBezTo>
                    <a:pt x="197759" y="162424"/>
                    <a:pt x="198672" y="160853"/>
                    <a:pt x="199313" y="159181"/>
                  </a:cubicBezTo>
                  <a:cubicBezTo>
                    <a:pt x="199386" y="159765"/>
                    <a:pt x="199490" y="160340"/>
                    <a:pt x="199490" y="160944"/>
                  </a:cubicBezTo>
                  <a:lnTo>
                    <a:pt x="199490" y="189479"/>
                  </a:lnTo>
                  <a:lnTo>
                    <a:pt x="199490" y="199470"/>
                  </a:lnTo>
                  <a:lnTo>
                    <a:pt x="199490" y="234531"/>
                  </a:lnTo>
                  <a:lnTo>
                    <a:pt x="199490" y="240119"/>
                  </a:lnTo>
                  <a:lnTo>
                    <a:pt x="199490" y="240146"/>
                  </a:lnTo>
                  <a:cubicBezTo>
                    <a:pt x="199490" y="242462"/>
                    <a:pt x="201368" y="244340"/>
                    <a:pt x="203684" y="244340"/>
                  </a:cubicBezTo>
                  <a:cubicBezTo>
                    <a:pt x="203865" y="244340"/>
                    <a:pt x="204018" y="244259"/>
                    <a:pt x="204193" y="244237"/>
                  </a:cubicBezTo>
                  <a:cubicBezTo>
                    <a:pt x="205742" y="244040"/>
                    <a:pt x="207030" y="243059"/>
                    <a:pt x="207575" y="241649"/>
                  </a:cubicBezTo>
                  <a:cubicBezTo>
                    <a:pt x="207757" y="241178"/>
                    <a:pt x="207878" y="240675"/>
                    <a:pt x="207877" y="240140"/>
                  </a:cubicBezTo>
                  <a:lnTo>
                    <a:pt x="207828" y="207112"/>
                  </a:lnTo>
                  <a:lnTo>
                    <a:pt x="207813" y="197107"/>
                  </a:lnTo>
                  <a:lnTo>
                    <a:pt x="207761" y="161984"/>
                  </a:lnTo>
                  <a:lnTo>
                    <a:pt x="207746" y="151818"/>
                  </a:lnTo>
                  <a:lnTo>
                    <a:pt x="207737" y="145723"/>
                  </a:lnTo>
                  <a:cubicBezTo>
                    <a:pt x="207735" y="144323"/>
                    <a:pt x="207999" y="142997"/>
                    <a:pt x="208376" y="141719"/>
                  </a:cubicBezTo>
                  <a:cubicBezTo>
                    <a:pt x="208778" y="144625"/>
                    <a:pt x="210068" y="147377"/>
                    <a:pt x="212094" y="149547"/>
                  </a:cubicBezTo>
                  <a:cubicBezTo>
                    <a:pt x="214478" y="152099"/>
                    <a:pt x="217744" y="153615"/>
                    <a:pt x="221196" y="153952"/>
                  </a:cubicBezTo>
                  <a:cubicBezTo>
                    <a:pt x="219674" y="156216"/>
                    <a:pt x="218632" y="158704"/>
                    <a:pt x="218089" y="161298"/>
                  </a:cubicBezTo>
                  <a:cubicBezTo>
                    <a:pt x="217355" y="164810"/>
                    <a:pt x="217539" y="168464"/>
                    <a:pt x="218630" y="171916"/>
                  </a:cubicBezTo>
                  <a:cubicBezTo>
                    <a:pt x="219523" y="174742"/>
                    <a:pt x="220974" y="177432"/>
                    <a:pt x="223108" y="179753"/>
                  </a:cubicBezTo>
                  <a:cubicBezTo>
                    <a:pt x="226036" y="182936"/>
                    <a:pt x="229877" y="185112"/>
                    <a:pt x="234045" y="186025"/>
                  </a:cubicBezTo>
                  <a:lnTo>
                    <a:pt x="224972" y="194370"/>
                  </a:lnTo>
                  <a:cubicBezTo>
                    <a:pt x="221254" y="197789"/>
                    <a:pt x="219154" y="202265"/>
                    <a:pt x="218516" y="206917"/>
                  </a:cubicBezTo>
                  <a:cubicBezTo>
                    <a:pt x="217981" y="210823"/>
                    <a:pt x="218546" y="214817"/>
                    <a:pt x="220230" y="218478"/>
                  </a:cubicBezTo>
                  <a:cubicBezTo>
                    <a:pt x="221117" y="220409"/>
                    <a:pt x="222221" y="222268"/>
                    <a:pt x="223736" y="223915"/>
                  </a:cubicBezTo>
                  <a:lnTo>
                    <a:pt x="224077" y="224286"/>
                  </a:lnTo>
                  <a:cubicBezTo>
                    <a:pt x="224868" y="225146"/>
                    <a:pt x="225735" y="225920"/>
                    <a:pt x="226648" y="226628"/>
                  </a:cubicBezTo>
                  <a:cubicBezTo>
                    <a:pt x="228094" y="227749"/>
                    <a:pt x="229689" y="228644"/>
                    <a:pt x="231367" y="229351"/>
                  </a:cubicBezTo>
                  <a:cubicBezTo>
                    <a:pt x="232610" y="229875"/>
                    <a:pt x="233884" y="230322"/>
                    <a:pt x="235210" y="230599"/>
                  </a:cubicBezTo>
                  <a:cubicBezTo>
                    <a:pt x="232756" y="233921"/>
                    <a:pt x="231346" y="237897"/>
                    <a:pt x="231170" y="242115"/>
                  </a:cubicBezTo>
                  <a:cubicBezTo>
                    <a:pt x="231154" y="242487"/>
                    <a:pt x="231227" y="242845"/>
                    <a:pt x="231231" y="243215"/>
                  </a:cubicBezTo>
                  <a:cubicBezTo>
                    <a:pt x="231284" y="248389"/>
                    <a:pt x="233143" y="253307"/>
                    <a:pt x="236672" y="257144"/>
                  </a:cubicBezTo>
                  <a:lnTo>
                    <a:pt x="237080" y="257589"/>
                  </a:lnTo>
                  <a:cubicBezTo>
                    <a:pt x="241031" y="261884"/>
                    <a:pt x="246641" y="264346"/>
                    <a:pt x="252476" y="264346"/>
                  </a:cubicBezTo>
                  <a:cubicBezTo>
                    <a:pt x="256589" y="264346"/>
                    <a:pt x="260561" y="263146"/>
                    <a:pt x="263948" y="260918"/>
                  </a:cubicBezTo>
                  <a:cubicBezTo>
                    <a:pt x="264471" y="265080"/>
                    <a:pt x="266244" y="269124"/>
                    <a:pt x="269294" y="272440"/>
                  </a:cubicBezTo>
                  <a:lnTo>
                    <a:pt x="269550" y="272718"/>
                  </a:lnTo>
                  <a:cubicBezTo>
                    <a:pt x="273499" y="277012"/>
                    <a:pt x="279112" y="279478"/>
                    <a:pt x="284946" y="279478"/>
                  </a:cubicBezTo>
                  <a:cubicBezTo>
                    <a:pt x="290191" y="279478"/>
                    <a:pt x="295209" y="277520"/>
                    <a:pt x="299073" y="273966"/>
                  </a:cubicBezTo>
                  <a:lnTo>
                    <a:pt x="310526" y="263432"/>
                  </a:lnTo>
                  <a:lnTo>
                    <a:pt x="310526" y="290063"/>
                  </a:lnTo>
                  <a:close/>
                  <a:moveTo>
                    <a:pt x="289011" y="430446"/>
                  </a:moveTo>
                  <a:cubicBezTo>
                    <a:pt x="289011" y="433296"/>
                    <a:pt x="287570" y="435979"/>
                    <a:pt x="285125" y="437442"/>
                  </a:cubicBezTo>
                  <a:cubicBezTo>
                    <a:pt x="278748" y="441260"/>
                    <a:pt x="264009" y="447705"/>
                    <a:pt x="237193" y="447705"/>
                  </a:cubicBezTo>
                  <a:cubicBezTo>
                    <a:pt x="221830" y="447705"/>
                    <a:pt x="202569" y="445018"/>
                    <a:pt x="187302" y="437251"/>
                  </a:cubicBezTo>
                  <a:cubicBezTo>
                    <a:pt x="184510" y="435831"/>
                    <a:pt x="182733" y="432981"/>
                    <a:pt x="182733" y="429849"/>
                  </a:cubicBezTo>
                  <a:lnTo>
                    <a:pt x="182734" y="406921"/>
                  </a:lnTo>
                  <a:cubicBezTo>
                    <a:pt x="195650" y="411166"/>
                    <a:pt x="207674" y="413789"/>
                    <a:pt x="218638" y="415160"/>
                  </a:cubicBezTo>
                  <a:cubicBezTo>
                    <a:pt x="220034" y="423956"/>
                    <a:pt x="227589" y="430699"/>
                    <a:pt x="236778" y="430699"/>
                  </a:cubicBezTo>
                  <a:cubicBezTo>
                    <a:pt x="245813" y="430699"/>
                    <a:pt x="253297" y="424188"/>
                    <a:pt x="254872" y="415608"/>
                  </a:cubicBezTo>
                  <a:cubicBezTo>
                    <a:pt x="271334" y="413853"/>
                    <a:pt x="283039" y="409744"/>
                    <a:pt x="289011" y="407179"/>
                  </a:cubicBezTo>
                  <a:lnTo>
                    <a:pt x="289011" y="430446"/>
                  </a:lnTo>
                  <a:close/>
                  <a:moveTo>
                    <a:pt x="126262" y="245659"/>
                  </a:moveTo>
                  <a:cubicBezTo>
                    <a:pt x="129926" y="249357"/>
                    <a:pt x="134442" y="255100"/>
                    <a:pt x="139708" y="264086"/>
                  </a:cubicBezTo>
                  <a:cubicBezTo>
                    <a:pt x="142044" y="268073"/>
                    <a:pt x="128373" y="273468"/>
                    <a:pt x="128373" y="273468"/>
                  </a:cubicBezTo>
                  <a:cubicBezTo>
                    <a:pt x="127815" y="272732"/>
                    <a:pt x="127350" y="272047"/>
                    <a:pt x="126836" y="271335"/>
                  </a:cubicBezTo>
                  <a:cubicBezTo>
                    <a:pt x="124015" y="267425"/>
                    <a:pt x="121801" y="263853"/>
                    <a:pt x="120144" y="260660"/>
                  </a:cubicBezTo>
                  <a:cubicBezTo>
                    <a:pt x="119620" y="259652"/>
                    <a:pt x="119133" y="258669"/>
                    <a:pt x="118706" y="257731"/>
                  </a:cubicBezTo>
                  <a:cubicBezTo>
                    <a:pt x="117281" y="254599"/>
                    <a:pt x="116391" y="251887"/>
                    <a:pt x="115831" y="249546"/>
                  </a:cubicBezTo>
                  <a:cubicBezTo>
                    <a:pt x="115581" y="248498"/>
                    <a:pt x="115373" y="247500"/>
                    <a:pt x="115247" y="246609"/>
                  </a:cubicBezTo>
                  <a:cubicBezTo>
                    <a:pt x="114822" y="243624"/>
                    <a:pt x="117211" y="241373"/>
                    <a:pt x="119797" y="241373"/>
                  </a:cubicBezTo>
                  <a:cubicBezTo>
                    <a:pt x="120742" y="241373"/>
                    <a:pt x="121714" y="241674"/>
                    <a:pt x="122584" y="242349"/>
                  </a:cubicBezTo>
                  <a:cubicBezTo>
                    <a:pt x="122720" y="242455"/>
                    <a:pt x="122873" y="242593"/>
                    <a:pt x="123013" y="242705"/>
                  </a:cubicBezTo>
                  <a:cubicBezTo>
                    <a:pt x="124006" y="243505"/>
                    <a:pt x="125087" y="244472"/>
                    <a:pt x="126262" y="245659"/>
                  </a:cubicBezTo>
                  <a:close/>
                  <a:moveTo>
                    <a:pt x="44361" y="110875"/>
                  </a:moveTo>
                  <a:lnTo>
                    <a:pt x="31017" y="98645"/>
                  </a:lnTo>
                  <a:cubicBezTo>
                    <a:pt x="36202" y="87130"/>
                    <a:pt x="54793" y="52353"/>
                    <a:pt x="97763" y="30652"/>
                  </a:cubicBezTo>
                  <a:lnTo>
                    <a:pt x="113082" y="44692"/>
                  </a:lnTo>
                  <a:cubicBezTo>
                    <a:pt x="115231" y="46662"/>
                    <a:pt x="117894" y="47945"/>
                    <a:pt x="120776" y="48389"/>
                  </a:cubicBezTo>
                  <a:cubicBezTo>
                    <a:pt x="133586" y="50360"/>
                    <a:pt x="171014" y="56514"/>
                    <a:pt x="185404" y="63180"/>
                  </a:cubicBezTo>
                  <a:cubicBezTo>
                    <a:pt x="185404" y="63180"/>
                    <a:pt x="217271" y="77107"/>
                    <a:pt x="244635" y="77687"/>
                  </a:cubicBezTo>
                  <a:cubicBezTo>
                    <a:pt x="248262" y="77763"/>
                    <a:pt x="251280" y="80452"/>
                    <a:pt x="251773" y="84046"/>
                  </a:cubicBezTo>
                  <a:cubicBezTo>
                    <a:pt x="252880" y="92121"/>
                    <a:pt x="247463" y="99641"/>
                    <a:pt x="239444" y="101100"/>
                  </a:cubicBezTo>
                  <a:cubicBezTo>
                    <a:pt x="232762" y="102317"/>
                    <a:pt x="224388" y="103405"/>
                    <a:pt x="215815" y="103405"/>
                  </a:cubicBezTo>
                  <a:cubicBezTo>
                    <a:pt x="211150" y="103405"/>
                    <a:pt x="206426" y="103083"/>
                    <a:pt x="201883" y="102283"/>
                  </a:cubicBezTo>
                  <a:cubicBezTo>
                    <a:pt x="201639" y="102240"/>
                    <a:pt x="201401" y="102220"/>
                    <a:pt x="201169" y="102220"/>
                  </a:cubicBezTo>
                  <a:cubicBezTo>
                    <a:pt x="197924" y="102220"/>
                    <a:pt x="196095" y="106254"/>
                    <a:pt x="198663" y="108608"/>
                  </a:cubicBezTo>
                  <a:cubicBezTo>
                    <a:pt x="202058" y="111719"/>
                    <a:pt x="205929" y="115267"/>
                    <a:pt x="210068" y="119060"/>
                  </a:cubicBezTo>
                  <a:cubicBezTo>
                    <a:pt x="209732" y="120121"/>
                    <a:pt x="209475" y="121216"/>
                    <a:pt x="209396" y="122369"/>
                  </a:cubicBezTo>
                  <a:lnTo>
                    <a:pt x="209051" y="127412"/>
                  </a:lnTo>
                  <a:cubicBezTo>
                    <a:pt x="207996" y="128155"/>
                    <a:pt x="206974" y="128956"/>
                    <a:pt x="206043" y="129888"/>
                  </a:cubicBezTo>
                  <a:cubicBezTo>
                    <a:pt x="202300" y="133637"/>
                    <a:pt x="200049" y="138478"/>
                    <a:pt x="199588" y="143692"/>
                  </a:cubicBezTo>
                  <a:cubicBezTo>
                    <a:pt x="199554" y="143663"/>
                    <a:pt x="199513" y="143643"/>
                    <a:pt x="199478" y="143615"/>
                  </a:cubicBezTo>
                  <a:lnTo>
                    <a:pt x="198875" y="136445"/>
                  </a:lnTo>
                  <a:cubicBezTo>
                    <a:pt x="198256" y="129085"/>
                    <a:pt x="191986" y="123321"/>
                    <a:pt x="184602" y="123321"/>
                  </a:cubicBezTo>
                  <a:cubicBezTo>
                    <a:pt x="177100" y="123321"/>
                    <a:pt x="170823" y="129183"/>
                    <a:pt x="170311" y="136667"/>
                  </a:cubicBezTo>
                  <a:lnTo>
                    <a:pt x="169773" y="144524"/>
                  </a:lnTo>
                  <a:cubicBezTo>
                    <a:pt x="165344" y="148616"/>
                    <a:pt x="162549" y="154453"/>
                    <a:pt x="162549" y="160944"/>
                  </a:cubicBezTo>
                  <a:lnTo>
                    <a:pt x="162549" y="200675"/>
                  </a:lnTo>
                  <a:lnTo>
                    <a:pt x="150018" y="189191"/>
                  </a:lnTo>
                  <a:cubicBezTo>
                    <a:pt x="149291" y="188524"/>
                    <a:pt x="148373" y="188194"/>
                    <a:pt x="147458" y="188194"/>
                  </a:cubicBezTo>
                  <a:cubicBezTo>
                    <a:pt x="146432" y="188194"/>
                    <a:pt x="145409" y="188608"/>
                    <a:pt x="144661" y="189424"/>
                  </a:cubicBezTo>
                  <a:cubicBezTo>
                    <a:pt x="143247" y="190968"/>
                    <a:pt x="143351" y="193366"/>
                    <a:pt x="144895" y="194781"/>
                  </a:cubicBezTo>
                  <a:lnTo>
                    <a:pt x="162549" y="210961"/>
                  </a:lnTo>
                  <a:lnTo>
                    <a:pt x="162549" y="245224"/>
                  </a:lnTo>
                  <a:cubicBezTo>
                    <a:pt x="162305" y="245032"/>
                    <a:pt x="162042" y="244878"/>
                    <a:pt x="161809" y="244665"/>
                  </a:cubicBezTo>
                  <a:lnTo>
                    <a:pt x="97718" y="185925"/>
                  </a:lnTo>
                  <a:cubicBezTo>
                    <a:pt x="86277" y="175440"/>
                    <a:pt x="77185" y="162651"/>
                    <a:pt x="71040" y="148400"/>
                  </a:cubicBezTo>
                  <a:lnTo>
                    <a:pt x="71040" y="148400"/>
                  </a:lnTo>
                  <a:cubicBezTo>
                    <a:pt x="64894" y="134150"/>
                    <a:pt x="55802" y="121361"/>
                    <a:pt x="44361" y="110875"/>
                  </a:cubicBezTo>
                  <a:close/>
                  <a:moveTo>
                    <a:pt x="230035" y="126187"/>
                  </a:moveTo>
                  <a:lnTo>
                    <a:pt x="230289" y="129217"/>
                  </a:lnTo>
                  <a:lnTo>
                    <a:pt x="230544" y="132241"/>
                  </a:lnTo>
                  <a:lnTo>
                    <a:pt x="230706" y="134170"/>
                  </a:lnTo>
                  <a:lnTo>
                    <a:pt x="231052" y="138292"/>
                  </a:lnTo>
                  <a:lnTo>
                    <a:pt x="231133" y="139260"/>
                  </a:lnTo>
                  <a:cubicBezTo>
                    <a:pt x="231432" y="142810"/>
                    <a:pt x="228631" y="145857"/>
                    <a:pt x="225068" y="145857"/>
                  </a:cubicBezTo>
                  <a:lnTo>
                    <a:pt x="222563" y="145857"/>
                  </a:lnTo>
                  <a:cubicBezTo>
                    <a:pt x="219038" y="145857"/>
                    <a:pt x="216249" y="142872"/>
                    <a:pt x="216490" y="139354"/>
                  </a:cubicBezTo>
                  <a:lnTo>
                    <a:pt x="216960" y="132488"/>
                  </a:lnTo>
                  <a:lnTo>
                    <a:pt x="217260" y="128102"/>
                  </a:lnTo>
                  <a:lnTo>
                    <a:pt x="217418" y="125796"/>
                  </a:lnTo>
                  <a:lnTo>
                    <a:pt x="217558" y="123743"/>
                  </a:lnTo>
                  <a:lnTo>
                    <a:pt x="217614" y="122930"/>
                  </a:lnTo>
                  <a:cubicBezTo>
                    <a:pt x="217664" y="122200"/>
                    <a:pt x="217872" y="121521"/>
                    <a:pt x="218154" y="120887"/>
                  </a:cubicBezTo>
                  <a:cubicBezTo>
                    <a:pt x="218734" y="119582"/>
                    <a:pt x="219765" y="118566"/>
                    <a:pt x="221036" y="117939"/>
                  </a:cubicBezTo>
                  <a:cubicBezTo>
                    <a:pt x="221848" y="117539"/>
                    <a:pt x="222724" y="117258"/>
                    <a:pt x="223687" y="117258"/>
                  </a:cubicBezTo>
                  <a:cubicBezTo>
                    <a:pt x="226851" y="117258"/>
                    <a:pt x="229487" y="119683"/>
                    <a:pt x="229753" y="122836"/>
                  </a:cubicBezTo>
                  <a:lnTo>
                    <a:pt x="229903" y="124620"/>
                  </a:lnTo>
                  <a:lnTo>
                    <a:pt x="230035" y="126187"/>
                  </a:lnTo>
                  <a:close/>
                  <a:moveTo>
                    <a:pt x="192048" y="153559"/>
                  </a:moveTo>
                  <a:cubicBezTo>
                    <a:pt x="192347" y="157110"/>
                    <a:pt x="189546" y="160156"/>
                    <a:pt x="185983" y="160156"/>
                  </a:cubicBezTo>
                  <a:lnTo>
                    <a:pt x="183478" y="160156"/>
                  </a:lnTo>
                  <a:cubicBezTo>
                    <a:pt x="179952" y="160156"/>
                    <a:pt x="177164" y="157171"/>
                    <a:pt x="177405" y="153654"/>
                  </a:cubicBezTo>
                  <a:lnTo>
                    <a:pt x="177735" y="148828"/>
                  </a:lnTo>
                  <a:lnTo>
                    <a:pt x="178062" y="144047"/>
                  </a:lnTo>
                  <a:lnTo>
                    <a:pt x="178370" y="139548"/>
                  </a:lnTo>
                  <a:lnTo>
                    <a:pt x="178529" y="137230"/>
                  </a:lnTo>
                  <a:cubicBezTo>
                    <a:pt x="178747" y="134036"/>
                    <a:pt x="181401" y="131558"/>
                    <a:pt x="184602" y="131558"/>
                  </a:cubicBezTo>
                  <a:cubicBezTo>
                    <a:pt x="187766" y="131558"/>
                    <a:pt x="190402" y="133982"/>
                    <a:pt x="190668" y="137135"/>
                  </a:cubicBezTo>
                  <a:lnTo>
                    <a:pt x="190853" y="139332"/>
                  </a:lnTo>
                  <a:lnTo>
                    <a:pt x="191223" y="143738"/>
                  </a:lnTo>
                  <a:lnTo>
                    <a:pt x="191608" y="148321"/>
                  </a:lnTo>
                  <a:lnTo>
                    <a:pt x="192048" y="153559"/>
                  </a:lnTo>
                  <a:close/>
                  <a:moveTo>
                    <a:pt x="214789" y="112214"/>
                  </a:moveTo>
                  <a:lnTo>
                    <a:pt x="214150" y="111629"/>
                  </a:lnTo>
                  <a:cubicBezTo>
                    <a:pt x="214607" y="111636"/>
                    <a:pt x="215067" y="111638"/>
                    <a:pt x="215529" y="111639"/>
                  </a:cubicBezTo>
                  <a:cubicBezTo>
                    <a:pt x="215273" y="111819"/>
                    <a:pt x="215033" y="112019"/>
                    <a:pt x="214789" y="112214"/>
                  </a:cubicBezTo>
                  <a:close/>
                  <a:moveTo>
                    <a:pt x="412269" y="17761"/>
                  </a:moveTo>
                  <a:cubicBezTo>
                    <a:pt x="413123" y="17761"/>
                    <a:pt x="413985" y="17892"/>
                    <a:pt x="414826" y="18162"/>
                  </a:cubicBezTo>
                  <a:cubicBezTo>
                    <a:pt x="419578" y="19690"/>
                    <a:pt x="427446" y="23231"/>
                    <a:pt x="437219" y="31275"/>
                  </a:cubicBezTo>
                  <a:lnTo>
                    <a:pt x="413592" y="53005"/>
                  </a:lnTo>
                  <a:cubicBezTo>
                    <a:pt x="403862" y="44149"/>
                    <a:pt x="395071" y="38482"/>
                    <a:pt x="389760" y="35449"/>
                  </a:cubicBezTo>
                  <a:lnTo>
                    <a:pt x="406556" y="20002"/>
                  </a:lnTo>
                  <a:cubicBezTo>
                    <a:pt x="408141" y="18543"/>
                    <a:pt x="410183" y="17761"/>
                    <a:pt x="412269" y="17761"/>
                  </a:cubicBezTo>
                  <a:close/>
                  <a:moveTo>
                    <a:pt x="449823" y="43287"/>
                  </a:moveTo>
                  <a:cubicBezTo>
                    <a:pt x="453241" y="47004"/>
                    <a:pt x="456738" y="51289"/>
                    <a:pt x="460002" y="55952"/>
                  </a:cubicBezTo>
                  <a:lnTo>
                    <a:pt x="435759" y="78249"/>
                  </a:lnTo>
                  <a:cubicBezTo>
                    <a:pt x="430490" y="70708"/>
                    <a:pt x="424956" y="64224"/>
                    <a:pt x="419540" y="58722"/>
                  </a:cubicBezTo>
                  <a:lnTo>
                    <a:pt x="443410" y="36768"/>
                  </a:lnTo>
                  <a:cubicBezTo>
                    <a:pt x="445488" y="38744"/>
                    <a:pt x="447623" y="40896"/>
                    <a:pt x="449823" y="43287"/>
                  </a:cubicBezTo>
                  <a:close/>
                </a:path>
              </a:pathLst>
            </a:custGeom>
            <a:solidFill>
              <a:srgbClr val="002060"/>
            </a:solidFill>
            <a:ln w="9525"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Times New Roman"/>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63" name="Google Shape;463;p16"/>
            <p:cNvSpPr/>
            <p:nvPr/>
          </p:nvSpPr>
          <p:spPr>
            <a:xfrm>
              <a:off x="4247469" y="1823733"/>
              <a:ext cx="14962" cy="15589"/>
            </a:xfrm>
            <a:custGeom>
              <a:avLst/>
              <a:gdLst/>
              <a:ahLst/>
              <a:cxnLst/>
              <a:rect l="l" t="t" r="r" b="b"/>
              <a:pathLst>
                <a:path w="14962" h="15589" extrusionOk="0">
                  <a:moveTo>
                    <a:pt x="5041" y="114"/>
                  </a:moveTo>
                  <a:cubicBezTo>
                    <a:pt x="2837" y="-411"/>
                    <a:pt x="677" y="932"/>
                    <a:pt x="126" y="3112"/>
                  </a:cubicBezTo>
                  <a:cubicBezTo>
                    <a:pt x="-429" y="5292"/>
                    <a:pt x="898" y="7524"/>
                    <a:pt x="3070" y="8111"/>
                  </a:cubicBezTo>
                  <a:cubicBezTo>
                    <a:pt x="3404" y="8202"/>
                    <a:pt x="6316" y="9072"/>
                    <a:pt x="6774" y="12091"/>
                  </a:cubicBezTo>
                  <a:cubicBezTo>
                    <a:pt x="7084" y="14130"/>
                    <a:pt x="8838" y="15590"/>
                    <a:pt x="10841" y="15590"/>
                  </a:cubicBezTo>
                  <a:cubicBezTo>
                    <a:pt x="11046" y="15590"/>
                    <a:pt x="11255" y="15576"/>
                    <a:pt x="11464" y="15544"/>
                  </a:cubicBezTo>
                  <a:cubicBezTo>
                    <a:pt x="13712" y="15202"/>
                    <a:pt x="15257" y="13102"/>
                    <a:pt x="14915" y="10852"/>
                  </a:cubicBezTo>
                  <a:cubicBezTo>
                    <a:pt x="13873" y="3987"/>
                    <a:pt x="8218" y="872"/>
                    <a:pt x="5041" y="114"/>
                  </a:cubicBezTo>
                  <a:close/>
                </a:path>
              </a:pathLst>
            </a:custGeom>
            <a:solidFill>
              <a:srgbClr val="002060"/>
            </a:solidFill>
            <a:ln w="9525"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Times New Roman"/>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64" name="Google Shape;464;p16"/>
            <p:cNvSpPr/>
            <p:nvPr/>
          </p:nvSpPr>
          <p:spPr>
            <a:xfrm>
              <a:off x="4212102" y="1810246"/>
              <a:ext cx="15001" cy="15581"/>
            </a:xfrm>
            <a:custGeom>
              <a:avLst/>
              <a:gdLst/>
              <a:ahLst/>
              <a:cxnLst/>
              <a:rect l="l" t="t" r="r" b="b"/>
              <a:pathLst>
                <a:path w="15001" h="15581" extrusionOk="0">
                  <a:moveTo>
                    <a:pt x="6528" y="572"/>
                  </a:moveTo>
                  <a:cubicBezTo>
                    <a:pt x="6011" y="372"/>
                    <a:pt x="5517" y="210"/>
                    <a:pt x="5076" y="105"/>
                  </a:cubicBezTo>
                  <a:cubicBezTo>
                    <a:pt x="3565" y="-249"/>
                    <a:pt x="2079" y="320"/>
                    <a:pt x="1101" y="1399"/>
                  </a:cubicBezTo>
                  <a:cubicBezTo>
                    <a:pt x="652" y="1894"/>
                    <a:pt x="279" y="2460"/>
                    <a:pt x="113" y="3156"/>
                  </a:cubicBezTo>
                  <a:cubicBezTo>
                    <a:pt x="-414" y="5368"/>
                    <a:pt x="950" y="7590"/>
                    <a:pt x="3162" y="8117"/>
                  </a:cubicBezTo>
                  <a:cubicBezTo>
                    <a:pt x="3194" y="8125"/>
                    <a:pt x="6339" y="8957"/>
                    <a:pt x="6814" y="12082"/>
                  </a:cubicBezTo>
                  <a:cubicBezTo>
                    <a:pt x="7123" y="14121"/>
                    <a:pt x="8877" y="15581"/>
                    <a:pt x="10880" y="15581"/>
                  </a:cubicBezTo>
                  <a:cubicBezTo>
                    <a:pt x="11085" y="15581"/>
                    <a:pt x="11294" y="15567"/>
                    <a:pt x="11503" y="15535"/>
                  </a:cubicBezTo>
                  <a:cubicBezTo>
                    <a:pt x="13751" y="15193"/>
                    <a:pt x="15296" y="13094"/>
                    <a:pt x="14954" y="10844"/>
                  </a:cubicBezTo>
                  <a:cubicBezTo>
                    <a:pt x="14057" y="4930"/>
                    <a:pt x="9740" y="1811"/>
                    <a:pt x="6528" y="572"/>
                  </a:cubicBezTo>
                  <a:close/>
                </a:path>
              </a:pathLst>
            </a:custGeom>
            <a:solidFill>
              <a:srgbClr val="002060"/>
            </a:solidFill>
            <a:ln w="9525"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Times New Roman"/>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65" name="Google Shape;465;p16"/>
            <p:cNvSpPr/>
            <p:nvPr/>
          </p:nvSpPr>
          <p:spPr>
            <a:xfrm>
              <a:off x="4198850" y="1777139"/>
              <a:ext cx="15000" cy="15525"/>
            </a:xfrm>
            <a:custGeom>
              <a:avLst/>
              <a:gdLst/>
              <a:ahLst/>
              <a:cxnLst/>
              <a:rect l="l" t="t" r="r" b="b"/>
              <a:pathLst>
                <a:path w="15000" h="15525" extrusionOk="0">
                  <a:moveTo>
                    <a:pt x="5076" y="50"/>
                  </a:moveTo>
                  <a:cubicBezTo>
                    <a:pt x="4934" y="16"/>
                    <a:pt x="4798" y="54"/>
                    <a:pt x="4656" y="35"/>
                  </a:cubicBezTo>
                  <a:cubicBezTo>
                    <a:pt x="2604" y="-231"/>
                    <a:pt x="610" y="1029"/>
                    <a:pt x="113" y="3100"/>
                  </a:cubicBezTo>
                  <a:cubicBezTo>
                    <a:pt x="-414" y="5312"/>
                    <a:pt x="950" y="7534"/>
                    <a:pt x="3162" y="8061"/>
                  </a:cubicBezTo>
                  <a:cubicBezTo>
                    <a:pt x="3177" y="8065"/>
                    <a:pt x="3874" y="8262"/>
                    <a:pt x="4656" y="8773"/>
                  </a:cubicBezTo>
                  <a:cubicBezTo>
                    <a:pt x="5552" y="9358"/>
                    <a:pt x="6560" y="10359"/>
                    <a:pt x="6814" y="12027"/>
                  </a:cubicBezTo>
                  <a:cubicBezTo>
                    <a:pt x="7123" y="14066"/>
                    <a:pt x="8877" y="15526"/>
                    <a:pt x="10880" y="15526"/>
                  </a:cubicBezTo>
                  <a:cubicBezTo>
                    <a:pt x="11085" y="15526"/>
                    <a:pt x="11294" y="15512"/>
                    <a:pt x="11503" y="15480"/>
                  </a:cubicBezTo>
                  <a:cubicBezTo>
                    <a:pt x="12006" y="15403"/>
                    <a:pt x="12458" y="15212"/>
                    <a:pt x="12877" y="14978"/>
                  </a:cubicBezTo>
                  <a:cubicBezTo>
                    <a:pt x="14333" y="14164"/>
                    <a:pt x="15219" y="12535"/>
                    <a:pt x="14954" y="10788"/>
                  </a:cubicBezTo>
                  <a:cubicBezTo>
                    <a:pt x="14635" y="8688"/>
                    <a:pt x="13856" y="6977"/>
                    <a:pt x="12877" y="5539"/>
                  </a:cubicBezTo>
                  <a:cubicBezTo>
                    <a:pt x="10655" y="2276"/>
                    <a:pt x="7282" y="576"/>
                    <a:pt x="5076" y="50"/>
                  </a:cubicBezTo>
                  <a:close/>
                </a:path>
              </a:pathLst>
            </a:custGeom>
            <a:solidFill>
              <a:srgbClr val="002060"/>
            </a:solidFill>
            <a:ln w="9525"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Times New Roman"/>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66" name="Google Shape;466;p16"/>
            <p:cNvSpPr/>
            <p:nvPr/>
          </p:nvSpPr>
          <p:spPr>
            <a:xfrm>
              <a:off x="4199152" y="1731652"/>
              <a:ext cx="15000" cy="15505"/>
            </a:xfrm>
            <a:custGeom>
              <a:avLst/>
              <a:gdLst/>
              <a:ahLst/>
              <a:cxnLst/>
              <a:rect l="l" t="t" r="r" b="b"/>
              <a:pathLst>
                <a:path w="15000" h="15505" extrusionOk="0">
                  <a:moveTo>
                    <a:pt x="8713" y="1591"/>
                  </a:moveTo>
                  <a:cubicBezTo>
                    <a:pt x="8634" y="1543"/>
                    <a:pt x="8554" y="1497"/>
                    <a:pt x="8475" y="1451"/>
                  </a:cubicBezTo>
                  <a:cubicBezTo>
                    <a:pt x="7246" y="743"/>
                    <a:pt x="6044" y="260"/>
                    <a:pt x="5076" y="29"/>
                  </a:cubicBezTo>
                  <a:cubicBezTo>
                    <a:pt x="4833" y="-28"/>
                    <a:pt x="4597" y="19"/>
                    <a:pt x="4355" y="6"/>
                  </a:cubicBezTo>
                  <a:cubicBezTo>
                    <a:pt x="2413" y="-95"/>
                    <a:pt x="585" y="1109"/>
                    <a:pt x="113" y="3080"/>
                  </a:cubicBezTo>
                  <a:cubicBezTo>
                    <a:pt x="-414" y="5292"/>
                    <a:pt x="950" y="7514"/>
                    <a:pt x="3162" y="8041"/>
                  </a:cubicBezTo>
                  <a:cubicBezTo>
                    <a:pt x="3175" y="8044"/>
                    <a:pt x="3705" y="8195"/>
                    <a:pt x="4355" y="8567"/>
                  </a:cubicBezTo>
                  <a:cubicBezTo>
                    <a:pt x="5309" y="9112"/>
                    <a:pt x="6531" y="10147"/>
                    <a:pt x="6814" y="12006"/>
                  </a:cubicBezTo>
                  <a:cubicBezTo>
                    <a:pt x="7123" y="14045"/>
                    <a:pt x="8877" y="15505"/>
                    <a:pt x="10880" y="15505"/>
                  </a:cubicBezTo>
                  <a:cubicBezTo>
                    <a:pt x="11085" y="15505"/>
                    <a:pt x="11294" y="15491"/>
                    <a:pt x="11503" y="15459"/>
                  </a:cubicBezTo>
                  <a:cubicBezTo>
                    <a:pt x="11895" y="15400"/>
                    <a:pt x="12232" y="15226"/>
                    <a:pt x="12575" y="15068"/>
                  </a:cubicBezTo>
                  <a:cubicBezTo>
                    <a:pt x="14199" y="14319"/>
                    <a:pt x="15236" y="12625"/>
                    <a:pt x="14954" y="10768"/>
                  </a:cubicBezTo>
                  <a:cubicBezTo>
                    <a:pt x="14603" y="8454"/>
                    <a:pt x="13704" y="6598"/>
                    <a:pt x="12575" y="5083"/>
                  </a:cubicBezTo>
                  <a:cubicBezTo>
                    <a:pt x="11443" y="3562"/>
                    <a:pt x="10080" y="2415"/>
                    <a:pt x="8713" y="1591"/>
                  </a:cubicBezTo>
                  <a:close/>
                </a:path>
              </a:pathLst>
            </a:custGeom>
            <a:solidFill>
              <a:srgbClr val="002060"/>
            </a:solidFill>
            <a:ln w="9525"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Times New Roman"/>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defRPr/>
            </a:pPr>
            <a:r>
              <a:rPr lang="mn-MN" sz="2100" i="1" dirty="0">
                <a:solidFill>
                  <a:srgbClr val="002060"/>
                </a:solidFill>
                <a:latin typeface="Arial" panose="020B0604020202020204" pitchFamily="34" charset="0"/>
                <a:cs typeface="Arial" panose="020B0604020202020204" pitchFamily="34" charset="0"/>
              </a:rPr>
              <a:t>Хүний нөөцийн албаны үйл ажиллагаа</a:t>
            </a:r>
            <a:endParaRPr lang="en-US" sz="2100" i="1" dirty="0">
              <a:latin typeface="Arial" panose="020B0604020202020204" pitchFamily="34" charset="0"/>
              <a:cs typeface="Arial" panose="020B0604020202020204" pitchFamily="34"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272114396"/>
              </p:ext>
            </p:extLst>
          </p:nvPr>
        </p:nvGraphicFramePr>
        <p:xfrm>
          <a:off x="1485900" y="1200151"/>
          <a:ext cx="6172200" cy="3394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stretch>
            <a:fillRect/>
          </a:stretch>
        </p:blipFill>
        <p:spPr>
          <a:xfrm>
            <a:off x="60690" y="57150"/>
            <a:ext cx="1135919" cy="913543"/>
          </a:xfrm>
          <a:prstGeom prst="rect">
            <a:avLst/>
          </a:prstGeom>
        </p:spPr>
      </p:pic>
      <p:sp>
        <p:nvSpPr>
          <p:cNvPr id="9" name="TextBox 8">
            <a:extLst>
              <a:ext uri="{FF2B5EF4-FFF2-40B4-BE49-F238E27FC236}">
                <a16:creationId xmlns:a16="http://schemas.microsoft.com/office/drawing/2014/main" id="{913412E2-165B-4D15-9690-EAAD2865EAFF}"/>
              </a:ext>
            </a:extLst>
          </p:cNvPr>
          <p:cNvSpPr txBox="1"/>
          <p:nvPr/>
        </p:nvSpPr>
        <p:spPr>
          <a:xfrm>
            <a:off x="762000" y="1432323"/>
            <a:ext cx="1295400" cy="762000"/>
          </a:xfrm>
          <a:prstGeom prst="rect">
            <a:avLst/>
          </a:prstGeom>
          <a:noFill/>
        </p:spPr>
        <p:txBody>
          <a:bodyPr wrap="square" rtlCol="0">
            <a:spAutoFit/>
          </a:bodyPr>
          <a:lstStyle/>
          <a:p>
            <a:r>
              <a:rPr lang="mn-MN" sz="1400" i="1" dirty="0">
                <a:solidFill>
                  <a:srgbClr val="002060"/>
                </a:solidFill>
                <a:latin typeface="Times New Roman" panose="02020603050405020304" pitchFamily="18" charset="0"/>
                <a:cs typeface="Times New Roman" panose="02020603050405020304" pitchFamily="18" charset="0"/>
              </a:rPr>
              <a:t>1. Хүний нөөц, хөгжлийн хөтөлбөр</a:t>
            </a:r>
            <a:endParaRPr lang="en-US" sz="1400" i="1" dirty="0">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65CF9B7-9AE2-434D-89BA-F9C1DEABB52C}"/>
              </a:ext>
            </a:extLst>
          </p:cNvPr>
          <p:cNvSpPr txBox="1"/>
          <p:nvPr/>
        </p:nvSpPr>
        <p:spPr>
          <a:xfrm>
            <a:off x="731874" y="2632473"/>
            <a:ext cx="1295400" cy="954107"/>
          </a:xfrm>
          <a:prstGeom prst="rect">
            <a:avLst/>
          </a:prstGeom>
          <a:noFill/>
        </p:spPr>
        <p:txBody>
          <a:bodyPr wrap="square" rtlCol="0">
            <a:spAutoFit/>
          </a:bodyPr>
          <a:lstStyle/>
          <a:p>
            <a:r>
              <a:rPr lang="mn-MN" sz="1400" i="1" dirty="0">
                <a:solidFill>
                  <a:srgbClr val="002060"/>
                </a:solidFill>
                <a:latin typeface="Times New Roman" panose="02020603050405020304" pitchFamily="18" charset="0"/>
                <a:cs typeface="Times New Roman" panose="02020603050405020304" pitchFamily="18" charset="0"/>
              </a:rPr>
              <a:t>2. Нийгмийн баталгааг хангах хөтөлбөр</a:t>
            </a:r>
            <a:endParaRPr lang="en-US" sz="1400" i="1" dirty="0">
              <a:solidFill>
                <a:srgbClr val="00206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54600ADD-330F-473D-AC94-B81148649F0D}"/>
              </a:ext>
            </a:extLst>
          </p:cNvPr>
          <p:cNvSpPr txBox="1"/>
          <p:nvPr/>
        </p:nvSpPr>
        <p:spPr>
          <a:xfrm>
            <a:off x="731874" y="3828991"/>
            <a:ext cx="1401726" cy="523220"/>
          </a:xfrm>
          <a:prstGeom prst="rect">
            <a:avLst/>
          </a:prstGeom>
          <a:noFill/>
        </p:spPr>
        <p:txBody>
          <a:bodyPr wrap="square" rtlCol="0">
            <a:spAutoFit/>
          </a:bodyPr>
          <a:lstStyle/>
          <a:p>
            <a:r>
              <a:rPr lang="mn-MN" sz="1400" i="1" dirty="0">
                <a:solidFill>
                  <a:srgbClr val="002060"/>
                </a:solidFill>
                <a:latin typeface="Times New Roman" panose="02020603050405020304" pitchFamily="18" charset="0"/>
                <a:cs typeface="Times New Roman" panose="02020603050405020304" pitchFamily="18" charset="0"/>
              </a:rPr>
              <a:t>3. Хөдөлмөрийн гэрээ</a:t>
            </a:r>
            <a:endParaRPr lang="en-US" sz="1400"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3959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3" name="Content Placeholder 2">
            <a:extLst>
              <a:ext uri="{05F63BF1-2454-4A41-AFD7-71775B771D9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32BE930-B538-4D36-AF50-20EB31E8F4EB}"/>
              </a:ext>
            </a:extLst>
          </p:cNvPr>
          <p:cNvSpPr>
            <a:spLocks noGrp="1"/>
          </p:cNvSpPr>
          <p:nvPr>
            <p:ph idx="11"/>
          </p:nvPr>
        </p:nvSpPr>
        <p:spPr>
          <a:xfrm>
            <a:off x="5638800" y="514350"/>
            <a:ext cx="3429000" cy="4629150"/>
          </a:xfrm>
        </p:spPr>
        <p:txBody>
          <a:bodyPr rtlCol="0"/>
          <a:lstStyle/>
          <a:p>
            <a:pPr marL="0" marR="0" indent="0" algn="just">
              <a:lnSpc>
                <a:spcPct val="100000"/>
              </a:lnSpc>
              <a:spcBef>
                <a:spcPts val="0"/>
              </a:spcBef>
              <a:spcAft>
                <a:spcPts val="800"/>
              </a:spcAft>
              <a:buNone/>
            </a:pPr>
            <a:r>
              <a:rPr lang="mn-MN" sz="1200" i="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p>
          <a:p>
            <a:pPr marL="0" marR="0" indent="0" algn="just">
              <a:lnSpc>
                <a:spcPct val="100000"/>
              </a:lnSpc>
              <a:spcBef>
                <a:spcPts val="0"/>
              </a:spcBef>
              <a:spcAft>
                <a:spcPts val="800"/>
              </a:spcAft>
              <a:buNone/>
            </a:pPr>
            <a:r>
              <a:rPr lang="mn-MN" sz="1200" i="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Ховд аймгийн Бүсийн оношилгоо эмчилгээний төвийн захирлын  2022 оны 08 дугаар сарын 24-ний өдрийн А/98 дугаар тушаалаар </a:t>
            </a:r>
            <a:endParaRPr lang="en-US" sz="1200" i="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marR="0" algn="just">
              <a:lnSpc>
                <a:spcPts val="1560"/>
              </a:lnSpc>
              <a:spcBef>
                <a:spcPts val="0"/>
              </a:spcBef>
              <a:spcAft>
                <a:spcPts val="800"/>
              </a:spcAft>
              <a:buFont typeface="Arial" panose="020B0604020202020204" pitchFamily="34" charset="0"/>
              <a:buChar char="•"/>
            </a:pPr>
            <a:r>
              <a:rPr lang="mn-MN" sz="1200" i="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Дэд захирал - 2 </a:t>
            </a:r>
          </a:p>
          <a:p>
            <a:pPr marR="0" algn="just">
              <a:lnSpc>
                <a:spcPts val="1560"/>
              </a:lnSpc>
              <a:spcBef>
                <a:spcPts val="0"/>
              </a:spcBef>
              <a:spcAft>
                <a:spcPts val="800"/>
              </a:spcAft>
              <a:buFont typeface="Arial" panose="020B0604020202020204" pitchFamily="34" charset="0"/>
              <a:buChar char="•"/>
            </a:pPr>
            <a:r>
              <a:rPr lang="mn-MN" sz="1200" i="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Алба - 11</a:t>
            </a:r>
            <a:endParaRPr lang="en-US" sz="1200" i="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marR="0" algn="just">
              <a:lnSpc>
                <a:spcPts val="1560"/>
              </a:lnSpc>
              <a:spcBef>
                <a:spcPts val="0"/>
              </a:spcBef>
              <a:spcAft>
                <a:spcPts val="800"/>
              </a:spcAft>
              <a:buFont typeface="Arial" panose="020B0604020202020204" pitchFamily="34" charset="0"/>
              <a:buChar char="•"/>
            </a:pPr>
            <a:r>
              <a:rPr lang="mn-MN" sz="1200" i="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Тасаг - 20</a:t>
            </a:r>
            <a:endParaRPr lang="en-US" sz="1200" i="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marR="0" algn="just">
              <a:lnSpc>
                <a:spcPct val="100000"/>
              </a:lnSpc>
              <a:spcBef>
                <a:spcPts val="0"/>
              </a:spcBef>
              <a:spcAft>
                <a:spcPts val="800"/>
              </a:spcAft>
              <a:buFont typeface="Arial" panose="020B0604020202020204" pitchFamily="34" charset="0"/>
              <a:buChar char="•"/>
            </a:pPr>
            <a:r>
              <a:rPr lang="mn-MN" sz="1200" i="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Клиник - 2  гэсэн бүтэцтэй батлагдсан ба нийт 490 эмч,</a:t>
            </a:r>
            <a:r>
              <a:rPr lang="en-US" sz="1200" i="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mn-MN" sz="1200" i="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эмнэлгийн ажилчид ажиллаж байна.  Тус байгууллагын үйл ажиллагааны стратеги төлөвлөгөөг 2022 онд боловсруулсан ба гүйцэтгэлийн төлөвлөгөөтэй уялдуулж 2022 оны 01 дүгээр улиралд Хүний нөөцийн хөгжлийн хөтөлбөрийг шинэчлэн боловсруулахаар төлөвлөн ажиллаж байна.  </a:t>
            </a:r>
            <a:endParaRPr lang="en-US" sz="1200" i="1"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1A6860A3-7A41-4E73-8B5F-3272AF507CC6}"/>
              </a:ext>
            </a:extLst>
          </p:cNvPr>
          <p:cNvPicPr>
            <a:picLocks noChangeAspect="1"/>
          </p:cNvPicPr>
          <p:nvPr/>
        </p:nvPicPr>
        <p:blipFill>
          <a:blip r:embed="rId3"/>
          <a:stretch>
            <a:fillRect/>
          </a:stretch>
        </p:blipFill>
        <p:spPr>
          <a:xfrm>
            <a:off x="0" y="1"/>
            <a:ext cx="938394" cy="819150"/>
          </a:xfrm>
          <a:prstGeom prst="rect">
            <a:avLst/>
          </a:prstGeom>
        </p:spPr>
      </p:pic>
      <p:pic>
        <p:nvPicPr>
          <p:cNvPr id="10" name="Picture 9">
            <a:extLst>
              <a:ext uri="{FF2B5EF4-FFF2-40B4-BE49-F238E27FC236}">
                <a16:creationId xmlns:a16="http://schemas.microsoft.com/office/drawing/2014/main" id="{851C78E3-CC30-4FCA-A932-55724D39C4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40581"/>
            <a:ext cx="5572125" cy="4324350"/>
          </a:xfrm>
          <a:prstGeom prst="rect">
            <a:avLst/>
          </a:prstGeom>
          <a:ln>
            <a:noFill/>
          </a:ln>
          <a:effectLst>
            <a:softEdge rad="112500"/>
          </a:effectLst>
        </p:spPr>
      </p:pic>
      <p:sp>
        <p:nvSpPr>
          <p:cNvPr id="5" name="Title 1">
            <a:extLst>
              <a:ext uri="{FF2B5EF4-FFF2-40B4-BE49-F238E27FC236}">
                <a16:creationId xmlns:a16="http://schemas.microsoft.com/office/drawing/2014/main" id="{D1714F4D-4542-4C53-84AD-BDCAC8CEEBAF}"/>
              </a:ext>
              <a:ext uri="{356F6940-69A9-4F27-A6A9-1C6FBF9624A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4B1CE5F-1C6D-4DCE-A17B-C97904B5897D}"/>
              </a:ext>
            </a:extLst>
          </p:cNvPr>
          <p:cNvSpPr txBox="1">
            <a:spLocks/>
          </p:cNvSpPr>
          <p:nvPr/>
        </p:nvSpPr>
        <p:spPr>
          <a:xfrm>
            <a:off x="2438400" y="57150"/>
            <a:ext cx="3886200" cy="533400"/>
          </a:xfrm>
          <a:prstGeom prst="rect">
            <a:avLst/>
          </a:prstGeom>
          <a:noFill/>
          <a:ln>
            <a:noFill/>
          </a:ln>
        </p:spPr>
        <p:txBody>
          <a:bodyPr vert="horz" lIns="0" tIns="0" rIns="0" bIns="0" rtlCol="0" anchor="b">
            <a:noAutofit/>
          </a:bodyPr>
          <a:lstStyle>
            <a:lvl1pPr lvl="0" algn="ctr" rtl="0">
              <a:lnSpc>
                <a:spcPct val="100000"/>
              </a:lnSpc>
              <a:spcBef>
                <a:spcPct val="0"/>
              </a:spcBef>
              <a:buNone/>
              <a:defRPr lang="en-US" sz="1200" b="1" i="0" cap="all" dirty="0">
                <a:solidFill>
                  <a:srgbClr val="FFFFFF"/>
                </a:solidFill>
                <a:latin typeface="Montserrat-heavy"/>
              </a:defRPr>
            </a:lvl1pPr>
          </a:lstStyle>
          <a:p>
            <a:r>
              <a:rPr lang="mn-MN" sz="1400" i="1" dirty="0">
                <a:solidFill>
                  <a:srgbClr val="5B9BD5">
                    <a:lumMod val="50000"/>
                  </a:srgbClr>
                </a:solidFill>
                <a:latin typeface="Times New Roman" panose="02020603050405020304" pitchFamily="18" charset="0"/>
                <a:cs typeface="Times New Roman" panose="02020603050405020304" pitchFamily="18" charset="0"/>
              </a:rPr>
              <a:t>хүНИЙ НӨӨЦ ТӨЛӨВЛӨЛТ</a:t>
            </a:r>
          </a:p>
        </p:txBody>
      </p:sp>
    </p:spTree>
    <p:extLst>
      <p:ext uri="{236D5CA0-C226-4148-9DE0-021DF0AFD762}">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71423712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5"/>
          <p:cNvSpPr txBox="1">
            <a:spLocks noGrp="1"/>
          </p:cNvSpPr>
          <p:nvPr>
            <p:ph type="title"/>
          </p:nvPr>
        </p:nvSpPr>
        <p:spPr>
          <a:xfrm>
            <a:off x="115889" y="1044576"/>
            <a:ext cx="2214562" cy="993775"/>
          </a:xfrm>
          <a:prstGeom prst="rect">
            <a:avLst/>
          </a:prstGeom>
          <a:noFill/>
          <a:ln>
            <a:noFill/>
          </a:ln>
        </p:spPr>
        <p:txBody>
          <a:bodyPr spcFirstLastPara="1" vert="horz" wrap="square" lIns="0" tIns="0" rIns="0" bIns="0" rtlCol="0" anchor="b" anchorCtr="0">
            <a:normAutofit fontScale="90000"/>
          </a:bodyPr>
          <a:lstStyle/>
          <a:p>
            <a:pPr algn="ctr">
              <a:buClr>
                <a:srgbClr val="002060"/>
              </a:buClr>
              <a:buSzPct val="100000"/>
            </a:pPr>
            <a:r>
              <a:rPr lang="mn-MN">
                <a:solidFill>
                  <a:srgbClr val="002060"/>
                </a:solidFill>
                <a:latin typeface="Times New Roman"/>
                <a:ea typeface="Times New Roman"/>
                <a:cs typeface="Times New Roman"/>
                <a:sym typeface="Times New Roman"/>
              </a:rPr>
              <a:t>Хүний нөөцийн чадавхи</a:t>
            </a:r>
            <a:endParaRPr dirty="0">
              <a:solidFill>
                <a:srgbClr val="002060"/>
              </a:solidFill>
              <a:latin typeface="Times New Roman"/>
              <a:ea typeface="Times New Roman"/>
              <a:cs typeface="Times New Roman"/>
              <a:sym typeface="Times New Roman"/>
            </a:endParaRPr>
          </a:p>
        </p:txBody>
      </p:sp>
      <p:sp>
        <p:nvSpPr>
          <p:cNvPr id="176" name="Google Shape;176;p5"/>
          <p:cNvSpPr txBox="1">
            <a:spLocks noGrp="1"/>
          </p:cNvSpPr>
          <p:nvPr>
            <p:ph type="sldNum" idx="12"/>
          </p:nvPr>
        </p:nvSpPr>
        <p:spPr>
          <a:xfrm>
            <a:off x="11087100" y="4697414"/>
            <a:ext cx="266700" cy="168275"/>
          </a:xfrm>
          <a:prstGeom prst="rect">
            <a:avLst/>
          </a:prstGeom>
          <a:noFill/>
          <a:ln>
            <a:noFill/>
          </a:ln>
        </p:spPr>
        <p:txBody>
          <a:bodyPr spcFirstLastPara="1" vert="horz" wrap="square" lIns="0" tIns="0" rIns="0" bIns="0" rtlCol="0" anchor="t" anchorCtr="0">
            <a:noAutofit/>
          </a:bodyPr>
          <a:lstStyle/>
          <a:p>
            <a:pPr algn="ctr" defTabSz="914378">
              <a:buClr>
                <a:srgbClr val="006F83"/>
              </a:buClr>
              <a:buSzPts val="1000"/>
              <a:defRPr/>
            </a:pPr>
            <a:fld id="{00000000-1234-1234-1234-123412341234}" type="slidenum">
              <a:rPr lang="mn-MN" sz="1000" b="1">
                <a:solidFill>
                  <a:srgbClr val="006F83"/>
                </a:solidFill>
              </a:rPr>
              <a:pPr algn="ctr" defTabSz="914378">
                <a:buClr>
                  <a:srgbClr val="006F83"/>
                </a:buClr>
                <a:buSzPts val="1000"/>
                <a:defRPr/>
              </a:pPr>
              <a:t>6</a:t>
            </a:fld>
            <a:endParaRPr sz="1000" b="1" dirty="0">
              <a:solidFill>
                <a:srgbClr val="006F83"/>
              </a:solidFill>
            </a:endParaRPr>
          </a:p>
        </p:txBody>
      </p:sp>
      <p:sp>
        <p:nvSpPr>
          <p:cNvPr id="177" name="Google Shape;177;p5"/>
          <p:cNvSpPr txBox="1"/>
          <p:nvPr/>
        </p:nvSpPr>
        <p:spPr>
          <a:xfrm>
            <a:off x="3711825" y="2033075"/>
            <a:ext cx="2214600" cy="872700"/>
          </a:xfrm>
          <a:prstGeom prst="rect">
            <a:avLst/>
          </a:prstGeom>
          <a:noFill/>
          <a:ln>
            <a:noFill/>
          </a:ln>
        </p:spPr>
        <p:txBody>
          <a:bodyPr spcFirstLastPara="1" wrap="square" lIns="0" tIns="0" rIns="0" bIns="0" anchor="b" anchorCtr="0">
            <a:noAutofit/>
          </a:bodyPr>
          <a:lstStyle/>
          <a:p>
            <a:pPr algn="ctr" defTabSz="914378">
              <a:buClr>
                <a:srgbClr val="002060"/>
              </a:buClr>
              <a:buSzPts val="2000"/>
              <a:defRPr/>
            </a:pPr>
            <a:r>
              <a:rPr lang="mn-MN" sz="2000" dirty="0">
                <a:solidFill>
                  <a:srgbClr val="002060"/>
                </a:solidFill>
                <a:latin typeface="Times New Roman"/>
                <a:ea typeface="Times New Roman"/>
                <a:cs typeface="Times New Roman"/>
                <a:sym typeface="Times New Roman"/>
              </a:rPr>
              <a:t>Эмнэлгийн мэргэжилтнүүд</a:t>
            </a:r>
            <a:endParaRPr sz="1400" dirty="0">
              <a:solidFill>
                <a:srgbClr val="000000"/>
              </a:solidFill>
              <a:latin typeface="Arial"/>
              <a:ea typeface="Arial"/>
              <a:cs typeface="Arial"/>
              <a:sym typeface="Arial"/>
            </a:endParaRPr>
          </a:p>
          <a:p>
            <a:pPr algn="ctr" defTabSz="914378">
              <a:buClr>
                <a:srgbClr val="002060"/>
              </a:buClr>
              <a:buSzPts val="1600"/>
              <a:defRPr/>
            </a:pPr>
            <a:r>
              <a:rPr lang="mn-MN" sz="1600" i="1" dirty="0">
                <a:solidFill>
                  <a:srgbClr val="002060"/>
                </a:solidFill>
                <a:latin typeface="Times New Roman"/>
                <a:ea typeface="Times New Roman"/>
                <a:cs typeface="Times New Roman"/>
                <a:sym typeface="Times New Roman"/>
              </a:rPr>
              <a:t>Эмч/Сувилагч</a:t>
            </a:r>
            <a:endParaRPr sz="1400" dirty="0">
              <a:solidFill>
                <a:srgbClr val="000000"/>
              </a:solidFill>
              <a:latin typeface="Arial"/>
              <a:ea typeface="Arial"/>
              <a:cs typeface="Arial"/>
              <a:sym typeface="Arial"/>
            </a:endParaRPr>
          </a:p>
          <a:p>
            <a:pPr algn="ctr" defTabSz="914378">
              <a:buClr>
                <a:srgbClr val="002060"/>
              </a:buClr>
              <a:buSzPts val="1600"/>
              <a:defRPr/>
            </a:pPr>
            <a:r>
              <a:rPr lang="mn-MN" sz="1600" i="1" dirty="0">
                <a:solidFill>
                  <a:srgbClr val="002060"/>
                </a:solidFill>
                <a:latin typeface="Times New Roman"/>
                <a:ea typeface="Times New Roman"/>
                <a:cs typeface="Times New Roman"/>
                <a:sym typeface="Times New Roman"/>
              </a:rPr>
              <a:t>1:1,7</a:t>
            </a:r>
            <a:endParaRPr sz="1600" i="1" dirty="0">
              <a:solidFill>
                <a:srgbClr val="002060"/>
              </a:solidFill>
              <a:latin typeface="Times New Roman"/>
              <a:ea typeface="Times New Roman"/>
              <a:cs typeface="Times New Roman"/>
              <a:sym typeface="Times New Roman"/>
            </a:endParaRPr>
          </a:p>
        </p:txBody>
      </p:sp>
      <p:sp>
        <p:nvSpPr>
          <p:cNvPr id="178" name="Google Shape;178;p5"/>
          <p:cNvSpPr/>
          <p:nvPr/>
        </p:nvSpPr>
        <p:spPr>
          <a:xfrm>
            <a:off x="4134368" y="1566181"/>
            <a:ext cx="1212318" cy="400069"/>
          </a:xfrm>
          <a:prstGeom prst="rect">
            <a:avLst/>
          </a:prstGeom>
          <a:noFill/>
          <a:ln>
            <a:noFill/>
          </a:ln>
        </p:spPr>
        <p:txBody>
          <a:bodyPr spcFirstLastPara="1" wrap="square" lIns="91425" tIns="45700" rIns="91425" bIns="45700" anchor="t" anchorCtr="0">
            <a:spAutoFit/>
          </a:bodyPr>
          <a:lstStyle/>
          <a:p>
            <a:pPr defTabSz="914378">
              <a:buClr>
                <a:srgbClr val="002060"/>
              </a:buClr>
              <a:buSzPts val="2000"/>
              <a:defRPr/>
            </a:pPr>
            <a:r>
              <a:rPr lang="mn-MN" sz="2000" i="1" dirty="0">
                <a:solidFill>
                  <a:srgbClr val="002060"/>
                </a:solidFill>
                <a:latin typeface="Times New Roman"/>
                <a:ea typeface="Times New Roman"/>
                <a:cs typeface="Times New Roman"/>
                <a:sym typeface="Times New Roman"/>
              </a:rPr>
              <a:t> 79,3 хувь</a:t>
            </a:r>
            <a:endParaRPr sz="2000" dirty="0">
              <a:solidFill>
                <a:srgbClr val="002060"/>
              </a:solidFill>
              <a:latin typeface="Times New Roman"/>
              <a:ea typeface="Times New Roman"/>
              <a:cs typeface="Times New Roman"/>
              <a:sym typeface="Times New Roman"/>
            </a:endParaRPr>
          </a:p>
        </p:txBody>
      </p:sp>
      <p:sp>
        <p:nvSpPr>
          <p:cNvPr id="179" name="Google Shape;179;p5"/>
          <p:cNvSpPr txBox="1"/>
          <p:nvPr/>
        </p:nvSpPr>
        <p:spPr>
          <a:xfrm>
            <a:off x="5986296" y="1566181"/>
            <a:ext cx="3005304" cy="744444"/>
          </a:xfrm>
          <a:prstGeom prst="rect">
            <a:avLst/>
          </a:prstGeom>
          <a:noFill/>
          <a:ln>
            <a:noFill/>
          </a:ln>
        </p:spPr>
        <p:txBody>
          <a:bodyPr spcFirstLastPara="1" wrap="square" lIns="0" tIns="0" rIns="0" bIns="0" anchor="t" anchorCtr="0">
            <a:noAutofit/>
          </a:bodyPr>
          <a:lstStyle/>
          <a:p>
            <a:pPr algn="ctr" defTabSz="914378">
              <a:buClr>
                <a:srgbClr val="EEECE1"/>
              </a:buClr>
              <a:buSzPts val="1400"/>
              <a:defRPr/>
            </a:pPr>
            <a:r>
              <a:rPr lang="mn-MN" sz="1400" dirty="0">
                <a:solidFill>
                  <a:srgbClr val="002060"/>
                </a:solidFill>
                <a:latin typeface="Times New Roman"/>
                <a:ea typeface="Times New Roman"/>
                <a:cs typeface="Times New Roman"/>
                <a:sym typeface="Times New Roman"/>
              </a:rPr>
              <a:t>20 чиглэлийн үндсэн мэргэшил, </a:t>
            </a:r>
            <a:endParaRPr sz="1400" dirty="0">
              <a:solidFill>
                <a:srgbClr val="002060"/>
              </a:solidFill>
              <a:latin typeface="Times New Roman"/>
              <a:ea typeface="Times New Roman"/>
              <a:cs typeface="Times New Roman"/>
              <a:sym typeface="Times New Roman"/>
            </a:endParaRPr>
          </a:p>
          <a:p>
            <a:pPr algn="ctr" defTabSz="914378">
              <a:buClr>
                <a:srgbClr val="EEECE1"/>
              </a:buClr>
              <a:buSzPts val="1400"/>
              <a:defRPr/>
            </a:pPr>
            <a:r>
              <a:rPr lang="mn-MN" sz="1400" dirty="0">
                <a:solidFill>
                  <a:srgbClr val="002060"/>
                </a:solidFill>
                <a:latin typeface="Times New Roman"/>
                <a:ea typeface="Times New Roman"/>
                <a:cs typeface="Times New Roman"/>
                <a:sym typeface="Times New Roman"/>
              </a:rPr>
              <a:t>42 чиглэлийн төрөлжсөн мэргэшлийн эмч нар ажиллаж байна.</a:t>
            </a:r>
            <a:endParaRPr sz="1400" dirty="0">
              <a:solidFill>
                <a:srgbClr val="002060"/>
              </a:solidFill>
              <a:latin typeface="Times New Roman"/>
              <a:ea typeface="Times New Roman"/>
              <a:cs typeface="Times New Roman"/>
              <a:sym typeface="Times New Roman"/>
            </a:endParaRPr>
          </a:p>
          <a:p>
            <a:pPr algn="ctr" defTabSz="914378">
              <a:spcBef>
                <a:spcPts val="450"/>
              </a:spcBef>
              <a:buClr>
                <a:srgbClr val="EEECE1"/>
              </a:buClr>
              <a:buSzPts val="1400"/>
              <a:defRPr/>
            </a:pPr>
            <a:r>
              <a:rPr lang="mn-MN" sz="1400" dirty="0">
                <a:solidFill>
                  <a:srgbClr val="002060"/>
                </a:solidFill>
                <a:latin typeface="Times New Roman"/>
                <a:ea typeface="Times New Roman"/>
                <a:cs typeface="Times New Roman"/>
                <a:sym typeface="Times New Roman"/>
              </a:rPr>
              <a:t>         </a:t>
            </a:r>
            <a:endParaRPr sz="1400" dirty="0">
              <a:solidFill>
                <a:srgbClr val="002060"/>
              </a:solidFill>
              <a:latin typeface="Times New Roman"/>
              <a:ea typeface="Times New Roman"/>
              <a:cs typeface="Times New Roman"/>
              <a:sym typeface="Times New Roman"/>
            </a:endParaRPr>
          </a:p>
          <a:p>
            <a:pPr marL="161996" indent="-73097" algn="ctr" defTabSz="914378">
              <a:spcBef>
                <a:spcPts val="450"/>
              </a:spcBef>
              <a:buClr>
                <a:srgbClr val="EEECE1"/>
              </a:buClr>
              <a:buSzPts val="1400"/>
              <a:defRPr/>
            </a:pPr>
            <a:endParaRPr sz="1400" dirty="0">
              <a:solidFill>
                <a:srgbClr val="002060"/>
              </a:solidFill>
              <a:latin typeface="Times New Roman"/>
              <a:ea typeface="Times New Roman"/>
              <a:cs typeface="Times New Roman"/>
              <a:sym typeface="Times New Roman"/>
            </a:endParaRPr>
          </a:p>
        </p:txBody>
      </p:sp>
      <p:sp>
        <p:nvSpPr>
          <p:cNvPr id="180" name="Google Shape;180;p5"/>
          <p:cNvSpPr txBox="1"/>
          <p:nvPr/>
        </p:nvSpPr>
        <p:spPr>
          <a:xfrm>
            <a:off x="211139" y="2408239"/>
            <a:ext cx="1879600" cy="739775"/>
          </a:xfrm>
          <a:prstGeom prst="rect">
            <a:avLst/>
          </a:prstGeom>
          <a:noFill/>
          <a:ln>
            <a:noFill/>
          </a:ln>
        </p:spPr>
        <p:txBody>
          <a:bodyPr spcFirstLastPara="1" wrap="square" lIns="0" tIns="0" rIns="0" bIns="0" anchor="t" anchorCtr="0">
            <a:noAutofit/>
          </a:bodyPr>
          <a:lstStyle/>
          <a:p>
            <a:pPr defTabSz="914378">
              <a:buClr>
                <a:srgbClr val="EEECE1"/>
              </a:buClr>
              <a:buSzPts val="1600"/>
              <a:defRPr/>
            </a:pPr>
            <a:r>
              <a:rPr lang="mn-MN" sz="1600" i="1" dirty="0">
                <a:solidFill>
                  <a:srgbClr val="002060"/>
                </a:solidFill>
                <a:latin typeface="Times New Roman"/>
                <a:ea typeface="Times New Roman"/>
                <a:cs typeface="Times New Roman"/>
                <a:sym typeface="Times New Roman"/>
              </a:rPr>
              <a:t>Ажиллаж байгаа эмч, ажилчид 4</a:t>
            </a:r>
            <a:r>
              <a:rPr lang="en-US" sz="1600" i="1" dirty="0">
                <a:solidFill>
                  <a:srgbClr val="002060"/>
                </a:solidFill>
                <a:latin typeface="Times New Roman"/>
                <a:ea typeface="Times New Roman"/>
                <a:cs typeface="Times New Roman"/>
                <a:sym typeface="Times New Roman"/>
              </a:rPr>
              <a:t>90</a:t>
            </a:r>
            <a:endParaRPr sz="1600" i="1" dirty="0">
              <a:solidFill>
                <a:srgbClr val="002060"/>
              </a:solidFill>
              <a:latin typeface="Times New Roman"/>
              <a:ea typeface="Times New Roman"/>
              <a:cs typeface="Times New Roman"/>
              <a:sym typeface="Times New Roman"/>
            </a:endParaRPr>
          </a:p>
          <a:p>
            <a:pPr defTabSz="914378">
              <a:spcBef>
                <a:spcPts val="450"/>
              </a:spcBef>
              <a:buClr>
                <a:srgbClr val="EEECE1"/>
              </a:buClr>
              <a:buSzPts val="1600"/>
              <a:defRPr/>
            </a:pPr>
            <a:r>
              <a:rPr lang="mn-MN" sz="1600" i="1" dirty="0">
                <a:solidFill>
                  <a:srgbClr val="002060"/>
                </a:solidFill>
                <a:latin typeface="Times New Roman"/>
                <a:ea typeface="Times New Roman"/>
                <a:cs typeface="Times New Roman"/>
                <a:sym typeface="Times New Roman"/>
              </a:rPr>
              <a:t>         </a:t>
            </a:r>
            <a:endParaRPr sz="1600" dirty="0">
              <a:solidFill>
                <a:srgbClr val="002060"/>
              </a:solidFill>
              <a:latin typeface="Times New Roman"/>
              <a:ea typeface="Times New Roman"/>
              <a:cs typeface="Times New Roman"/>
              <a:sym typeface="Times New Roman"/>
            </a:endParaRPr>
          </a:p>
          <a:p>
            <a:pPr marL="161996" indent="-60395" defTabSz="914378">
              <a:spcBef>
                <a:spcPts val="450"/>
              </a:spcBef>
              <a:buClr>
                <a:srgbClr val="EEECE1"/>
              </a:buClr>
              <a:buSzPts val="1600"/>
              <a:defRPr/>
            </a:pPr>
            <a:endParaRPr sz="1600" dirty="0">
              <a:solidFill>
                <a:srgbClr val="002060"/>
              </a:solidFill>
              <a:latin typeface="Times New Roman"/>
              <a:ea typeface="Times New Roman"/>
              <a:cs typeface="Times New Roman"/>
              <a:sym typeface="Times New Roman"/>
            </a:endParaRPr>
          </a:p>
        </p:txBody>
      </p:sp>
      <p:pic>
        <p:nvPicPr>
          <p:cNvPr id="181" name="Google Shape;181;p5"/>
          <p:cNvPicPr preferRelativeResize="0"/>
          <p:nvPr/>
        </p:nvPicPr>
        <p:blipFill rotWithShape="1">
          <a:blip r:embed="rId3">
            <a:alphaModFix/>
          </a:blip>
          <a:srcRect/>
          <a:stretch/>
        </p:blipFill>
        <p:spPr>
          <a:xfrm>
            <a:off x="1" y="0"/>
            <a:ext cx="975518" cy="785074"/>
          </a:xfrm>
          <a:prstGeom prst="rect">
            <a:avLst/>
          </a:prstGeom>
          <a:noFill/>
          <a:ln>
            <a:noFill/>
          </a:ln>
        </p:spPr>
      </p:pic>
      <p:grpSp>
        <p:nvGrpSpPr>
          <p:cNvPr id="182" name="Google Shape;182;p5"/>
          <p:cNvGrpSpPr/>
          <p:nvPr/>
        </p:nvGrpSpPr>
        <p:grpSpPr>
          <a:xfrm>
            <a:off x="2923368" y="1966070"/>
            <a:ext cx="846967" cy="780132"/>
            <a:chOff x="647794" y="2434655"/>
            <a:chExt cx="440907" cy="436979"/>
          </a:xfrm>
        </p:grpSpPr>
        <p:sp>
          <p:nvSpPr>
            <p:cNvPr id="183" name="Google Shape;183;p5"/>
            <p:cNvSpPr/>
            <p:nvPr/>
          </p:nvSpPr>
          <p:spPr>
            <a:xfrm>
              <a:off x="647794" y="2578594"/>
              <a:ext cx="440907" cy="293040"/>
            </a:xfrm>
            <a:custGeom>
              <a:avLst/>
              <a:gdLst/>
              <a:ahLst/>
              <a:cxnLst/>
              <a:rect l="l" t="t" r="r" b="b"/>
              <a:pathLst>
                <a:path w="440907" h="293040" extrusionOk="0">
                  <a:moveTo>
                    <a:pt x="434184" y="2361"/>
                  </a:moveTo>
                  <a:cubicBezTo>
                    <a:pt x="431722" y="768"/>
                    <a:pt x="428949" y="0"/>
                    <a:pt x="426201" y="0"/>
                  </a:cubicBezTo>
                  <a:cubicBezTo>
                    <a:pt x="421835" y="0"/>
                    <a:pt x="417531" y="1940"/>
                    <a:pt x="414644" y="5595"/>
                  </a:cubicBezTo>
                  <a:lnTo>
                    <a:pt x="410379" y="10996"/>
                  </a:lnTo>
                  <a:cubicBezTo>
                    <a:pt x="407254" y="14952"/>
                    <a:pt x="402491" y="17259"/>
                    <a:pt x="397451" y="17259"/>
                  </a:cubicBezTo>
                  <a:cubicBezTo>
                    <a:pt x="385135" y="17259"/>
                    <a:pt x="373458" y="22737"/>
                    <a:pt x="365585" y="32207"/>
                  </a:cubicBezTo>
                  <a:lnTo>
                    <a:pt x="354047" y="46086"/>
                  </a:lnTo>
                  <a:lnTo>
                    <a:pt x="354073" y="46106"/>
                  </a:lnTo>
                  <a:lnTo>
                    <a:pt x="310425" y="94365"/>
                  </a:lnTo>
                  <a:cubicBezTo>
                    <a:pt x="309681" y="95193"/>
                    <a:pt x="308655" y="95672"/>
                    <a:pt x="307541" y="95718"/>
                  </a:cubicBezTo>
                  <a:cubicBezTo>
                    <a:pt x="306330" y="95758"/>
                    <a:pt x="305361" y="95366"/>
                    <a:pt x="304553" y="94602"/>
                  </a:cubicBezTo>
                  <a:lnTo>
                    <a:pt x="249272" y="42613"/>
                  </a:lnTo>
                  <a:cubicBezTo>
                    <a:pt x="232400" y="26747"/>
                    <a:pt x="210356" y="18009"/>
                    <a:pt x="187198" y="18009"/>
                  </a:cubicBezTo>
                  <a:lnTo>
                    <a:pt x="178551" y="18009"/>
                  </a:lnTo>
                  <a:cubicBezTo>
                    <a:pt x="178133" y="18009"/>
                    <a:pt x="177723" y="18091"/>
                    <a:pt x="177325" y="18215"/>
                  </a:cubicBezTo>
                  <a:cubicBezTo>
                    <a:pt x="177258" y="18236"/>
                    <a:pt x="177197" y="18271"/>
                    <a:pt x="177130" y="18296"/>
                  </a:cubicBezTo>
                  <a:cubicBezTo>
                    <a:pt x="176911" y="18377"/>
                    <a:pt x="176687" y="18446"/>
                    <a:pt x="176484" y="18564"/>
                  </a:cubicBezTo>
                  <a:lnTo>
                    <a:pt x="171364" y="21534"/>
                  </a:lnTo>
                  <a:cubicBezTo>
                    <a:pt x="152393" y="32540"/>
                    <a:pt x="128804" y="32575"/>
                    <a:pt x="109809" y="21629"/>
                  </a:cubicBezTo>
                  <a:lnTo>
                    <a:pt x="104476" y="18558"/>
                  </a:lnTo>
                  <a:cubicBezTo>
                    <a:pt x="104382" y="18504"/>
                    <a:pt x="104269" y="18504"/>
                    <a:pt x="104171" y="18460"/>
                  </a:cubicBezTo>
                  <a:cubicBezTo>
                    <a:pt x="103808" y="18284"/>
                    <a:pt x="103423" y="18154"/>
                    <a:pt x="103020" y="18088"/>
                  </a:cubicBezTo>
                  <a:cubicBezTo>
                    <a:pt x="102927" y="18074"/>
                    <a:pt x="102836" y="18059"/>
                    <a:pt x="102742" y="18051"/>
                  </a:cubicBezTo>
                  <a:cubicBezTo>
                    <a:pt x="102634" y="18043"/>
                    <a:pt x="102529" y="18009"/>
                    <a:pt x="102421" y="18009"/>
                  </a:cubicBezTo>
                  <a:lnTo>
                    <a:pt x="95785" y="18009"/>
                  </a:lnTo>
                  <a:cubicBezTo>
                    <a:pt x="74637" y="18009"/>
                    <a:pt x="53788" y="25148"/>
                    <a:pt x="37081" y="38109"/>
                  </a:cubicBezTo>
                  <a:cubicBezTo>
                    <a:pt x="11180" y="58198"/>
                    <a:pt x="-2539" y="89685"/>
                    <a:pt x="389" y="122331"/>
                  </a:cubicBezTo>
                  <a:lnTo>
                    <a:pt x="14466" y="281417"/>
                  </a:lnTo>
                  <a:cubicBezTo>
                    <a:pt x="15065" y="288043"/>
                    <a:pt x="20531" y="293040"/>
                    <a:pt x="27183" y="293040"/>
                  </a:cubicBezTo>
                  <a:lnTo>
                    <a:pt x="49653" y="293040"/>
                  </a:lnTo>
                  <a:lnTo>
                    <a:pt x="140621" y="293040"/>
                  </a:lnTo>
                  <a:lnTo>
                    <a:pt x="223528" y="293040"/>
                  </a:lnTo>
                  <a:cubicBezTo>
                    <a:pt x="227011" y="293040"/>
                    <a:pt x="230385" y="291590"/>
                    <a:pt x="232786" y="289064"/>
                  </a:cubicBezTo>
                  <a:cubicBezTo>
                    <a:pt x="235219" y="286501"/>
                    <a:pt x="236458" y="283142"/>
                    <a:pt x="236277" y="279621"/>
                  </a:cubicBezTo>
                  <a:lnTo>
                    <a:pt x="233743" y="228634"/>
                  </a:lnTo>
                  <a:cubicBezTo>
                    <a:pt x="232517" y="204991"/>
                    <a:pt x="235131" y="182772"/>
                    <a:pt x="241518" y="162588"/>
                  </a:cubicBezTo>
                  <a:cubicBezTo>
                    <a:pt x="241919" y="161318"/>
                    <a:pt x="242269" y="160031"/>
                    <a:pt x="242614" y="158742"/>
                  </a:cubicBezTo>
                  <a:cubicBezTo>
                    <a:pt x="242619" y="158717"/>
                    <a:pt x="242635" y="158698"/>
                    <a:pt x="242640" y="158673"/>
                  </a:cubicBezTo>
                  <a:cubicBezTo>
                    <a:pt x="242643" y="158657"/>
                    <a:pt x="242645" y="158642"/>
                    <a:pt x="242647" y="158626"/>
                  </a:cubicBezTo>
                  <a:cubicBezTo>
                    <a:pt x="244035" y="153411"/>
                    <a:pt x="244985" y="148052"/>
                    <a:pt x="245443" y="142585"/>
                  </a:cubicBezTo>
                  <a:lnTo>
                    <a:pt x="280880" y="169544"/>
                  </a:lnTo>
                  <a:cubicBezTo>
                    <a:pt x="288449" y="175303"/>
                    <a:pt x="297860" y="178477"/>
                    <a:pt x="307372" y="178477"/>
                  </a:cubicBezTo>
                  <a:cubicBezTo>
                    <a:pt x="321839" y="178477"/>
                    <a:pt x="335348" y="171342"/>
                    <a:pt x="343513" y="159393"/>
                  </a:cubicBezTo>
                  <a:lnTo>
                    <a:pt x="400019" y="76632"/>
                  </a:lnTo>
                  <a:lnTo>
                    <a:pt x="438162" y="23273"/>
                  </a:lnTo>
                  <a:cubicBezTo>
                    <a:pt x="443044" y="16444"/>
                    <a:pt x="441233" y="6921"/>
                    <a:pt x="434184" y="2361"/>
                  </a:cubicBezTo>
                  <a:close/>
                  <a:moveTo>
                    <a:pt x="397451" y="25496"/>
                  </a:moveTo>
                  <a:cubicBezTo>
                    <a:pt x="405058" y="25496"/>
                    <a:pt x="412126" y="22072"/>
                    <a:pt x="416843" y="16101"/>
                  </a:cubicBezTo>
                  <a:lnTo>
                    <a:pt x="421108" y="10701"/>
                  </a:lnTo>
                  <a:cubicBezTo>
                    <a:pt x="422344" y="9135"/>
                    <a:pt x="424201" y="8237"/>
                    <a:pt x="426201" y="8237"/>
                  </a:cubicBezTo>
                  <a:cubicBezTo>
                    <a:pt x="427445" y="8237"/>
                    <a:pt x="428659" y="8597"/>
                    <a:pt x="429710" y="9277"/>
                  </a:cubicBezTo>
                  <a:cubicBezTo>
                    <a:pt x="431211" y="10248"/>
                    <a:pt x="432221" y="11749"/>
                    <a:pt x="432555" y="13505"/>
                  </a:cubicBezTo>
                  <a:cubicBezTo>
                    <a:pt x="432889" y="15261"/>
                    <a:pt x="432501" y="17029"/>
                    <a:pt x="431461" y="18483"/>
                  </a:cubicBezTo>
                  <a:lnTo>
                    <a:pt x="396208" y="67800"/>
                  </a:lnTo>
                  <a:lnTo>
                    <a:pt x="365964" y="44636"/>
                  </a:lnTo>
                  <a:lnTo>
                    <a:pt x="371919" y="37472"/>
                  </a:lnTo>
                  <a:cubicBezTo>
                    <a:pt x="378247" y="29861"/>
                    <a:pt x="387552" y="25496"/>
                    <a:pt x="397451" y="25496"/>
                  </a:cubicBezTo>
                  <a:close/>
                  <a:moveTo>
                    <a:pt x="50180" y="161038"/>
                  </a:moveTo>
                  <a:cubicBezTo>
                    <a:pt x="45736" y="144651"/>
                    <a:pt x="43906" y="123214"/>
                    <a:pt x="44739" y="97323"/>
                  </a:cubicBezTo>
                  <a:cubicBezTo>
                    <a:pt x="44815" y="95051"/>
                    <a:pt x="43029" y="93148"/>
                    <a:pt x="40757" y="93074"/>
                  </a:cubicBezTo>
                  <a:cubicBezTo>
                    <a:pt x="40713" y="93072"/>
                    <a:pt x="40669" y="93072"/>
                    <a:pt x="40620" y="93072"/>
                  </a:cubicBezTo>
                  <a:cubicBezTo>
                    <a:pt x="38408" y="93072"/>
                    <a:pt x="36578" y="94829"/>
                    <a:pt x="36510" y="97057"/>
                  </a:cubicBezTo>
                  <a:cubicBezTo>
                    <a:pt x="35645" y="123767"/>
                    <a:pt x="37572" y="146018"/>
                    <a:pt x="42233" y="163193"/>
                  </a:cubicBezTo>
                  <a:cubicBezTo>
                    <a:pt x="47638" y="183134"/>
                    <a:pt x="49883" y="202821"/>
                    <a:pt x="48901" y="221710"/>
                  </a:cubicBezTo>
                  <a:lnTo>
                    <a:pt x="45732" y="284803"/>
                  </a:lnTo>
                  <a:lnTo>
                    <a:pt x="27183" y="284803"/>
                  </a:lnTo>
                  <a:cubicBezTo>
                    <a:pt x="24822" y="284803"/>
                    <a:pt x="22884" y="283030"/>
                    <a:pt x="22671" y="280683"/>
                  </a:cubicBezTo>
                  <a:lnTo>
                    <a:pt x="8594" y="121599"/>
                  </a:lnTo>
                  <a:cubicBezTo>
                    <a:pt x="5919" y="91757"/>
                    <a:pt x="18456" y="62978"/>
                    <a:pt x="42133" y="44616"/>
                  </a:cubicBezTo>
                  <a:cubicBezTo>
                    <a:pt x="54561" y="34972"/>
                    <a:pt x="69511" y="28930"/>
                    <a:pt x="85064" y="26989"/>
                  </a:cubicBezTo>
                  <a:cubicBezTo>
                    <a:pt x="80652" y="30564"/>
                    <a:pt x="76212" y="35405"/>
                    <a:pt x="73009" y="41905"/>
                  </a:cubicBezTo>
                  <a:cubicBezTo>
                    <a:pt x="66320" y="55465"/>
                    <a:pt x="66871" y="72212"/>
                    <a:pt x="74645" y="91680"/>
                  </a:cubicBezTo>
                  <a:cubicBezTo>
                    <a:pt x="74704" y="91828"/>
                    <a:pt x="74806" y="91941"/>
                    <a:pt x="74880" y="92078"/>
                  </a:cubicBezTo>
                  <a:cubicBezTo>
                    <a:pt x="69652" y="96231"/>
                    <a:pt x="66284" y="102628"/>
                    <a:pt x="66284" y="109807"/>
                  </a:cubicBezTo>
                  <a:cubicBezTo>
                    <a:pt x="66284" y="122297"/>
                    <a:pt x="76447" y="132458"/>
                    <a:pt x="88935" y="132458"/>
                  </a:cubicBezTo>
                  <a:cubicBezTo>
                    <a:pt x="101423" y="132458"/>
                    <a:pt x="111587" y="122297"/>
                    <a:pt x="111587" y="109807"/>
                  </a:cubicBezTo>
                  <a:cubicBezTo>
                    <a:pt x="111587" y="97317"/>
                    <a:pt x="101423" y="87156"/>
                    <a:pt x="88935" y="87156"/>
                  </a:cubicBezTo>
                  <a:cubicBezTo>
                    <a:pt x="86568" y="87156"/>
                    <a:pt x="84287" y="87524"/>
                    <a:pt x="82141" y="88200"/>
                  </a:cubicBezTo>
                  <a:cubicBezTo>
                    <a:pt x="75450" y="71228"/>
                    <a:pt x="74838" y="56903"/>
                    <a:pt x="80353" y="45636"/>
                  </a:cubicBezTo>
                  <a:cubicBezTo>
                    <a:pt x="86224" y="33635"/>
                    <a:pt x="97650" y="28285"/>
                    <a:pt x="101872" y="26659"/>
                  </a:cubicBezTo>
                  <a:lnTo>
                    <a:pt x="133267" y="77434"/>
                  </a:lnTo>
                  <a:cubicBezTo>
                    <a:pt x="134108" y="78795"/>
                    <a:pt x="135234" y="79816"/>
                    <a:pt x="136502" y="80499"/>
                  </a:cubicBezTo>
                  <a:lnTo>
                    <a:pt x="136502" y="284803"/>
                  </a:lnTo>
                  <a:lnTo>
                    <a:pt x="53981" y="284803"/>
                  </a:lnTo>
                  <a:lnTo>
                    <a:pt x="57130" y="222130"/>
                  </a:lnTo>
                  <a:cubicBezTo>
                    <a:pt x="58152" y="202375"/>
                    <a:pt x="55815" y="181821"/>
                    <a:pt x="50180" y="161038"/>
                  </a:cubicBezTo>
                  <a:close/>
                  <a:moveTo>
                    <a:pt x="88935" y="95392"/>
                  </a:moveTo>
                  <a:cubicBezTo>
                    <a:pt x="96882" y="95392"/>
                    <a:pt x="103350" y="101860"/>
                    <a:pt x="103350" y="109807"/>
                  </a:cubicBezTo>
                  <a:cubicBezTo>
                    <a:pt x="103350" y="117754"/>
                    <a:pt x="96882" y="124221"/>
                    <a:pt x="88935" y="124221"/>
                  </a:cubicBezTo>
                  <a:cubicBezTo>
                    <a:pt x="80988" y="124221"/>
                    <a:pt x="74521" y="117754"/>
                    <a:pt x="74521" y="109807"/>
                  </a:cubicBezTo>
                  <a:cubicBezTo>
                    <a:pt x="74521" y="101860"/>
                    <a:pt x="80988" y="95392"/>
                    <a:pt x="88935" y="95392"/>
                  </a:cubicBezTo>
                  <a:close/>
                  <a:moveTo>
                    <a:pt x="336708" y="154747"/>
                  </a:moveTo>
                  <a:cubicBezTo>
                    <a:pt x="330084" y="164448"/>
                    <a:pt x="319116" y="170240"/>
                    <a:pt x="307372" y="170240"/>
                  </a:cubicBezTo>
                  <a:cubicBezTo>
                    <a:pt x="299650" y="170240"/>
                    <a:pt x="292012" y="167664"/>
                    <a:pt x="285867" y="162988"/>
                  </a:cubicBezTo>
                  <a:lnTo>
                    <a:pt x="245714" y="132444"/>
                  </a:lnTo>
                  <a:cubicBezTo>
                    <a:pt x="246992" y="109129"/>
                    <a:pt x="243426" y="96692"/>
                    <a:pt x="243223" y="96016"/>
                  </a:cubicBezTo>
                  <a:cubicBezTo>
                    <a:pt x="242575" y="93834"/>
                    <a:pt x="240275" y="92603"/>
                    <a:pt x="238115" y="93245"/>
                  </a:cubicBezTo>
                  <a:cubicBezTo>
                    <a:pt x="235935" y="93886"/>
                    <a:pt x="234693" y="96175"/>
                    <a:pt x="235328" y="98355"/>
                  </a:cubicBezTo>
                  <a:cubicBezTo>
                    <a:pt x="235388" y="98556"/>
                    <a:pt x="241116" y="118944"/>
                    <a:pt x="234632" y="156569"/>
                  </a:cubicBezTo>
                  <a:cubicBezTo>
                    <a:pt x="234317" y="157750"/>
                    <a:pt x="234034" y="158942"/>
                    <a:pt x="233667" y="160105"/>
                  </a:cubicBezTo>
                  <a:cubicBezTo>
                    <a:pt x="226979" y="181230"/>
                    <a:pt x="224240" y="204430"/>
                    <a:pt x="225515" y="229052"/>
                  </a:cubicBezTo>
                  <a:lnTo>
                    <a:pt x="228048" y="280039"/>
                  </a:lnTo>
                  <a:cubicBezTo>
                    <a:pt x="228117" y="281292"/>
                    <a:pt x="227674" y="282483"/>
                    <a:pt x="226814" y="283394"/>
                  </a:cubicBezTo>
                  <a:cubicBezTo>
                    <a:pt x="225949" y="284303"/>
                    <a:pt x="224783" y="284803"/>
                    <a:pt x="223528" y="284803"/>
                  </a:cubicBezTo>
                  <a:lnTo>
                    <a:pt x="144739" y="284803"/>
                  </a:lnTo>
                  <a:lnTo>
                    <a:pt x="144739" y="80502"/>
                  </a:lnTo>
                  <a:cubicBezTo>
                    <a:pt x="146008" y="79818"/>
                    <a:pt x="147136" y="78797"/>
                    <a:pt x="147979" y="77434"/>
                  </a:cubicBezTo>
                  <a:lnTo>
                    <a:pt x="179047" y="27186"/>
                  </a:lnTo>
                  <a:cubicBezTo>
                    <a:pt x="186554" y="32003"/>
                    <a:pt x="208541" y="49707"/>
                    <a:pt x="196649" y="86078"/>
                  </a:cubicBezTo>
                  <a:cubicBezTo>
                    <a:pt x="196454" y="86675"/>
                    <a:pt x="196430" y="87278"/>
                    <a:pt x="196504" y="87863"/>
                  </a:cubicBezTo>
                  <a:cubicBezTo>
                    <a:pt x="194975" y="87658"/>
                    <a:pt x="193427" y="87516"/>
                    <a:pt x="191843" y="87516"/>
                  </a:cubicBezTo>
                  <a:cubicBezTo>
                    <a:pt x="172526" y="87516"/>
                    <a:pt x="156809" y="103231"/>
                    <a:pt x="156809" y="122550"/>
                  </a:cubicBezTo>
                  <a:lnTo>
                    <a:pt x="156809" y="141079"/>
                  </a:lnTo>
                  <a:cubicBezTo>
                    <a:pt x="156809" y="141498"/>
                    <a:pt x="156931" y="141879"/>
                    <a:pt x="157047" y="142259"/>
                  </a:cubicBezTo>
                  <a:cubicBezTo>
                    <a:pt x="157823" y="148336"/>
                    <a:pt x="162957" y="153050"/>
                    <a:pt x="169244" y="153050"/>
                  </a:cubicBezTo>
                  <a:cubicBezTo>
                    <a:pt x="176068" y="153050"/>
                    <a:pt x="181600" y="147519"/>
                    <a:pt x="181600" y="140695"/>
                  </a:cubicBezTo>
                  <a:cubicBezTo>
                    <a:pt x="181600" y="133871"/>
                    <a:pt x="176068" y="128340"/>
                    <a:pt x="169244" y="128340"/>
                  </a:cubicBezTo>
                  <a:cubicBezTo>
                    <a:pt x="167763" y="128340"/>
                    <a:pt x="166362" y="128643"/>
                    <a:pt x="165045" y="129121"/>
                  </a:cubicBezTo>
                  <a:lnTo>
                    <a:pt x="165045" y="122550"/>
                  </a:lnTo>
                  <a:cubicBezTo>
                    <a:pt x="165045" y="107774"/>
                    <a:pt x="177067" y="95752"/>
                    <a:pt x="191843" y="95752"/>
                  </a:cubicBezTo>
                  <a:cubicBezTo>
                    <a:pt x="206620" y="95752"/>
                    <a:pt x="218641" y="107774"/>
                    <a:pt x="218641" y="122550"/>
                  </a:cubicBezTo>
                  <a:lnTo>
                    <a:pt x="218641" y="129089"/>
                  </a:lnTo>
                  <a:cubicBezTo>
                    <a:pt x="217354" y="128634"/>
                    <a:pt x="215990" y="128340"/>
                    <a:pt x="214547" y="128340"/>
                  </a:cubicBezTo>
                  <a:cubicBezTo>
                    <a:pt x="207723" y="128340"/>
                    <a:pt x="202192" y="133871"/>
                    <a:pt x="202192" y="140695"/>
                  </a:cubicBezTo>
                  <a:cubicBezTo>
                    <a:pt x="202192" y="147519"/>
                    <a:pt x="207723" y="153050"/>
                    <a:pt x="214547" y="153050"/>
                  </a:cubicBezTo>
                  <a:cubicBezTo>
                    <a:pt x="221189" y="153050"/>
                    <a:pt x="226566" y="147797"/>
                    <a:pt x="226849" y="141224"/>
                  </a:cubicBezTo>
                  <a:cubicBezTo>
                    <a:pt x="226851" y="141173"/>
                    <a:pt x="226878" y="141130"/>
                    <a:pt x="226878" y="141079"/>
                  </a:cubicBezTo>
                  <a:lnTo>
                    <a:pt x="226878" y="140934"/>
                  </a:lnTo>
                  <a:cubicBezTo>
                    <a:pt x="226879" y="140853"/>
                    <a:pt x="226902" y="140777"/>
                    <a:pt x="226902" y="140695"/>
                  </a:cubicBezTo>
                  <a:cubicBezTo>
                    <a:pt x="226902" y="140613"/>
                    <a:pt x="226879" y="140537"/>
                    <a:pt x="226878" y="140456"/>
                  </a:cubicBezTo>
                  <a:lnTo>
                    <a:pt x="226878" y="122550"/>
                  </a:lnTo>
                  <a:cubicBezTo>
                    <a:pt x="226878" y="107482"/>
                    <a:pt x="217298" y="94644"/>
                    <a:pt x="203925" y="89707"/>
                  </a:cubicBezTo>
                  <a:cubicBezTo>
                    <a:pt x="204151" y="89384"/>
                    <a:pt x="204347" y="89034"/>
                    <a:pt x="204476" y="88640"/>
                  </a:cubicBezTo>
                  <a:cubicBezTo>
                    <a:pt x="215010" y="56423"/>
                    <a:pt x="201759" y="36478"/>
                    <a:pt x="191136" y="26432"/>
                  </a:cubicBezTo>
                  <a:cubicBezTo>
                    <a:pt x="210733" y="27361"/>
                    <a:pt x="229257" y="35095"/>
                    <a:pt x="243629" y="48614"/>
                  </a:cubicBezTo>
                  <a:lnTo>
                    <a:pt x="298906" y="100603"/>
                  </a:lnTo>
                  <a:cubicBezTo>
                    <a:pt x="301343" y="102893"/>
                    <a:pt x="304529" y="104082"/>
                    <a:pt x="307871" y="103947"/>
                  </a:cubicBezTo>
                  <a:cubicBezTo>
                    <a:pt x="311217" y="103812"/>
                    <a:pt x="314294" y="102370"/>
                    <a:pt x="316534" y="99891"/>
                  </a:cubicBezTo>
                  <a:lnTo>
                    <a:pt x="360650" y="51113"/>
                  </a:lnTo>
                  <a:lnTo>
                    <a:pt x="391457" y="74565"/>
                  </a:lnTo>
                  <a:lnTo>
                    <a:pt x="336708" y="154747"/>
                  </a:lnTo>
                  <a:close/>
                </a:path>
              </a:pathLst>
            </a:custGeom>
            <a:solidFill>
              <a:srgbClr val="002060"/>
            </a:solidFill>
            <a:ln w="9525"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defTabSz="914378">
                <a:buClr>
                  <a:srgbClr val="000000"/>
                </a:buClr>
                <a:buSzPts val="1800"/>
                <a:defRPr/>
              </a:pPr>
              <a:endParaRPr dirty="0">
                <a:solidFill>
                  <a:srgbClr val="000000"/>
                </a:solidFill>
                <a:latin typeface="Calibri"/>
                <a:ea typeface="Calibri"/>
                <a:cs typeface="Calibri"/>
                <a:sym typeface="Calibri"/>
              </a:endParaRPr>
            </a:p>
          </p:txBody>
        </p:sp>
        <p:sp>
          <p:nvSpPr>
            <p:cNvPr id="184" name="Google Shape;184;p5"/>
            <p:cNvSpPr/>
            <p:nvPr/>
          </p:nvSpPr>
          <p:spPr>
            <a:xfrm>
              <a:off x="700025" y="2434655"/>
              <a:ext cx="174037" cy="156963"/>
            </a:xfrm>
            <a:custGeom>
              <a:avLst/>
              <a:gdLst/>
              <a:ahLst/>
              <a:cxnLst/>
              <a:rect l="l" t="t" r="r" b="b"/>
              <a:pathLst>
                <a:path w="174037" h="156963" extrusionOk="0">
                  <a:moveTo>
                    <a:pt x="8213" y="136859"/>
                  </a:moveTo>
                  <a:lnTo>
                    <a:pt x="37534" y="136859"/>
                  </a:lnTo>
                  <a:cubicBezTo>
                    <a:pt x="50793" y="149293"/>
                    <a:pt x="68573" y="156964"/>
                    <a:pt x="88184" y="156964"/>
                  </a:cubicBezTo>
                  <a:cubicBezTo>
                    <a:pt x="107794" y="156964"/>
                    <a:pt x="125575" y="149293"/>
                    <a:pt x="138833" y="136859"/>
                  </a:cubicBezTo>
                  <a:lnTo>
                    <a:pt x="165832" y="136859"/>
                  </a:lnTo>
                  <a:cubicBezTo>
                    <a:pt x="171659" y="136859"/>
                    <a:pt x="175563" y="130993"/>
                    <a:pt x="173462" y="125558"/>
                  </a:cubicBezTo>
                  <a:cubicBezTo>
                    <a:pt x="164635" y="102728"/>
                    <a:pt x="166226" y="83730"/>
                    <a:pt x="166226" y="83730"/>
                  </a:cubicBezTo>
                  <a:cubicBezTo>
                    <a:pt x="168863" y="38293"/>
                    <a:pt x="132727" y="0"/>
                    <a:pt x="87214" y="0"/>
                  </a:cubicBezTo>
                  <a:lnTo>
                    <a:pt x="87213" y="0"/>
                  </a:lnTo>
                  <a:cubicBezTo>
                    <a:pt x="41700" y="0"/>
                    <a:pt x="5564" y="38293"/>
                    <a:pt x="8201" y="83730"/>
                  </a:cubicBezTo>
                  <a:cubicBezTo>
                    <a:pt x="8201" y="83730"/>
                    <a:pt x="9026" y="102502"/>
                    <a:pt x="518" y="125727"/>
                  </a:cubicBezTo>
                  <a:cubicBezTo>
                    <a:pt x="-1459" y="131125"/>
                    <a:pt x="2464" y="136859"/>
                    <a:pt x="8213" y="136859"/>
                  </a:cubicBezTo>
                  <a:close/>
                  <a:moveTo>
                    <a:pt x="88184" y="148727"/>
                  </a:moveTo>
                  <a:cubicBezTo>
                    <a:pt x="74200" y="148727"/>
                    <a:pt x="61245" y="144317"/>
                    <a:pt x="50567" y="136859"/>
                  </a:cubicBezTo>
                  <a:cubicBezTo>
                    <a:pt x="36878" y="127299"/>
                    <a:pt x="26963" y="112704"/>
                    <a:pt x="23578" y="95758"/>
                  </a:cubicBezTo>
                  <a:cubicBezTo>
                    <a:pt x="76352" y="93153"/>
                    <a:pt x="96419" y="41867"/>
                    <a:pt x="96419" y="41867"/>
                  </a:cubicBezTo>
                  <a:cubicBezTo>
                    <a:pt x="116371" y="67586"/>
                    <a:pt x="146048" y="71636"/>
                    <a:pt x="153147" y="72247"/>
                  </a:cubicBezTo>
                  <a:cubicBezTo>
                    <a:pt x="153709" y="75702"/>
                    <a:pt x="154078" y="79221"/>
                    <a:pt x="154078" y="82832"/>
                  </a:cubicBezTo>
                  <a:cubicBezTo>
                    <a:pt x="154078" y="105183"/>
                    <a:pt x="142867" y="124939"/>
                    <a:pt x="125800" y="136859"/>
                  </a:cubicBezTo>
                  <a:cubicBezTo>
                    <a:pt x="115122" y="144317"/>
                    <a:pt x="102167" y="148727"/>
                    <a:pt x="88184" y="148727"/>
                  </a:cubicBezTo>
                  <a:close/>
                </a:path>
              </a:pathLst>
            </a:custGeom>
            <a:solidFill>
              <a:srgbClr val="002060"/>
            </a:solidFill>
            <a:ln w="9525"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defTabSz="914378">
                <a:buClr>
                  <a:srgbClr val="000000"/>
                </a:buClr>
                <a:buSzPts val="1800"/>
                <a:defRPr/>
              </a:pPr>
              <a:endParaRPr dirty="0">
                <a:solidFill>
                  <a:srgbClr val="000000"/>
                </a:solidFill>
                <a:latin typeface="Calibri"/>
                <a:ea typeface="Calibri"/>
                <a:cs typeface="Calibri"/>
                <a:sym typeface="Calibri"/>
              </a:endParaRPr>
            </a:p>
          </p:txBody>
        </p:sp>
        <p:sp>
          <p:nvSpPr>
            <p:cNvPr id="185" name="Google Shape;185;p5"/>
            <p:cNvSpPr/>
            <p:nvPr/>
          </p:nvSpPr>
          <p:spPr>
            <a:xfrm>
              <a:off x="919998" y="2472185"/>
              <a:ext cx="107078" cy="107078"/>
            </a:xfrm>
            <a:custGeom>
              <a:avLst/>
              <a:gdLst/>
              <a:ahLst/>
              <a:cxnLst/>
              <a:rect l="l" t="t" r="r" b="b"/>
              <a:pathLst>
                <a:path w="107078" h="107078" extrusionOk="0">
                  <a:moveTo>
                    <a:pt x="8237" y="74131"/>
                  </a:moveTo>
                  <a:lnTo>
                    <a:pt x="32947" y="74131"/>
                  </a:lnTo>
                  <a:lnTo>
                    <a:pt x="32947" y="98842"/>
                  </a:lnTo>
                  <a:cubicBezTo>
                    <a:pt x="32947" y="103391"/>
                    <a:pt x="36635" y="107079"/>
                    <a:pt x="41184" y="107079"/>
                  </a:cubicBezTo>
                  <a:lnTo>
                    <a:pt x="65895" y="107079"/>
                  </a:lnTo>
                  <a:cubicBezTo>
                    <a:pt x="70443" y="107079"/>
                    <a:pt x="74131" y="103391"/>
                    <a:pt x="74131" y="98842"/>
                  </a:cubicBezTo>
                  <a:lnTo>
                    <a:pt x="74131" y="74131"/>
                  </a:lnTo>
                  <a:lnTo>
                    <a:pt x="98842" y="74131"/>
                  </a:lnTo>
                  <a:cubicBezTo>
                    <a:pt x="103391" y="74131"/>
                    <a:pt x="107079" y="70444"/>
                    <a:pt x="107079" y="65895"/>
                  </a:cubicBezTo>
                  <a:lnTo>
                    <a:pt x="107079" y="41184"/>
                  </a:lnTo>
                  <a:cubicBezTo>
                    <a:pt x="107079" y="36635"/>
                    <a:pt x="103391" y="32947"/>
                    <a:pt x="98842" y="32947"/>
                  </a:cubicBezTo>
                  <a:lnTo>
                    <a:pt x="74131" y="32947"/>
                  </a:lnTo>
                  <a:lnTo>
                    <a:pt x="74131" y="8237"/>
                  </a:lnTo>
                  <a:cubicBezTo>
                    <a:pt x="74131" y="3688"/>
                    <a:pt x="70443" y="0"/>
                    <a:pt x="65895" y="0"/>
                  </a:cubicBezTo>
                  <a:lnTo>
                    <a:pt x="41184" y="0"/>
                  </a:lnTo>
                  <a:cubicBezTo>
                    <a:pt x="36635" y="0"/>
                    <a:pt x="32947" y="3688"/>
                    <a:pt x="32947" y="8237"/>
                  </a:cubicBezTo>
                  <a:lnTo>
                    <a:pt x="32947" y="32947"/>
                  </a:lnTo>
                  <a:lnTo>
                    <a:pt x="8237" y="32947"/>
                  </a:lnTo>
                  <a:cubicBezTo>
                    <a:pt x="3688" y="32947"/>
                    <a:pt x="0" y="36635"/>
                    <a:pt x="0" y="41184"/>
                  </a:cubicBezTo>
                  <a:lnTo>
                    <a:pt x="0" y="65895"/>
                  </a:lnTo>
                  <a:cubicBezTo>
                    <a:pt x="0" y="70444"/>
                    <a:pt x="3688" y="74131"/>
                    <a:pt x="8237" y="74131"/>
                  </a:cubicBezTo>
                  <a:close/>
                </a:path>
              </a:pathLst>
            </a:custGeom>
            <a:solidFill>
              <a:srgbClr val="002060"/>
            </a:solidFill>
            <a:ln w="9525"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defTabSz="914378">
                <a:buClr>
                  <a:srgbClr val="000000"/>
                </a:buClr>
                <a:buSzPts val="1800"/>
                <a:defRPr/>
              </a:pPr>
              <a:endParaRPr dirty="0">
                <a:solidFill>
                  <a:srgbClr val="000000"/>
                </a:solidFill>
                <a:latin typeface="Calibri"/>
                <a:ea typeface="Calibri"/>
                <a:cs typeface="Calibri"/>
                <a:sym typeface="Calibri"/>
              </a:endParaRPr>
            </a:p>
          </p:txBody>
        </p:sp>
      </p:grpSp>
      <p:sp>
        <p:nvSpPr>
          <p:cNvPr id="186" name="Google Shape;186;p5"/>
          <p:cNvSpPr txBox="1"/>
          <p:nvPr/>
        </p:nvSpPr>
        <p:spPr>
          <a:xfrm>
            <a:off x="5825416" y="754100"/>
            <a:ext cx="2771858" cy="1212000"/>
          </a:xfrm>
          <a:prstGeom prst="rect">
            <a:avLst/>
          </a:prstGeom>
          <a:noFill/>
          <a:ln>
            <a:noFill/>
          </a:ln>
        </p:spPr>
        <p:txBody>
          <a:bodyPr spcFirstLastPara="1" wrap="square" lIns="91425" tIns="91425" rIns="91425" bIns="91425" anchor="t" anchorCtr="0">
            <a:noAutofit/>
          </a:bodyPr>
          <a:lstStyle/>
          <a:p>
            <a:pPr algn="ctr" defTabSz="914378">
              <a:spcBef>
                <a:spcPts val="600"/>
              </a:spcBef>
              <a:buClr>
                <a:srgbClr val="BFC9E2"/>
              </a:buClr>
              <a:buSzPts val="1800"/>
              <a:defRPr/>
            </a:pPr>
            <a:r>
              <a:rPr lang="mn-MN" sz="1600" dirty="0">
                <a:solidFill>
                  <a:srgbClr val="002060"/>
                </a:solidFill>
                <a:latin typeface="Times New Roman"/>
                <a:ea typeface="Times New Roman"/>
                <a:cs typeface="Times New Roman"/>
                <a:sym typeface="Times New Roman"/>
              </a:rPr>
              <a:t>Үндсэн мэргэшил </a:t>
            </a:r>
            <a:r>
              <a:rPr lang="mn-MN" sz="1600" dirty="0">
                <a:solidFill>
                  <a:srgbClr val="C00000"/>
                </a:solidFill>
                <a:latin typeface="Times New Roman"/>
                <a:ea typeface="Times New Roman"/>
                <a:cs typeface="Times New Roman"/>
                <a:sym typeface="Times New Roman"/>
              </a:rPr>
              <a:t>90,9%</a:t>
            </a:r>
            <a:endParaRPr sz="1600" dirty="0">
              <a:solidFill>
                <a:srgbClr val="C00000"/>
              </a:solidFill>
              <a:latin typeface="Times New Roman"/>
              <a:ea typeface="Times New Roman"/>
              <a:cs typeface="Times New Roman"/>
              <a:sym typeface="Times New Roman"/>
            </a:endParaRPr>
          </a:p>
          <a:p>
            <a:pPr algn="ctr" defTabSz="914378">
              <a:spcBef>
                <a:spcPts val="600"/>
              </a:spcBef>
              <a:buClr>
                <a:srgbClr val="BFC9E2"/>
              </a:buClr>
              <a:buSzPts val="1800"/>
              <a:defRPr/>
            </a:pPr>
            <a:r>
              <a:rPr lang="mn-MN" sz="1600" dirty="0">
                <a:solidFill>
                  <a:srgbClr val="002060"/>
                </a:solidFill>
                <a:latin typeface="Times New Roman"/>
                <a:ea typeface="Times New Roman"/>
                <a:cs typeface="Times New Roman"/>
                <a:sym typeface="Times New Roman"/>
              </a:rPr>
              <a:t>Төрөлжсөн мэргэшил  </a:t>
            </a:r>
            <a:r>
              <a:rPr lang="mn-MN" sz="1600" dirty="0">
                <a:solidFill>
                  <a:srgbClr val="C00000"/>
                </a:solidFill>
                <a:latin typeface="Times New Roman"/>
                <a:ea typeface="Times New Roman"/>
                <a:cs typeface="Times New Roman"/>
                <a:sym typeface="Times New Roman"/>
              </a:rPr>
              <a:t>45,8%</a:t>
            </a:r>
            <a:endParaRPr sz="1600" dirty="0">
              <a:solidFill>
                <a:srgbClr val="C00000"/>
              </a:solidFill>
              <a:latin typeface="Times New Roman"/>
              <a:ea typeface="Times New Roman"/>
              <a:cs typeface="Times New Roman"/>
              <a:sym typeface="Times New Roman"/>
            </a:endParaRPr>
          </a:p>
        </p:txBody>
      </p:sp>
      <p:sp>
        <p:nvSpPr>
          <p:cNvPr id="187" name="Google Shape;187;p5"/>
          <p:cNvSpPr txBox="1"/>
          <p:nvPr/>
        </p:nvSpPr>
        <p:spPr>
          <a:xfrm>
            <a:off x="5925765" y="3900172"/>
            <a:ext cx="2133600" cy="872588"/>
          </a:xfrm>
          <a:prstGeom prst="rect">
            <a:avLst/>
          </a:prstGeom>
          <a:noFill/>
          <a:ln>
            <a:noFill/>
          </a:ln>
        </p:spPr>
        <p:txBody>
          <a:bodyPr spcFirstLastPara="1" wrap="square" lIns="91425" tIns="91425" rIns="91425" bIns="91425" anchor="t" anchorCtr="0">
            <a:noAutofit/>
          </a:bodyPr>
          <a:lstStyle/>
          <a:p>
            <a:pPr algn="ctr" defTabSz="914378">
              <a:spcBef>
                <a:spcPts val="600"/>
              </a:spcBef>
              <a:buClr>
                <a:srgbClr val="BFC9E2"/>
              </a:buClr>
              <a:buSzPts val="1800"/>
              <a:defRPr/>
            </a:pPr>
            <a:r>
              <a:rPr lang="mn-MN" sz="1600" dirty="0">
                <a:solidFill>
                  <a:srgbClr val="002060"/>
                </a:solidFill>
                <a:latin typeface="Times New Roman"/>
                <a:ea typeface="Times New Roman"/>
                <a:cs typeface="Times New Roman"/>
                <a:sym typeface="Times New Roman"/>
              </a:rPr>
              <a:t>Төрөлжсөн  мэргэшил </a:t>
            </a:r>
            <a:r>
              <a:rPr lang="mn-MN" sz="1600" dirty="0">
                <a:solidFill>
                  <a:srgbClr val="C00000"/>
                </a:solidFill>
                <a:latin typeface="Times New Roman"/>
                <a:ea typeface="Times New Roman"/>
                <a:cs typeface="Times New Roman"/>
                <a:sym typeface="Times New Roman"/>
              </a:rPr>
              <a:t>85.5%</a:t>
            </a:r>
            <a:endParaRPr sz="1600" dirty="0">
              <a:solidFill>
                <a:srgbClr val="C00000"/>
              </a:solidFill>
              <a:latin typeface="Times New Roman"/>
              <a:ea typeface="Times New Roman"/>
              <a:cs typeface="Times New Roman"/>
              <a:sym typeface="Times New Roman"/>
            </a:endParaRPr>
          </a:p>
        </p:txBody>
      </p:sp>
      <p:cxnSp>
        <p:nvCxnSpPr>
          <p:cNvPr id="188" name="Google Shape;188;p5"/>
          <p:cNvCxnSpPr/>
          <p:nvPr/>
        </p:nvCxnSpPr>
        <p:spPr>
          <a:xfrm>
            <a:off x="6155238" y="761869"/>
            <a:ext cx="1319914" cy="0"/>
          </a:xfrm>
          <a:prstGeom prst="straightConnector1">
            <a:avLst/>
          </a:prstGeom>
          <a:noFill/>
          <a:ln w="19050" cap="flat" cmpd="sng">
            <a:solidFill>
              <a:srgbClr val="4A7DBA"/>
            </a:solidFill>
            <a:prstDash val="solid"/>
            <a:round/>
            <a:headEnd type="none" w="sm" len="sm"/>
            <a:tailEnd type="none" w="sm" len="sm"/>
          </a:ln>
        </p:spPr>
      </p:cxnSp>
      <p:sp>
        <p:nvSpPr>
          <p:cNvPr id="189" name="Google Shape;189;p5"/>
          <p:cNvSpPr/>
          <p:nvPr/>
        </p:nvSpPr>
        <p:spPr>
          <a:xfrm>
            <a:off x="6180048" y="392538"/>
            <a:ext cx="1263487" cy="369291"/>
          </a:xfrm>
          <a:prstGeom prst="rect">
            <a:avLst/>
          </a:prstGeom>
          <a:noFill/>
          <a:ln>
            <a:noFill/>
          </a:ln>
        </p:spPr>
        <p:txBody>
          <a:bodyPr spcFirstLastPara="1" wrap="square" lIns="91425" tIns="45700" rIns="91425" bIns="45700" anchor="t" anchorCtr="0">
            <a:spAutoFit/>
          </a:bodyPr>
          <a:lstStyle/>
          <a:p>
            <a:pPr defTabSz="914378">
              <a:buClr>
                <a:srgbClr val="000000"/>
              </a:buClr>
              <a:buSzPts val="1800"/>
              <a:defRPr/>
            </a:pPr>
            <a:r>
              <a:rPr lang="mn-MN" b="1" dirty="0">
                <a:solidFill>
                  <a:srgbClr val="002060"/>
                </a:solidFill>
                <a:latin typeface="Times New Roman"/>
                <a:ea typeface="Times New Roman"/>
                <a:cs typeface="Times New Roman"/>
                <a:sym typeface="Times New Roman"/>
              </a:rPr>
              <a:t>Эмч (133):</a:t>
            </a:r>
            <a:endParaRPr b="1" dirty="0">
              <a:solidFill>
                <a:srgbClr val="002060"/>
              </a:solidFill>
              <a:latin typeface="Times New Roman"/>
              <a:ea typeface="Times New Roman"/>
              <a:cs typeface="Times New Roman"/>
              <a:sym typeface="Times New Roman"/>
            </a:endParaRPr>
          </a:p>
        </p:txBody>
      </p:sp>
      <p:cxnSp>
        <p:nvCxnSpPr>
          <p:cNvPr id="190" name="Google Shape;190;p5"/>
          <p:cNvCxnSpPr/>
          <p:nvPr/>
        </p:nvCxnSpPr>
        <p:spPr>
          <a:xfrm>
            <a:off x="6496110" y="3900171"/>
            <a:ext cx="1319914" cy="0"/>
          </a:xfrm>
          <a:prstGeom prst="straightConnector1">
            <a:avLst/>
          </a:prstGeom>
          <a:noFill/>
          <a:ln w="19050" cap="flat" cmpd="sng">
            <a:solidFill>
              <a:srgbClr val="4A7DBA"/>
            </a:solidFill>
            <a:prstDash val="solid"/>
            <a:round/>
            <a:headEnd type="none" w="sm" len="sm"/>
            <a:tailEnd type="none" w="sm" len="sm"/>
          </a:ln>
        </p:spPr>
      </p:cxnSp>
      <p:sp>
        <p:nvSpPr>
          <p:cNvPr id="191" name="Google Shape;191;p5"/>
          <p:cNvSpPr/>
          <p:nvPr/>
        </p:nvSpPr>
        <p:spPr>
          <a:xfrm>
            <a:off x="4913100" y="3530876"/>
            <a:ext cx="4194600" cy="369291"/>
          </a:xfrm>
          <a:prstGeom prst="rect">
            <a:avLst/>
          </a:prstGeom>
          <a:noFill/>
          <a:ln>
            <a:noFill/>
          </a:ln>
        </p:spPr>
        <p:txBody>
          <a:bodyPr spcFirstLastPara="1" wrap="square" lIns="91425" tIns="45700" rIns="91425" bIns="45700" anchor="t" anchorCtr="0">
            <a:spAutoFit/>
          </a:bodyPr>
          <a:lstStyle/>
          <a:p>
            <a:pPr defTabSz="914378">
              <a:buClr>
                <a:srgbClr val="000000"/>
              </a:buClr>
              <a:buSzPts val="1800"/>
              <a:defRPr/>
            </a:pPr>
            <a:r>
              <a:rPr lang="mn-MN" b="1" dirty="0">
                <a:solidFill>
                  <a:srgbClr val="002060"/>
                </a:solidFill>
                <a:latin typeface="Times New Roman"/>
                <a:ea typeface="Times New Roman"/>
                <a:cs typeface="Times New Roman"/>
                <a:sym typeface="Times New Roman"/>
              </a:rPr>
              <a:t>Сувилагч, тусгай мэргэжилтэн (256):</a:t>
            </a:r>
            <a:endParaRPr b="1" dirty="0">
              <a:solidFill>
                <a:srgbClr val="002060"/>
              </a:solidFill>
              <a:latin typeface="Times New Roman"/>
              <a:ea typeface="Times New Roman"/>
              <a:cs typeface="Times New Roman"/>
              <a:sym typeface="Times New Roman"/>
            </a:endParaRPr>
          </a:p>
        </p:txBody>
      </p:sp>
      <p:sp>
        <p:nvSpPr>
          <p:cNvPr id="192" name="Google Shape;192;p5"/>
          <p:cNvSpPr txBox="1"/>
          <p:nvPr/>
        </p:nvSpPr>
        <p:spPr>
          <a:xfrm>
            <a:off x="2514601" y="3856116"/>
            <a:ext cx="2895599" cy="478111"/>
          </a:xfrm>
          <a:prstGeom prst="rect">
            <a:avLst/>
          </a:prstGeom>
          <a:solidFill>
            <a:schemeClr val="lt1"/>
          </a:solidFill>
          <a:ln>
            <a:noFill/>
          </a:ln>
        </p:spPr>
        <p:txBody>
          <a:bodyPr spcFirstLastPara="1" wrap="square" lIns="91425" tIns="91425" rIns="91425" bIns="91425" anchor="t" anchorCtr="0">
            <a:noAutofit/>
          </a:bodyPr>
          <a:lstStyle/>
          <a:p>
            <a:pPr defTabSz="685800">
              <a:spcBef>
                <a:spcPts val="600"/>
              </a:spcBef>
              <a:buClr>
                <a:srgbClr val="BFC9E2"/>
              </a:buClr>
              <a:buSzPts val="1800"/>
              <a:defRPr/>
            </a:pPr>
            <a:r>
              <a:rPr lang="mn-MN" sz="1400" b="1" dirty="0">
                <a:solidFill>
                  <a:srgbClr val="002060"/>
                </a:solidFill>
                <a:latin typeface="Times New Roman"/>
                <a:ea typeface="Times New Roman"/>
                <a:cs typeface="Times New Roman"/>
                <a:sym typeface="Times New Roman"/>
              </a:rPr>
              <a:t>Мэргэжлийн зэрэг </a:t>
            </a:r>
            <a:r>
              <a:rPr lang="mn-MN" sz="1400" b="1" kern="1200" dirty="0">
                <a:solidFill>
                  <a:srgbClr val="002060"/>
                </a:solidFill>
                <a:latin typeface="Times New Roman"/>
                <a:ea typeface="Times New Roman"/>
                <a:cs typeface="Times New Roman"/>
                <a:sym typeface="Times New Roman"/>
              </a:rPr>
              <a:t>– 34,7%  </a:t>
            </a:r>
            <a:r>
              <a:rPr lang="mn-MN" sz="1400" b="1" dirty="0">
                <a:solidFill>
                  <a:srgbClr val="002060"/>
                </a:solidFill>
                <a:latin typeface="Times New Roman"/>
                <a:ea typeface="Times New Roman"/>
                <a:cs typeface="Times New Roman"/>
                <a:sym typeface="Times New Roman"/>
              </a:rPr>
              <a:t> </a:t>
            </a:r>
            <a:endParaRPr sz="1400" dirty="0">
              <a:solidFill>
                <a:srgbClr val="000000"/>
              </a:solidFill>
              <a:latin typeface="Arial"/>
              <a:ea typeface="Arial"/>
              <a:cs typeface="Arial"/>
              <a:sym typeface="Arial"/>
            </a:endParaRPr>
          </a:p>
        </p:txBody>
      </p:sp>
      <p:sp>
        <p:nvSpPr>
          <p:cNvPr id="193" name="Google Shape;193;p5"/>
          <p:cNvSpPr txBox="1"/>
          <p:nvPr/>
        </p:nvSpPr>
        <p:spPr>
          <a:xfrm>
            <a:off x="2633108" y="4219328"/>
            <a:ext cx="2321700" cy="478111"/>
          </a:xfrm>
          <a:prstGeom prst="rect">
            <a:avLst/>
          </a:prstGeom>
          <a:solidFill>
            <a:schemeClr val="lt1"/>
          </a:solidFill>
          <a:ln>
            <a:noFill/>
          </a:ln>
        </p:spPr>
        <p:txBody>
          <a:bodyPr spcFirstLastPara="1" wrap="square" lIns="91425" tIns="91425" rIns="91425" bIns="91425" anchor="t" anchorCtr="0">
            <a:noAutofit/>
          </a:bodyPr>
          <a:lstStyle/>
          <a:p>
            <a:pPr defTabSz="914378">
              <a:spcBef>
                <a:spcPts val="600"/>
              </a:spcBef>
              <a:buClr>
                <a:srgbClr val="BFC9E2"/>
              </a:buClr>
              <a:buSzPts val="1800"/>
              <a:defRPr/>
            </a:pPr>
            <a:r>
              <a:rPr lang="mn-MN" sz="1400" b="1" dirty="0">
                <a:solidFill>
                  <a:srgbClr val="002060"/>
                </a:solidFill>
                <a:latin typeface="Times New Roman"/>
                <a:ea typeface="Times New Roman"/>
                <a:cs typeface="Times New Roman"/>
                <a:sym typeface="Times New Roman"/>
              </a:rPr>
              <a:t>Боловсролын зэрэг – 7.1% </a:t>
            </a:r>
            <a:endParaRPr sz="1400" dirty="0">
              <a:solidFill>
                <a:srgbClr val="000000"/>
              </a:solidFill>
              <a:latin typeface="Arial"/>
              <a:ea typeface="Arial"/>
              <a:cs typeface="Arial"/>
              <a:sym typeface="Arial"/>
            </a:endParaRPr>
          </a:p>
        </p:txBody>
      </p:sp>
      <p:sp>
        <p:nvSpPr>
          <p:cNvPr id="194" name="Google Shape;194;p5"/>
          <p:cNvSpPr/>
          <p:nvPr/>
        </p:nvSpPr>
        <p:spPr>
          <a:xfrm>
            <a:off x="1662152" y="4006450"/>
            <a:ext cx="668298" cy="390836"/>
          </a:xfrm>
          <a:custGeom>
            <a:avLst/>
            <a:gdLst/>
            <a:ahLst/>
            <a:cxnLst/>
            <a:rect l="l" t="t" r="r" b="b"/>
            <a:pathLst>
              <a:path w="7439" h="4456" extrusionOk="0">
                <a:moveTo>
                  <a:pt x="3580" y="0"/>
                </a:moveTo>
                <a:lnTo>
                  <a:pt x="3449" y="38"/>
                </a:lnTo>
                <a:lnTo>
                  <a:pt x="206" y="1025"/>
                </a:lnTo>
                <a:lnTo>
                  <a:pt x="131" y="1063"/>
                </a:lnTo>
                <a:lnTo>
                  <a:pt x="57" y="1137"/>
                </a:lnTo>
                <a:lnTo>
                  <a:pt x="20" y="1212"/>
                </a:lnTo>
                <a:lnTo>
                  <a:pt x="1" y="1286"/>
                </a:lnTo>
                <a:lnTo>
                  <a:pt x="20" y="1380"/>
                </a:lnTo>
                <a:lnTo>
                  <a:pt x="57" y="1454"/>
                </a:lnTo>
                <a:lnTo>
                  <a:pt x="131" y="1510"/>
                </a:lnTo>
                <a:lnTo>
                  <a:pt x="206" y="1566"/>
                </a:lnTo>
                <a:lnTo>
                  <a:pt x="784" y="1734"/>
                </a:lnTo>
                <a:lnTo>
                  <a:pt x="691" y="1846"/>
                </a:lnTo>
                <a:lnTo>
                  <a:pt x="635" y="1976"/>
                </a:lnTo>
                <a:lnTo>
                  <a:pt x="597" y="2125"/>
                </a:lnTo>
                <a:lnTo>
                  <a:pt x="579" y="2274"/>
                </a:lnTo>
                <a:lnTo>
                  <a:pt x="486" y="2330"/>
                </a:lnTo>
                <a:lnTo>
                  <a:pt x="430" y="2405"/>
                </a:lnTo>
                <a:lnTo>
                  <a:pt x="392" y="2498"/>
                </a:lnTo>
                <a:lnTo>
                  <a:pt x="374" y="2591"/>
                </a:lnTo>
                <a:lnTo>
                  <a:pt x="392" y="2684"/>
                </a:lnTo>
                <a:lnTo>
                  <a:pt x="430" y="2759"/>
                </a:lnTo>
                <a:lnTo>
                  <a:pt x="467" y="2834"/>
                </a:lnTo>
                <a:lnTo>
                  <a:pt x="541" y="2889"/>
                </a:lnTo>
                <a:lnTo>
                  <a:pt x="243" y="4232"/>
                </a:lnTo>
                <a:lnTo>
                  <a:pt x="243" y="4306"/>
                </a:lnTo>
                <a:lnTo>
                  <a:pt x="280" y="4381"/>
                </a:lnTo>
                <a:lnTo>
                  <a:pt x="336" y="4437"/>
                </a:lnTo>
                <a:lnTo>
                  <a:pt x="430" y="4455"/>
                </a:lnTo>
                <a:lnTo>
                  <a:pt x="1082" y="4455"/>
                </a:lnTo>
                <a:lnTo>
                  <a:pt x="1157" y="4437"/>
                </a:lnTo>
                <a:lnTo>
                  <a:pt x="1212" y="4381"/>
                </a:lnTo>
                <a:lnTo>
                  <a:pt x="1250" y="4306"/>
                </a:lnTo>
                <a:lnTo>
                  <a:pt x="1250" y="4232"/>
                </a:lnTo>
                <a:lnTo>
                  <a:pt x="970" y="2889"/>
                </a:lnTo>
                <a:lnTo>
                  <a:pt x="1026" y="2834"/>
                </a:lnTo>
                <a:lnTo>
                  <a:pt x="1082" y="2759"/>
                </a:lnTo>
                <a:lnTo>
                  <a:pt x="1119" y="2684"/>
                </a:lnTo>
                <a:lnTo>
                  <a:pt x="1119" y="2591"/>
                </a:lnTo>
                <a:lnTo>
                  <a:pt x="1101" y="2498"/>
                </a:lnTo>
                <a:lnTo>
                  <a:pt x="1063" y="2405"/>
                </a:lnTo>
                <a:lnTo>
                  <a:pt x="1007" y="2330"/>
                </a:lnTo>
                <a:lnTo>
                  <a:pt x="933" y="2274"/>
                </a:lnTo>
                <a:lnTo>
                  <a:pt x="970" y="2162"/>
                </a:lnTo>
                <a:lnTo>
                  <a:pt x="1007" y="2032"/>
                </a:lnTo>
                <a:lnTo>
                  <a:pt x="1082" y="1939"/>
                </a:lnTo>
                <a:lnTo>
                  <a:pt x="1175" y="1846"/>
                </a:lnTo>
                <a:lnTo>
                  <a:pt x="3449" y="2554"/>
                </a:lnTo>
                <a:lnTo>
                  <a:pt x="3542" y="2573"/>
                </a:lnTo>
                <a:lnTo>
                  <a:pt x="3673" y="2591"/>
                </a:lnTo>
                <a:lnTo>
                  <a:pt x="3822" y="2591"/>
                </a:lnTo>
                <a:lnTo>
                  <a:pt x="3990" y="2554"/>
                </a:lnTo>
                <a:lnTo>
                  <a:pt x="7233" y="1566"/>
                </a:lnTo>
                <a:lnTo>
                  <a:pt x="7326" y="1510"/>
                </a:lnTo>
                <a:lnTo>
                  <a:pt x="7382" y="1454"/>
                </a:lnTo>
                <a:lnTo>
                  <a:pt x="7420" y="1380"/>
                </a:lnTo>
                <a:lnTo>
                  <a:pt x="7438" y="1286"/>
                </a:lnTo>
                <a:lnTo>
                  <a:pt x="7420" y="1212"/>
                </a:lnTo>
                <a:lnTo>
                  <a:pt x="7382" y="1137"/>
                </a:lnTo>
                <a:lnTo>
                  <a:pt x="7326" y="1063"/>
                </a:lnTo>
                <a:lnTo>
                  <a:pt x="7233" y="1025"/>
                </a:lnTo>
                <a:lnTo>
                  <a:pt x="3990" y="38"/>
                </a:lnTo>
                <a:lnTo>
                  <a:pt x="3859" y="0"/>
                </a:lnTo>
                <a:close/>
                <a:moveTo>
                  <a:pt x="1660" y="2386"/>
                </a:moveTo>
                <a:lnTo>
                  <a:pt x="1492" y="3710"/>
                </a:lnTo>
                <a:lnTo>
                  <a:pt x="1511" y="3784"/>
                </a:lnTo>
                <a:lnTo>
                  <a:pt x="1548" y="3859"/>
                </a:lnTo>
                <a:lnTo>
                  <a:pt x="1585" y="3933"/>
                </a:lnTo>
                <a:lnTo>
                  <a:pt x="1660" y="4008"/>
                </a:lnTo>
                <a:lnTo>
                  <a:pt x="1772" y="4064"/>
                </a:lnTo>
                <a:lnTo>
                  <a:pt x="1883" y="4120"/>
                </a:lnTo>
                <a:lnTo>
                  <a:pt x="2144" y="4232"/>
                </a:lnTo>
                <a:lnTo>
                  <a:pt x="2480" y="4325"/>
                </a:lnTo>
                <a:lnTo>
                  <a:pt x="2853" y="4399"/>
                </a:lnTo>
                <a:lnTo>
                  <a:pt x="3281" y="4437"/>
                </a:lnTo>
                <a:lnTo>
                  <a:pt x="3729" y="4455"/>
                </a:lnTo>
                <a:lnTo>
                  <a:pt x="4176" y="4437"/>
                </a:lnTo>
                <a:lnTo>
                  <a:pt x="4586" y="4399"/>
                </a:lnTo>
                <a:lnTo>
                  <a:pt x="4959" y="4325"/>
                </a:lnTo>
                <a:lnTo>
                  <a:pt x="5295" y="4232"/>
                </a:lnTo>
                <a:lnTo>
                  <a:pt x="5574" y="4120"/>
                </a:lnTo>
                <a:lnTo>
                  <a:pt x="5686" y="4064"/>
                </a:lnTo>
                <a:lnTo>
                  <a:pt x="5779" y="4008"/>
                </a:lnTo>
                <a:lnTo>
                  <a:pt x="5854" y="3933"/>
                </a:lnTo>
                <a:lnTo>
                  <a:pt x="5910" y="3859"/>
                </a:lnTo>
                <a:lnTo>
                  <a:pt x="5928" y="3784"/>
                </a:lnTo>
                <a:lnTo>
                  <a:pt x="5947" y="3710"/>
                </a:lnTo>
                <a:lnTo>
                  <a:pt x="5779" y="2386"/>
                </a:lnTo>
                <a:lnTo>
                  <a:pt x="4102" y="2908"/>
                </a:lnTo>
                <a:lnTo>
                  <a:pt x="3971" y="2945"/>
                </a:lnTo>
                <a:lnTo>
                  <a:pt x="3859" y="2964"/>
                </a:lnTo>
                <a:lnTo>
                  <a:pt x="3654" y="2964"/>
                </a:lnTo>
                <a:lnTo>
                  <a:pt x="3468" y="2945"/>
                </a:lnTo>
                <a:lnTo>
                  <a:pt x="3337" y="2908"/>
                </a:lnTo>
                <a:lnTo>
                  <a:pt x="1660" y="2386"/>
                </a:lnTo>
                <a:close/>
              </a:path>
            </a:pathLst>
          </a:custGeom>
          <a:solidFill>
            <a:srgbClr val="002060"/>
          </a:solidFill>
          <a:ln>
            <a:noFill/>
          </a:ln>
        </p:spPr>
        <p:txBody>
          <a:bodyPr spcFirstLastPara="1" wrap="square" lIns="91425" tIns="91425" rIns="91425" bIns="91425" anchor="ctr" anchorCtr="0">
            <a:noAutofit/>
          </a:bodyPr>
          <a:lstStyle/>
          <a:p>
            <a:pPr defTabSz="914378">
              <a:buClr>
                <a:srgbClr val="000000"/>
              </a:buClr>
              <a:buSzPts val="1800"/>
              <a:defRPr/>
            </a:pPr>
            <a:endParaRPr dirty="0">
              <a:solidFill>
                <a:srgbClr val="00206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anim calcmode="lin" valueType="num">
                                      <p:cBhvr additive="base">
                                        <p:cTn id="7" dur="500"/>
                                        <p:tgtEl>
                                          <p:spTgt spid="18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2"/>
                                        </p:tgtEl>
                                        <p:attrNameLst>
                                          <p:attrName>style.visibility</p:attrName>
                                        </p:attrNameLst>
                                      </p:cBhvr>
                                      <p:to>
                                        <p:strVal val="visible"/>
                                      </p:to>
                                    </p:set>
                                    <p:anim calcmode="lin" valueType="num">
                                      <p:cBhvr additive="base">
                                        <p:cTn id="12" dur="500"/>
                                        <p:tgtEl>
                                          <p:spTgt spid="182"/>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8"/>
                                        </p:tgtEl>
                                        <p:attrNameLst>
                                          <p:attrName>style.visibility</p:attrName>
                                        </p:attrNameLst>
                                      </p:cBhvr>
                                      <p:to>
                                        <p:strVal val="visible"/>
                                      </p:to>
                                    </p:set>
                                    <p:anim calcmode="lin" valueType="num">
                                      <p:cBhvr additive="base">
                                        <p:cTn id="15" dur="500"/>
                                        <p:tgtEl>
                                          <p:spTgt spid="178"/>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77"/>
                                        </p:tgtEl>
                                        <p:attrNameLst>
                                          <p:attrName>style.visibility</p:attrName>
                                        </p:attrNameLst>
                                      </p:cBhvr>
                                      <p:to>
                                        <p:strVal val="visible"/>
                                      </p:to>
                                    </p:set>
                                    <p:anim calcmode="lin" valueType="num">
                                      <p:cBhvr additive="base">
                                        <p:cTn id="18" dur="500"/>
                                        <p:tgtEl>
                                          <p:spTgt spid="17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57150"/>
            <a:ext cx="6915150" cy="914480"/>
          </a:xfrm>
        </p:spPr>
        <p:txBody>
          <a:bodyPr/>
          <a:lstStyle/>
          <a:p>
            <a:pPr algn="ctr"/>
            <a:r>
              <a:rPr lang="mn-MN" sz="2100" i="1" dirty="0">
                <a:solidFill>
                  <a:schemeClr val="accent1">
                    <a:lumMod val="50000"/>
                  </a:schemeClr>
                </a:solidFill>
                <a:latin typeface="Times New Roman" panose="02020603050405020304" pitchFamily="18" charset="0"/>
                <a:cs typeface="Times New Roman" panose="02020603050405020304" pitchFamily="18" charset="0"/>
              </a:rPr>
              <a:t>БОЭТ-ийн Хүний нөөцийн хөгжлийн төлөвлөгөө...</a:t>
            </a:r>
            <a:br>
              <a:rPr lang="mn-MN" sz="2100" i="1" dirty="0">
                <a:solidFill>
                  <a:schemeClr val="accent1">
                    <a:lumMod val="50000"/>
                  </a:schemeClr>
                </a:solidFill>
                <a:latin typeface="Times New Roman" panose="02020603050405020304" pitchFamily="18" charset="0"/>
                <a:cs typeface="Times New Roman" panose="02020603050405020304" pitchFamily="18" charset="0"/>
              </a:rPr>
            </a:br>
            <a:r>
              <a:rPr lang="mn-MN" sz="2100" i="1" dirty="0">
                <a:solidFill>
                  <a:schemeClr val="accent1">
                    <a:lumMod val="50000"/>
                  </a:schemeClr>
                </a:solidFill>
                <a:latin typeface="Times New Roman" panose="02020603050405020304" pitchFamily="18" charset="0"/>
                <a:cs typeface="Times New Roman" panose="02020603050405020304" pitchFamily="18" charset="0"/>
              </a:rPr>
              <a:t>/2022-2024 он/</a:t>
            </a:r>
            <a:endParaRPr lang="en-US" sz="2100" i="1" dirty="0">
              <a:solidFill>
                <a:schemeClr val="accent1">
                  <a:lumMod val="50000"/>
                </a:schemeClr>
              </a:solidFill>
              <a:latin typeface="Times New Roman" panose="02020603050405020304" pitchFamily="18" charset="0"/>
              <a:cs typeface="Times New Roman" panose="02020603050405020304" pitchFamily="18" charset="0"/>
            </a:endParaRPr>
          </a:p>
        </p:txBody>
      </p:sp>
      <p:graphicFrame>
        <p:nvGraphicFramePr>
          <p:cNvPr id="35" name="Content Placeholder 34"/>
          <p:cNvGraphicFramePr>
            <a:graphicFrameLocks noGrp="1"/>
          </p:cNvGraphicFramePr>
          <p:nvPr>
            <p:ph idx="1"/>
            <p:extLst>
              <p:ext uri="{D42A27DB-BD31-4B8C-83A1-F6EECF244321}">
                <p14:modId xmlns:p14="http://schemas.microsoft.com/office/powerpoint/2010/main" val="1029185632"/>
              </p:ext>
            </p:extLst>
          </p:nvPr>
        </p:nvGraphicFramePr>
        <p:xfrm>
          <a:off x="2133600" y="1276350"/>
          <a:ext cx="6172200" cy="31769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stretch>
            <a:fillRect/>
          </a:stretch>
        </p:blipFill>
        <p:spPr>
          <a:xfrm>
            <a:off x="37214" y="0"/>
            <a:ext cx="978493" cy="914480"/>
          </a:xfrm>
          <a:prstGeom prst="rect">
            <a:avLst/>
          </a:prstGeom>
        </p:spPr>
      </p:pic>
    </p:spTree>
    <p:extLst>
      <p:ext uri="{BB962C8B-B14F-4D97-AF65-F5344CB8AC3E}">
        <p14:creationId xmlns:p14="http://schemas.microsoft.com/office/powerpoint/2010/main" val="2095534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0"/>
            <a:ext cx="6838950" cy="971550"/>
          </a:xfrm>
        </p:spPr>
        <p:txBody>
          <a:bodyPr>
            <a:normAutofit/>
          </a:bodyPr>
          <a:lstStyle/>
          <a:p>
            <a:pPr algn="ctr"/>
            <a:r>
              <a:rPr lang="mn-MN" sz="2100" i="1" dirty="0">
                <a:solidFill>
                  <a:schemeClr val="accent1">
                    <a:lumMod val="50000"/>
                  </a:schemeClr>
                </a:solidFill>
                <a:latin typeface="Times New Roman" panose="02020603050405020304" pitchFamily="18" charset="0"/>
                <a:cs typeface="Times New Roman" panose="02020603050405020304" pitchFamily="18" charset="0"/>
              </a:rPr>
              <a:t>БОЭТ-ийн хүний нөөцийн хөгжлийн төлөвлөгөө...</a:t>
            </a:r>
            <a:br>
              <a:rPr lang="mn-MN" sz="2100" i="1" dirty="0">
                <a:solidFill>
                  <a:schemeClr val="accent1">
                    <a:lumMod val="50000"/>
                  </a:schemeClr>
                </a:solidFill>
                <a:latin typeface="Times New Roman" panose="02020603050405020304" pitchFamily="18" charset="0"/>
                <a:cs typeface="Times New Roman" panose="02020603050405020304" pitchFamily="18" charset="0"/>
              </a:rPr>
            </a:br>
            <a:r>
              <a:rPr lang="mn-MN" sz="2100" i="1" dirty="0">
                <a:solidFill>
                  <a:schemeClr val="accent1">
                    <a:lumMod val="50000"/>
                  </a:schemeClr>
                </a:solidFill>
                <a:latin typeface="Times New Roman" panose="02020603050405020304" pitchFamily="18" charset="0"/>
                <a:cs typeface="Times New Roman" panose="02020603050405020304" pitchFamily="18" charset="0"/>
              </a:rPr>
              <a:t>/2022-2024 он/</a:t>
            </a:r>
            <a:endParaRPr lang="en-US" sz="2100" i="1" dirty="0">
              <a:solidFill>
                <a:schemeClr val="accent1">
                  <a:lumMod val="50000"/>
                </a:schemeClr>
              </a:solidFill>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76824524"/>
              </p:ext>
            </p:extLst>
          </p:nvPr>
        </p:nvGraphicFramePr>
        <p:xfrm>
          <a:off x="2152650" y="1200150"/>
          <a:ext cx="6172200" cy="3394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stretch>
            <a:fillRect/>
          </a:stretch>
        </p:blipFill>
        <p:spPr>
          <a:xfrm>
            <a:off x="5316" y="0"/>
            <a:ext cx="978493" cy="914480"/>
          </a:xfrm>
          <a:prstGeom prst="rect">
            <a:avLst/>
          </a:prstGeom>
        </p:spPr>
      </p:pic>
    </p:spTree>
    <p:extLst>
      <p:ext uri="{BB962C8B-B14F-4D97-AF65-F5344CB8AC3E}">
        <p14:creationId xmlns:p14="http://schemas.microsoft.com/office/powerpoint/2010/main" val="2766440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2E83D7-AE66-4779-B0AB-5315AE23E99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51" t="965" r="6057" b="2739"/>
          <a:stretch/>
        </p:blipFill>
        <p:spPr>
          <a:xfrm>
            <a:off x="1600200" y="0"/>
            <a:ext cx="3505200" cy="4953001"/>
          </a:xfrm>
          <a:prstGeom prst="rect">
            <a:avLst/>
          </a:prstGeom>
          <a:ln>
            <a:noFill/>
          </a:ln>
          <a:effectLst>
            <a:softEdge rad="112500"/>
          </a:effectLst>
        </p:spPr>
      </p:pic>
      <p:pic>
        <p:nvPicPr>
          <p:cNvPr id="6" name="Picture 5">
            <a:extLst>
              <a:ext uri="{FF2B5EF4-FFF2-40B4-BE49-F238E27FC236}">
                <a16:creationId xmlns:a16="http://schemas.microsoft.com/office/drawing/2014/main" id="{A7DB9B6D-8CCC-4D61-9DA0-898029C7065E}"/>
              </a:ext>
            </a:extLst>
          </p:cNvPr>
          <p:cNvPicPr>
            <a:picLocks noChangeAspect="1"/>
          </p:cNvPicPr>
          <p:nvPr/>
        </p:nvPicPr>
        <p:blipFill>
          <a:blip r:embed="rId3"/>
          <a:stretch>
            <a:fillRect/>
          </a:stretch>
        </p:blipFill>
        <p:spPr>
          <a:xfrm>
            <a:off x="0" y="7531"/>
            <a:ext cx="1154643" cy="1040219"/>
          </a:xfrm>
          <a:prstGeom prst="rect">
            <a:avLst/>
          </a:prstGeom>
        </p:spPr>
      </p:pic>
      <p:sp>
        <p:nvSpPr>
          <p:cNvPr id="12" name="TextBox 11">
            <a:extLst>
              <a:ext uri="{FF2B5EF4-FFF2-40B4-BE49-F238E27FC236}">
                <a16:creationId xmlns:a16="http://schemas.microsoft.com/office/drawing/2014/main" id="{314A4CBD-E790-487E-BB57-AD4F4E0DD0FC}"/>
              </a:ext>
            </a:extLst>
          </p:cNvPr>
          <p:cNvSpPr txBox="1"/>
          <p:nvPr/>
        </p:nvSpPr>
        <p:spPr>
          <a:xfrm>
            <a:off x="5638800" y="209550"/>
            <a:ext cx="2819400" cy="3785652"/>
          </a:xfrm>
          <a:prstGeom prst="rect">
            <a:avLst/>
          </a:prstGeom>
          <a:noFill/>
        </p:spPr>
        <p:txBody>
          <a:bodyPr wrap="square" rtlCol="0">
            <a:spAutoFit/>
          </a:bodyPr>
          <a:lstStyle/>
          <a:p>
            <a:pPr algn="ctr"/>
            <a:r>
              <a:rPr lang="mn-MN" sz="1600" i="1" dirty="0">
                <a:solidFill>
                  <a:schemeClr val="accent1">
                    <a:lumMod val="50000"/>
                  </a:schemeClr>
                </a:solidFill>
                <a:latin typeface="Times New Roman" panose="02020603050405020304" pitchFamily="18" charset="0"/>
                <a:cs typeface="Times New Roman" panose="02020603050405020304" pitchFamily="18" charset="0"/>
              </a:rPr>
              <a:t>БОЭТ-ийн захирлын 2022 оны А/90 дугаартай тушаалаар Хөдөлмөрийн гэрээг Хөдөлмөрийн тухай /шинэчилсэн найруулга/ хуульд нийцүүлэн шинэчлэн боловсруулж батлуулсан.</a:t>
            </a:r>
          </a:p>
          <a:p>
            <a:pPr algn="ctr"/>
            <a:r>
              <a:rPr lang="mn-MN" sz="1600" i="1" dirty="0">
                <a:solidFill>
                  <a:schemeClr val="accent1">
                    <a:lumMod val="50000"/>
                  </a:schemeClr>
                </a:solidFill>
                <a:latin typeface="Times New Roman" panose="02020603050405020304" pitchFamily="18" charset="0"/>
                <a:cs typeface="Times New Roman" panose="02020603050405020304" pitchFamily="18" charset="0"/>
              </a:rPr>
              <a:t> 7 бүлэг 66 зүйлтэй.</a:t>
            </a:r>
          </a:p>
          <a:p>
            <a:pPr algn="just"/>
            <a:endParaRPr lang="mn-MN" sz="1600" i="1" dirty="0">
              <a:solidFill>
                <a:schemeClr val="accent1">
                  <a:lumMod val="50000"/>
                </a:schemeClr>
              </a:solidFill>
              <a:latin typeface="Times New Roman" panose="02020603050405020304" pitchFamily="18" charset="0"/>
              <a:cs typeface="Times New Roman" panose="02020603050405020304" pitchFamily="18" charset="0"/>
            </a:endParaRPr>
          </a:p>
          <a:p>
            <a:pPr algn="ctr"/>
            <a:r>
              <a:rPr lang="mn-MN" sz="1600" i="1" dirty="0">
                <a:solidFill>
                  <a:schemeClr val="accent1">
                    <a:lumMod val="50000"/>
                  </a:schemeClr>
                </a:solidFill>
                <a:latin typeface="Times New Roman" panose="02020603050405020304" pitchFamily="18" charset="0"/>
                <a:cs typeface="Times New Roman" panose="02020603050405020304" pitchFamily="18" charset="0"/>
              </a:rPr>
              <a:t>Нийт 25 тасгийн </a:t>
            </a:r>
          </a:p>
          <a:p>
            <a:pPr algn="ctr"/>
            <a:r>
              <a:rPr lang="mn-MN" sz="1600" i="1" dirty="0">
                <a:solidFill>
                  <a:schemeClr val="accent1">
                    <a:lumMod val="50000"/>
                  </a:schemeClr>
                </a:solidFill>
                <a:latin typeface="Times New Roman" panose="02020603050405020304" pitchFamily="18" charset="0"/>
                <a:cs typeface="Times New Roman" panose="02020603050405020304" pitchFamily="18" charset="0"/>
              </a:rPr>
              <a:t>үндсэн 490  </a:t>
            </a:r>
          </a:p>
          <a:p>
            <a:pPr algn="ctr"/>
            <a:r>
              <a:rPr lang="mn-MN" sz="1600" i="1" dirty="0">
                <a:solidFill>
                  <a:schemeClr val="accent1">
                    <a:lumMod val="50000"/>
                  </a:schemeClr>
                </a:solidFill>
                <a:latin typeface="Times New Roman" panose="02020603050405020304" pitchFamily="18" charset="0"/>
                <a:cs typeface="Times New Roman" panose="02020603050405020304" pitchFamily="18" charset="0"/>
              </a:rPr>
              <a:t> түр томилгоотой 52 эмч, эмнэлгийн ажилтантай шинэчлэн Хөдөлмөрийн гэрээг байгуулсан.</a:t>
            </a:r>
            <a:endParaRPr lang="en-US" sz="1600" i="1"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83115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WEBFONT2" val="Montserrat-light"/>
</p:tagLst>
</file>

<file path=ppt/tags/tag10.xml><?xml version="1.0" encoding="utf-8"?>
<p:tagLst xmlns:a="http://schemas.openxmlformats.org/drawingml/2006/main" xmlns:r="http://schemas.openxmlformats.org/officeDocument/2006/relationships" xmlns:p="http://schemas.openxmlformats.org/presentationml/2006/main">
  <p:tag name="FONTWEIGHT:7:0:0" val="9"/>
</p:tagLst>
</file>

<file path=ppt/tags/tag11.xml><?xml version="1.0" encoding="utf-8"?>
<p:tagLst xmlns:a="http://schemas.openxmlformats.org/drawingml/2006/main" xmlns:r="http://schemas.openxmlformats.org/officeDocument/2006/relationships" xmlns:p="http://schemas.openxmlformats.org/presentationml/2006/main">
  <p:tag name="FONTWEIGHT:7:0:0" val="9"/>
</p:tagLst>
</file>

<file path=ppt/tags/tag12.xml><?xml version="1.0" encoding="utf-8"?>
<p:tagLst xmlns:a="http://schemas.openxmlformats.org/drawingml/2006/main" xmlns:r="http://schemas.openxmlformats.org/officeDocument/2006/relationships" xmlns:p="http://schemas.openxmlformats.org/presentationml/2006/main">
  <p:tag name="FONTWEIGHT:7:0:0" val="9"/>
</p:tagLst>
</file>

<file path=ppt/tags/tag13.xml><?xml version="1.0" encoding="utf-8"?>
<p:tagLst xmlns:a="http://schemas.openxmlformats.org/drawingml/2006/main" xmlns:r="http://schemas.openxmlformats.org/officeDocument/2006/relationships" xmlns:p="http://schemas.openxmlformats.org/presentationml/2006/main">
  <p:tag name="FONTWEIGHT:13:1:0" val="2"/>
  <p:tag name="FONTWEIGHT:13:2:0" val="2"/>
  <p:tag name="FONTWEIGHT:13:0:0" val="2"/>
  <p:tag name="FONTWEIGHT:13:3:0" val="2"/>
  <p:tag name="FONTWEIGHT:13:4:0" val="2"/>
</p:tagLst>
</file>

<file path=ppt/tags/tag14.xml><?xml version="1.0" encoding="utf-8"?>
<p:tagLst xmlns:a="http://schemas.openxmlformats.org/drawingml/2006/main" xmlns:r="http://schemas.openxmlformats.org/officeDocument/2006/relationships" xmlns:p="http://schemas.openxmlformats.org/presentationml/2006/main">
  <p:tag name="FONTWEIGHT:74:1:0" val="5"/>
  <p:tag name="FONTWEIGHT:74:0:0" val="5"/>
  <p:tag name="FONTWEIGHT:74:3:0" val="5"/>
  <p:tag name="FONTWEIGHT:74:2:0" val="5"/>
  <p:tag name="FONTWEIGHT:73:4:0" val="5"/>
  <p:tag name="FONTWEIGHT:73:3:0" val="5"/>
  <p:tag name="FONTWEIGHT:73:2:0" val="5"/>
  <p:tag name="FONTWEIGHT:73:1:0" val="5"/>
  <p:tag name="FONTWEIGHT:73:0:0" val="5"/>
  <p:tag name="FONTWEIGHT:72:1:0" val="5"/>
  <p:tag name="FONTWEIGHT:72:0:0" val="5"/>
  <p:tag name="FONTWEIGHT:72:3:0" val="5"/>
  <p:tag name="FONTWEIGHT:72:2:0" val="5"/>
  <p:tag name="FONTWEIGHT:72:4:0" val="5"/>
  <p:tag name="FONTWEIGHT:69:4:0" val="5"/>
  <p:tag name="FONTWEIGHT:71:1:0" val="5"/>
  <p:tag name="FONTWEIGHT:71:2:0" val="5"/>
  <p:tag name="FONTWEIGHT:69:2:0" val="5"/>
  <p:tag name="FONTWEIGHT:69:3:0" val="5"/>
  <p:tag name="FONTWEIGHT:71:0:0" val="5"/>
  <p:tag name="FONTWEIGHT:69:0:0" val="5"/>
  <p:tag name="FONTWEIGHT:69:1:0" val="5"/>
  <p:tag name="FONTWEIGHT:71:3:0" val="5"/>
  <p:tag name="FONTWEIGHT:71:4:0" val="5"/>
  <p:tag name="FONTWEIGHT:70:4:0" val="5"/>
  <p:tag name="FONTWEIGHT:70:0:0" val="5"/>
  <p:tag name="FONTWEIGHT:70:1:0" val="5"/>
  <p:tag name="FONTWEIGHT:74:4:0" val="5"/>
  <p:tag name="FONTWEIGHT:70:2:0" val="5"/>
  <p:tag name="FONTWEIGHT:70:3:0" val="5"/>
</p:tagLst>
</file>

<file path=ppt/tags/tag15.xml><?xml version="1.0" encoding="utf-8"?>
<p:tagLst xmlns:a="http://schemas.openxmlformats.org/drawingml/2006/main" xmlns:r="http://schemas.openxmlformats.org/officeDocument/2006/relationships" xmlns:p="http://schemas.openxmlformats.org/presentationml/2006/main">
  <p:tag name="FONTWEIGHT:9:0:0" val="5"/>
  <p:tag name="FONTWEIGHT:3:0:0" val="5"/>
  <p:tag name="FONTWEIGHT:7:0:0" val="5"/>
</p:tagLst>
</file>

<file path=ppt/tags/tag16.xml><?xml version="1.0" encoding="utf-8"?>
<p:tagLst xmlns:a="http://schemas.openxmlformats.org/drawingml/2006/main" xmlns:r="http://schemas.openxmlformats.org/officeDocument/2006/relationships" xmlns:p="http://schemas.openxmlformats.org/presentationml/2006/main">
  <p:tag name="FONTWEIGHT:19:0:0" val="5"/>
  <p:tag name="FONTWEIGHT:20:0:0" val="5"/>
  <p:tag name="FONTWEIGHT:21:0:0" val="5"/>
  <p:tag name="FONTWEIGHT:24:0:0" val="5"/>
  <p:tag name="FONTWEIGHT:6:0:0" val="5"/>
  <p:tag name="FONTWEIGHT:23:0:0" val="5"/>
  <p:tag name="FONTWEIGHT:22:0:0" val="5"/>
</p:tagLst>
</file>

<file path=ppt/tags/tag17.xml><?xml version="1.0" encoding="utf-8"?>
<p:tagLst xmlns:a="http://schemas.openxmlformats.org/drawingml/2006/main" xmlns:r="http://schemas.openxmlformats.org/officeDocument/2006/relationships" xmlns:p="http://schemas.openxmlformats.org/presentationml/2006/main">
  <p:tag name="FONTWEIGHT:19:0:0" val="6"/>
  <p:tag name="FONTWEIGHT:12:0:0" val="6"/>
  <p:tag name="FONTWEIGHT:5:0:0" val="8"/>
  <p:tag name="FONTWEIGHT:16:0:0" val="6"/>
  <p:tag name="FONTWEIGHT:10:0:0" val="6"/>
  <p:tag name="FONTWEIGHT:11:0:0" val="6"/>
</p:tagLst>
</file>

<file path=ppt/tags/tag18.xml><?xml version="1.0" encoding="utf-8"?>
<p:tagLst xmlns:a="http://schemas.openxmlformats.org/drawingml/2006/main" xmlns:r="http://schemas.openxmlformats.org/officeDocument/2006/relationships" xmlns:p="http://schemas.openxmlformats.org/presentationml/2006/main">
  <p:tag name="FONTWEIGHT:14:0:0" val="5"/>
</p:tagLst>
</file>

<file path=ppt/tags/tag19.xml><?xml version="1.0" encoding="utf-8"?>
<p:tagLst xmlns:a="http://schemas.openxmlformats.org/drawingml/2006/main" xmlns:r="http://schemas.openxmlformats.org/officeDocument/2006/relationships" xmlns:p="http://schemas.openxmlformats.org/presentationml/2006/main">
  <p:tag name="FONTWEIGHT:3:0:0" val="1"/>
</p:tagLst>
</file>

<file path=ppt/tags/tag2.xml><?xml version="1.0" encoding="utf-8"?>
<p:tagLst xmlns:a="http://schemas.openxmlformats.org/drawingml/2006/main" xmlns:r="http://schemas.openxmlformats.org/officeDocument/2006/relationships" xmlns:p="http://schemas.openxmlformats.org/presentationml/2006/main">
  <p:tag name="FONTWEIGHT:1:0:0" val="2"/>
  <p:tag name="FONTWEIGHT:1:1:0" val="2"/>
  <p:tag name="FONTWEIGHT:1:4:0" val="2"/>
  <p:tag name="FONTWEIGHT:1:2:0" val="2"/>
  <p:tag name="FONTWEIGHT:1:3:0" val="2"/>
</p:tagLst>
</file>

<file path=ppt/tags/tag20.xml><?xml version="1.0" encoding="utf-8"?>
<p:tagLst xmlns:a="http://schemas.openxmlformats.org/drawingml/2006/main" xmlns:r="http://schemas.openxmlformats.org/officeDocument/2006/relationships" xmlns:p="http://schemas.openxmlformats.org/presentationml/2006/main">
  <p:tag name="FONTWEIGHT:13:0:0" val="8"/>
</p:tagLst>
</file>

<file path=ppt/tags/tag3.xml><?xml version="1.0" encoding="utf-8"?>
<p:tagLst xmlns:a="http://schemas.openxmlformats.org/drawingml/2006/main" xmlns:r="http://schemas.openxmlformats.org/officeDocument/2006/relationships" xmlns:p="http://schemas.openxmlformats.org/presentationml/2006/main">
  <p:tag name="LAYOUT" val="threePicAndTx"/>
</p:tagLst>
</file>

<file path=ppt/tags/tag4.xml><?xml version="1.0" encoding="utf-8"?>
<p:tagLst xmlns:a="http://schemas.openxmlformats.org/drawingml/2006/main" xmlns:r="http://schemas.openxmlformats.org/officeDocument/2006/relationships" xmlns:p="http://schemas.openxmlformats.org/presentationml/2006/main">
  <p:tag name="LAYOUT" val="fourPic"/>
</p:tagLst>
</file>

<file path=ppt/tags/tag5.xml><?xml version="1.0" encoding="utf-8"?>
<p:tagLst xmlns:a="http://schemas.openxmlformats.org/drawingml/2006/main" xmlns:r="http://schemas.openxmlformats.org/officeDocument/2006/relationships" xmlns:p="http://schemas.openxmlformats.org/presentationml/2006/main">
  <p:tag name="FONTWEIGHT:23:0:0" val="2"/>
</p:tagLst>
</file>

<file path=ppt/tags/tag6.xml><?xml version="1.0" encoding="utf-8"?>
<p:tagLst xmlns:a="http://schemas.openxmlformats.org/drawingml/2006/main" xmlns:r="http://schemas.openxmlformats.org/officeDocument/2006/relationships" xmlns:p="http://schemas.openxmlformats.org/presentationml/2006/main">
  <p:tag name="FONTWEIGHT:9:0:0" val="9"/>
  <p:tag name="FONTWEIGHT:20:0:0" val="8"/>
  <p:tag name="FONTWEIGHT:3:0:0" val="9"/>
  <p:tag name="FONTWEIGHT:14:0:0" val="8"/>
  <p:tag name="FONTWEIGHT:5:0:0" val="9"/>
  <p:tag name="FONTWEIGHT:23:0:0" val="8"/>
  <p:tag name="FONTWEIGHT:7:0:0" val="9"/>
  <p:tag name="FONTWEIGHT:17:0:0" val="8"/>
</p:tagLst>
</file>

<file path=ppt/tags/tag7.xml><?xml version="1.0" encoding="utf-8"?>
<p:tagLst xmlns:a="http://schemas.openxmlformats.org/drawingml/2006/main" xmlns:r="http://schemas.openxmlformats.org/officeDocument/2006/relationships" xmlns:p="http://schemas.openxmlformats.org/presentationml/2006/main">
  <p:tag name="FONTWEIGHT:9:0:0" val="9"/>
  <p:tag name="FONTWEIGHT:3:0:0" val="9"/>
  <p:tag name="FONTWEIGHT:5:0:0" val="9"/>
  <p:tag name="FONTWEIGHT:7:0:0" val="9"/>
</p:tagLst>
</file>

<file path=ppt/tags/tag8.xml><?xml version="1.0" encoding="utf-8"?>
<p:tagLst xmlns:a="http://schemas.openxmlformats.org/drawingml/2006/main" xmlns:r="http://schemas.openxmlformats.org/officeDocument/2006/relationships" xmlns:p="http://schemas.openxmlformats.org/presentationml/2006/main">
  <p:tag name="FONTWEIGHT:19:0:0" val="8"/>
  <p:tag name="FONTWEIGHT:12:0:0" val="9"/>
  <p:tag name="FONTWEIGHT:21:0:0" val="8"/>
  <p:tag name="FONTWEIGHT:6:0:0" val="9"/>
  <p:tag name="FONTWEIGHT:23:0:0" val="8"/>
  <p:tag name="FONTWEIGHT:10:0:0" val="9"/>
  <p:tag name="FONTWEIGHT:11:0:0" val="9"/>
  <p:tag name="FONTWEIGHT:17:0:0" val="8"/>
</p:tagLst>
</file>

<file path=ppt/tags/tag9.xml><?xml version="1.0" encoding="utf-8"?>
<p:tagLst xmlns:a="http://schemas.openxmlformats.org/drawingml/2006/main" xmlns:r="http://schemas.openxmlformats.org/officeDocument/2006/relationships" xmlns:p="http://schemas.openxmlformats.org/presentationml/2006/main">
  <p:tag name="FONTWEIGHT:7:0:0" val="9"/>
</p:tagLst>
</file>

<file path=ppt/theme/theme1.xml><?xml version="1.0" encoding="utf-8"?>
<a:theme xmlns:a="http://schemas.openxmlformats.org/drawingml/2006/main" name="Office Theme">
  <a:themeElements>
    <a:clrScheme name="Custom 56">
      <a:dk1>
        <a:srgbClr val="000000"/>
      </a:dk1>
      <a:lt1>
        <a:srgbClr val="FFFFFF"/>
      </a:lt1>
      <a:dk2>
        <a:srgbClr val="1F4CB2"/>
      </a:dk2>
      <a:lt2>
        <a:srgbClr val="E7E6E6"/>
      </a:lt2>
      <a:accent1>
        <a:srgbClr val="D87227"/>
      </a:accent1>
      <a:accent2>
        <a:srgbClr val="B1B1B1"/>
      </a:accent2>
      <a:accent3>
        <a:srgbClr val="1F4CB2"/>
      </a:accent3>
      <a:accent4>
        <a:srgbClr val="00C4D6"/>
      </a:accent4>
      <a:accent5>
        <a:srgbClr val="F6C300"/>
      </a:accent5>
      <a:accent6>
        <a:srgbClr val="F8F8F8"/>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tint val="67000"/>
                <a:satMod val="104999"/>
                <a:lumMod val="110000"/>
              </a:schemeClr>
            </a:gs>
            <a:gs pos="50000">
              <a:schemeClr val="phClr">
                <a:tint val="73000"/>
                <a:satMod val="103000"/>
                <a:lumMod val="104999"/>
              </a:schemeClr>
            </a:gs>
            <a:gs pos="100000">
              <a:schemeClr val="phClr">
                <a:tint val="81000"/>
                <a:satMod val="109000"/>
                <a:lumMod val="104999"/>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a:solidFill>
            <a:schemeClr val="phClr"/>
          </a:solidFill>
          <a:prstDash val="solid"/>
          <a:miter lim="800000"/>
        </a:ln>
        <a:ln w="12700" cap="flat">
          <a:solidFill>
            <a:schemeClr val="phClr"/>
          </a:solidFill>
          <a:prstDash val="solid"/>
          <a:miter lim="800000"/>
        </a:ln>
        <a:ln w="19050" cap="flat">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vert="horz" rtlCol="0" anchor="ctr"/>
      <a:lstStyle>
        <a:lvl1pPr lvl="0" algn="ctr"/>
      </a:lstStyle>
    </a:spDef>
  </a:objectDefaults>
  <a:extraClrSchemeLst/>
</a:theme>
</file>

<file path=ppt/theme/theme2.xml><?xml version="1.0" encoding="utf-8"?>
<a:theme xmlns:a="http://schemas.openxmlformats.org/drawingml/2006/main" name="Whitepaper">
  <a:themeElements>
    <a:clrScheme name="Whitepaper">
      <a:dk1>
        <a:srgbClr val="000000"/>
      </a:dk1>
      <a:lt1>
        <a:srgbClr val="FFFFFF"/>
      </a:lt1>
      <a:dk2>
        <a:srgbClr val="171C23"/>
      </a:dk2>
      <a:lt2>
        <a:srgbClr val="F7FCFC"/>
      </a:lt2>
      <a:accent1>
        <a:srgbClr val="42C3C9"/>
      </a:accent1>
      <a:accent2>
        <a:srgbClr val="FFC94A"/>
      </a:accent2>
      <a:accent3>
        <a:srgbClr val="F2494B"/>
      </a:accent3>
      <a:accent4>
        <a:srgbClr val="FF7B43"/>
      </a:accent4>
      <a:accent5>
        <a:srgbClr val="775E9E"/>
      </a:accent5>
      <a:accent6>
        <a:srgbClr val="C1408A"/>
      </a:accent6>
      <a:hlink>
        <a:srgbClr val="2D83D8"/>
      </a:hlink>
      <a:folHlink>
        <a:srgbClr val="C1408A"/>
      </a:folHlink>
    </a:clrScheme>
    <a:fontScheme name="Whitepaper">
      <a:majorFont>
        <a:latin typeface="Open Sans"/>
        <a:ea typeface=""/>
        <a:cs typeface=""/>
      </a:majorFont>
      <a:minorFont>
        <a:latin typeface="Open Sans"/>
        <a:ea typeface=""/>
        <a:cs typeface=""/>
      </a:minorFont>
    </a:fontScheme>
    <a:fmtScheme name="Whitepap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0"/>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a:noFill/>
          <a:prstDash val="solid"/>
        </a:ln>
        <a:ln w="25400" cap="flat">
          <a:solidFill>
            <a:schemeClr val="phClr"/>
          </a:solidFill>
          <a:prstDash val="solid"/>
        </a:ln>
        <a:ln w="38100" cap="flat">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blipFill dpi="0" rotWithShape="1">
          <a:blip xmlns:r="http://schemas.openxmlformats.org/officeDocument/2006/relationships">
            <a:duotone>
              <a:schemeClr val="phClr">
                <a:shade val="10000"/>
                <a:satMod val="400000"/>
              </a:schemeClr>
              <a:schemeClr val="phClr">
                <a:tint val="90000"/>
                <a:satMod val="200000"/>
              </a:schemeClr>
            </a:duotone>
          </a:blip>
          <a:tile tx="0" ty="0" sx="100000" sy="100000" algn="tl"/>
        </a:blipFill>
        <a:gradFill rotWithShape="1">
          <a:gsLst>
            <a:gs pos="0">
              <a:schemeClr val="phClr">
                <a:tint val="80000"/>
                <a:satMod val="300000"/>
              </a:schemeClr>
            </a:gs>
            <a:gs pos="100000">
              <a:schemeClr val="phClr">
                <a:shade val="60000"/>
                <a:satMod val="200000"/>
              </a:schemeClr>
            </a:gs>
          </a:gsLst>
          <a:path path="circle">
            <a:fillToRect l="50000" t="50000" r="50000" b="50000"/>
          </a:path>
        </a:gradFill>
      </a:bgFillStyleLst>
    </a:fmtScheme>
  </a:themeElements>
  <a:objectDefaults>
    <a:spDef>
      <a:spPr/>
      <a:bodyPr vert="horz" rtlCol="0" anchor="ctr"/>
      <a:lstStyle>
        <a:lvl1pPr lvl="0" algn="ctr"/>
      </a:lstStyle>
      <a:style>
        <a:lnRef idx="0">
          <a:scrgbClr r="0" g="0" b="0"/>
        </a:lnRef>
        <a:fillRef idx="1">
          <a:schemeClr val="accent1"/>
        </a:fillRef>
        <a:effectRef idx="0">
          <a:schemeClr val="accent1"/>
        </a:effectRef>
        <a:fontRef idx="none"/>
      </a:style>
    </a:spDef>
    <a:lnDef>
      <a:spPr>
        <a:ln w="19050" cap="flat">
          <a:solidFill>
            <a:schemeClr val="accent1">
              <a:lumMod val="75000"/>
            </a:schemeClr>
          </a:solidFill>
          <a:prstDash val="solid"/>
          <a:round/>
        </a:ln>
      </a:spPr>
      <a:bodyPr vert="horz" rtlCol="0" anchor="ctr"/>
      <a:lstStyle>
        <a:lvl1pPr lvl="0" algn="ctr"/>
      </a:lstStyle>
    </a:lnDef>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Custom 56">
      <a:dk1>
        <a:srgbClr val="000000"/>
      </a:dk1>
      <a:lt1>
        <a:srgbClr val="FFFFFF"/>
      </a:lt1>
      <a:dk2>
        <a:srgbClr val="1F4CB2"/>
      </a:dk2>
      <a:lt2>
        <a:srgbClr val="E7E6E6"/>
      </a:lt2>
      <a:accent1>
        <a:srgbClr val="D87227"/>
      </a:accent1>
      <a:accent2>
        <a:srgbClr val="B1B1B1"/>
      </a:accent2>
      <a:accent3>
        <a:srgbClr val="1F4CB2"/>
      </a:accent3>
      <a:accent4>
        <a:srgbClr val="00C4D6"/>
      </a:accent4>
      <a:accent5>
        <a:srgbClr val="F6C300"/>
      </a:accent5>
      <a:accent6>
        <a:srgbClr val="F8F8F8"/>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tint val="67000"/>
                <a:satMod val="104999"/>
                <a:lumMod val="110000"/>
              </a:schemeClr>
            </a:gs>
            <a:gs pos="50000">
              <a:schemeClr val="phClr">
                <a:tint val="73000"/>
                <a:satMod val="103000"/>
                <a:lumMod val="104999"/>
              </a:schemeClr>
            </a:gs>
            <a:gs pos="100000">
              <a:schemeClr val="phClr">
                <a:tint val="81000"/>
                <a:satMod val="109000"/>
                <a:lumMod val="104999"/>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a:solidFill>
            <a:schemeClr val="phClr"/>
          </a:solidFill>
          <a:prstDash val="solid"/>
          <a:miter lim="800000"/>
        </a:ln>
        <a:ln w="12700" cap="flat">
          <a:solidFill>
            <a:schemeClr val="phClr"/>
          </a:solidFill>
          <a:prstDash val="solid"/>
          <a:miter lim="800000"/>
        </a:ln>
        <a:ln w="19050" cap="flat">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vert="horz" rtlCol="0" anchor="ctr"/>
      <a:lstStyle>
        <a:lvl1pPr lvl="0" algn="ctr"/>
      </a:lstStyle>
    </a:spDef>
  </a:objectDefaults>
  <a:extraClrSchemeLst/>
</a:theme>
</file>

<file path=docProps/app.xml><?xml version="1.0" encoding="utf-8"?>
<Properties xmlns="http://schemas.openxmlformats.org/officeDocument/2006/extended-properties" xmlns:vt="http://schemas.openxmlformats.org/officeDocument/2006/docPropsVTypes">
  <TotalTime>2631</TotalTime>
  <Words>2007</Words>
  <Application>Microsoft Office PowerPoint</Application>
  <PresentationFormat>On-screen Show (16:9)</PresentationFormat>
  <Paragraphs>277</Paragraphs>
  <Slides>34</Slides>
  <Notes>6</Notes>
  <HiddenSlides>0</HiddenSlides>
  <MMClips>0</MMClips>
  <ScaleCrop>false</ScaleCrop>
  <HeadingPairs>
    <vt:vector size="6" baseType="variant">
      <vt:variant>
        <vt:lpstr>Fonts Used</vt:lpstr>
      </vt:variant>
      <vt:variant>
        <vt:i4>41</vt:i4>
      </vt:variant>
      <vt:variant>
        <vt:lpstr>Theme</vt:lpstr>
      </vt:variant>
      <vt:variant>
        <vt:i4>5</vt:i4>
      </vt:variant>
      <vt:variant>
        <vt:lpstr>Slide Titles</vt:lpstr>
      </vt:variant>
      <vt:variant>
        <vt:i4>34</vt:i4>
      </vt:variant>
    </vt:vector>
  </HeadingPairs>
  <TitlesOfParts>
    <vt:vector size="80" baseType="lpstr">
      <vt:lpstr>Droid Sans</vt:lpstr>
      <vt:lpstr>Raleway</vt:lpstr>
      <vt:lpstr>OSP DIN</vt:lpstr>
      <vt:lpstr>Wingdings</vt:lpstr>
      <vt:lpstr>Doppio One</vt:lpstr>
      <vt:lpstr>Antic Slab</vt:lpstr>
      <vt:lpstr>Tahoma</vt:lpstr>
      <vt:lpstr>Zoho Puvi-black</vt:lpstr>
      <vt:lpstr>Open Sans</vt:lpstr>
      <vt:lpstr>Times New Roman</vt:lpstr>
      <vt:lpstr>Abel</vt:lpstr>
      <vt:lpstr>Squada One</vt:lpstr>
      <vt:lpstr>Zoho Puvi-heavy</vt:lpstr>
      <vt:lpstr>Zoho Puvi-medium</vt:lpstr>
      <vt:lpstr>Calibri</vt:lpstr>
      <vt:lpstr>lato</vt:lpstr>
      <vt:lpstr>Montserrat-heavy</vt:lpstr>
      <vt:lpstr>Montserrat</vt:lpstr>
      <vt:lpstr>Playfair Display</vt:lpstr>
      <vt:lpstr>Noto Sans Symbols</vt:lpstr>
      <vt:lpstr>Source Sans Pro-light</vt:lpstr>
      <vt:lpstr>Raleway-black</vt:lpstr>
      <vt:lpstr>Source Sans Pro</vt:lpstr>
      <vt:lpstr>Verdana</vt:lpstr>
      <vt:lpstr>Architects Daughter</vt:lpstr>
      <vt:lpstr>Zoho Puvi</vt:lpstr>
      <vt:lpstr>Josefin Sans</vt:lpstr>
      <vt:lpstr>Oswald-extra_light</vt:lpstr>
      <vt:lpstr>lato</vt:lpstr>
      <vt:lpstr>Montserrat-light</vt:lpstr>
      <vt:lpstr>Montserrat-demi_bold</vt:lpstr>
      <vt:lpstr>Didact Gothic</vt:lpstr>
      <vt:lpstr>Oswald-medium</vt:lpstr>
      <vt:lpstr>Teko-medium</vt:lpstr>
      <vt:lpstr>Calibri Light</vt:lpstr>
      <vt:lpstr>Anton</vt:lpstr>
      <vt:lpstr>Oswald</vt:lpstr>
      <vt:lpstr>Arial</vt:lpstr>
      <vt:lpstr>Quicksand-medium</vt:lpstr>
      <vt:lpstr>Montserrat Light</vt:lpstr>
      <vt:lpstr>Source Code Pro-light</vt:lpstr>
      <vt:lpstr>Office Theme</vt:lpstr>
      <vt:lpstr>Whitepaper</vt:lpstr>
      <vt:lpstr>1_Office Theme</vt:lpstr>
      <vt:lpstr>2_Office Theme</vt:lpstr>
      <vt:lpstr>3_Office Theme</vt:lpstr>
      <vt:lpstr>Хүний нөөцийн алба</vt:lpstr>
      <vt:lpstr>Хүний нөөцийн албаны бүтэц</vt:lpstr>
      <vt:lpstr>Хүний нөөцийн албаны  зорилго, зорилт</vt:lpstr>
      <vt:lpstr>Хүний нөөцийн албаны үйл ажиллагаа</vt:lpstr>
      <vt:lpstr>PowerPoint Presentation</vt:lpstr>
      <vt:lpstr>Хүний нөөцийн чадавхи</vt:lpstr>
      <vt:lpstr>БОЭТ-ийн Хүний нөөцийн хөгжлийн төлөвлөгөө... /2022-2024 он/</vt:lpstr>
      <vt:lpstr>БОЭТ-ийн хүний нөөцийн хөгжлийн төлөвлөгөө... /2022-2024 он/</vt:lpstr>
      <vt:lpstr>PowerPoint Presentation</vt:lpstr>
      <vt:lpstr>АЛБАН ТУШААЛЫН ТОДОРХОЙЛОЛТ</vt:lpstr>
      <vt:lpstr>Төлөвлөж, баталгаажуулан, хэрэгжүүлсэн  БОЭТ-ийн захирлын тушаалууд</vt:lpstr>
      <vt:lpstr>Төлөвлөж, баталгаажуулж, хэрэгжүүлсэн  БОЭТ-ийн Захирлын тушаал</vt:lpstr>
      <vt:lpstr> ХУВИЙН ЧӨЛӨӨ </vt:lpstr>
      <vt:lpstr>Хүний нөөцийн албанд ирсэн өргөдөл, хүсэлт.</vt:lpstr>
      <vt:lpstr>PowerPoint Presentation</vt:lpstr>
      <vt:lpstr>PowerPoint Presentation</vt:lpstr>
      <vt:lpstr>PowerPoint Presentation</vt:lpstr>
      <vt:lpstr>PowerPoint Presentation</vt:lpstr>
      <vt:lpstr>PowerPoint Presentation</vt:lpstr>
      <vt:lpstr>PowerPoint Presentation</vt:lpstr>
      <vt:lpstr>Хамтран болон бие даан  зохион байгуулсан ажлууд...</vt:lpstr>
      <vt:lpstr>www.hr.hdc.gov.mn   “Эрүүл мэндийн ажилтны  нэгдсэн бүртгэлийн сан” программ</vt:lpstr>
      <vt:lpstr>https://hrm.csc.gov.mn/ “Хүний нөөцийн удирдлага  мэдээллийн тогтолцоо” программ</vt:lpstr>
      <vt:lpstr>https://hrm.csc.gov.mn/ “Хүний нөөцийн удирдлага  мэдээллийн тогтолцоо” программ</vt:lpstr>
      <vt:lpstr>Хувийн ашиг сонирхлын мэдүүлэг болон хөрөнгө, орлогын мэдүүлгийн бүрдүүлэлтийн систем  https://meduuleg.iaac.mn/</vt:lpstr>
      <vt:lpstr>PowerPoint Presentation</vt:lpstr>
      <vt:lpstr>PowerPoint Presentation</vt:lpstr>
      <vt:lpstr>Ирсэн бичиг, ЭМЯ,ЭМГ,ЭМХТ-ийн болон бусад судалгаа</vt:lpstr>
      <vt:lpstr>БОЭТ-ийн ажилчид насны бүлэг</vt:lpstr>
      <vt:lpstr>0-12 насны хүүхэдтэй болон жирэмсэн эхчүүдийн судалгаа </vt:lpstr>
      <vt:lpstr> Архаг хууч өвчтэй болон ХЧА-тай  ажилчдын судалгаа </vt:lpstr>
      <vt:lpstr>PowerPoint Presentation</vt:lpstr>
      <vt:lpstr>Санал:2</vt:lpstr>
      <vt:lpstr>АНХААРАЛ ХАНДУУЛСАН ТА БҮХЭНД БАЯРЛАЛАА</vt:lpstr>
    </vt:vector>
  </TitlesOfParts>
  <Company>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Dell</cp:lastModifiedBy>
  <cp:revision>93</cp:revision>
  <cp:lastPrinted>2022-12-28T07:58:21Z</cp:lastPrinted>
  <dcterms:created xsi:type="dcterms:W3CDTF">2022-12-18T20:16:19Z</dcterms:created>
  <dcterms:modified xsi:type="dcterms:W3CDTF">2023-10-26T07:54:55Z</dcterms:modified>
</cp:coreProperties>
</file>